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89" r:id="rId2"/>
    <p:sldId id="366" r:id="rId3"/>
    <p:sldId id="364" r:id="rId4"/>
    <p:sldId id="373" r:id="rId5"/>
    <p:sldId id="374" r:id="rId6"/>
    <p:sldId id="376" r:id="rId7"/>
    <p:sldId id="377" r:id="rId8"/>
    <p:sldId id="367" r:id="rId9"/>
    <p:sldId id="368" r:id="rId10"/>
    <p:sldId id="379" r:id="rId11"/>
    <p:sldId id="380" r:id="rId12"/>
    <p:sldId id="381" r:id="rId13"/>
    <p:sldId id="378" r:id="rId14"/>
    <p:sldId id="369" r:id="rId15"/>
    <p:sldId id="383" r:id="rId16"/>
    <p:sldId id="371" r:id="rId17"/>
    <p:sldId id="306" r:id="rId18"/>
    <p:sldId id="386" r:id="rId19"/>
    <p:sldId id="38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6600"/>
    <a:srgbClr val="007400"/>
    <a:srgbClr val="003300"/>
    <a:srgbClr val="ECEEEA"/>
    <a:srgbClr val="335D7D"/>
    <a:srgbClr val="003399"/>
    <a:srgbClr val="D5920D"/>
    <a:srgbClr val="E89F0E"/>
    <a:srgbClr val="366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5080" autoAdjust="0"/>
  </p:normalViewPr>
  <p:slideViewPr>
    <p:cSldViewPr>
      <p:cViewPr>
        <p:scale>
          <a:sx n="90" d="100"/>
          <a:sy n="9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São Carlos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servidores do grupo Básico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Confirmada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(Termo de Adesão), o funcionário é encaminhado para a realização de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entrevista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tem como objetivo de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complementar as informações do currículo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 funcionário, suas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expectativas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habilidades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experiência de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é também importante para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auxiliar a equipe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na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análise da 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deverá ser providenciada pela Unidade/Órgão.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022028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Após a entrevista com o funcionário, é tarefa da Unidade/Órgão elaborar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Trata-se de um documento onde são indicados: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a ser desempenhada;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setor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de trabalho; e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atribuições específicas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frequência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em que cada atividade é realizada.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19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documento é analisado pela equipe técnica e verifica-se se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condições propostas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 adéquam ao perfil do funcionário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partir de então,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são iniciadas as novas atividades (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processo de readaptação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sequência, são avaliadas 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necessidades de capacitação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o funcionário é encaminhado para os cursos oferecidos pela Escola USP.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1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3259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/>
          <p:nvPr/>
        </p:nvCxnSpPr>
        <p:spPr>
          <a:xfrm flipV="1">
            <a:off x="312349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502589" y="2924942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663857" y="3615563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04656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E CONDIÇÕES DE READAPTAÇÃO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06760" y="205619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47119" y="206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962230" y="2924944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DO PERFIL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494628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69273" y="2072494"/>
            <a:ext cx="22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583139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8207834" y="361556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0728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81831" y="722522"/>
            <a:ext cx="44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PROCESSO DE READAPTAÇÃO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34667" y="2900626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INÍCIO DO PROCESSO DE </a:t>
            </a:r>
            <a:r>
              <a:rPr lang="pt-BR" dirty="0" smtClean="0">
                <a:solidFill>
                  <a:schemeClr val="tx1"/>
                </a:solidFill>
              </a:rPr>
              <a:t>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182633" y="1885522"/>
            <a:ext cx="111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7919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3711684" y="2915298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V="1">
            <a:off x="755576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3332593" y="3605918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72952" y="3591247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6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Durante o processo de readaptação,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novas condições de trabalho são avaliadas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pela equipe técnica (SESMT/UBAS) pelo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período de 06 meses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Finalizado esse período, é promovido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encerramento da participação no programa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das expectativas e resultados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pela equipe e servidores que concluíram o processo de readaptação.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5151154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DE PESSOAL: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9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1300" y="130253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432489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91347" y="1839355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21598" y="183935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271221" y="290964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>
            <a:endCxn id="23" idx="1"/>
          </p:cNvCxnSpPr>
          <p:nvPr/>
        </p:nvCxnSpPr>
        <p:spPr>
          <a:xfrm>
            <a:off x="900192" y="3600264"/>
            <a:ext cx="371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ctor 20"/>
          <p:cNvSpPr/>
          <p:nvPr/>
        </p:nvSpPr>
        <p:spPr>
          <a:xfrm>
            <a:off x="3805574" y="275173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E AVALIAÇÃO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8361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Josyane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Cristina Gomes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Leiliane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Ometto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Ciamaricone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70563" y="4085475"/>
            <a:ext cx="4479654" cy="17902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UBAS - 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Dra. Ana Lucia Wellichan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Elisete de Cassia Pinheiro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Guandalini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Helen Cristina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Pedrino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Maria Cecília Ferreira Salles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Dra. Tatiana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Hangai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Ushirobira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Santis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Dr. Valter Fausto dos Santos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SÃO CARLOS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8361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Emanuela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Pap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Silva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21287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Daniel</a:t>
            </a:r>
            <a:r>
              <a:rPr lang="pt-BR" sz="1400" dirty="0" smtClean="0"/>
              <a:t>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Accarini</a:t>
            </a:r>
            <a:r>
              <a:rPr lang="pt-BR" sz="1400" dirty="0"/>
              <a:t>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Gonçalves de Camargo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Dr. Fábio Pinto Nogueira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Geraldo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Ferigato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Filho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Iracema Aparecida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Panagaça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Ivo Antonio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Lazari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Eng.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Carlos da Silva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Luiz Augusto Julião de Camargo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Dra. Priscilla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Akao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Mori Moron</a:t>
            </a:r>
          </a:p>
        </p:txBody>
      </p:sp>
    </p:spTree>
    <p:extLst>
      <p:ext uri="{BB962C8B-B14F-4D97-AF65-F5344CB8AC3E}">
        <p14:creationId xmlns:p14="http://schemas.microsoft.com/office/powerpoint/2010/main" val="421438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QUE É O RENOVA?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RENOVA,  é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programa de readaptação funcional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de caráter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institucional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criado para promover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acesso a melhores condições de trabalho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para os funcionários que possuem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r>
              <a:rPr lang="pt-BR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Quem pode participar?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enquanto, podem se inscrever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funcionários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grupo Básico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com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permanentes que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limitem (total ou parcialmente) o exercício das atividades da função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b="1" cap="none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pré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-elegíveis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9886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COMO é realizado o encaminhamento para o programa?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ingresso no Programa RENOVA é realizado mediante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Médico-Ocupacional (AMO) pelo SESMT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podendo ocorrer por: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pção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niciativa da chefia imediata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ou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ndicação do 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19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COMO O FUNCIONÁRIO PODE SOLICITAR A AVALIAÇÃO?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deve levar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conhecimento de sua chefia imediata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dificuldades funcionais encontradas devido às restrições.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Caberá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então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chefia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providenciar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de formulário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para a solicitação da avaliação médica.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formulário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será encaminhado,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ciência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o direcionará ao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2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No formulário de solicitação da avaliação médica são indicados: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2220102"/>
            <a:ext cx="7632848" cy="365717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otivo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encaminhamento;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Se há prejuízos para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realização das atividades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 e quais seriam;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histórico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alterações no desenvolvimento 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atividades;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descrição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atividades atualmente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desempenhadas; 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finalidade do formulário: Programa RENOVA                        (pré-inscrição)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2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Fundamentado no relato da chefia, no histórico em prontuário médico e, quando necessário, a partir de exames complementares,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 emitirá parecer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indicando se o servidor preenche os requisitos para o programa (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elegível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 vez confirmado que o servidor preenche os requisitos para participação, é realizada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etapa de acolhimento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momento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em que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benefícios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bem como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fluxo dos procedimentos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são detalhados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Assistente Social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ou outro profissional qualificado.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6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Recebidas as orientações gerais no acolhimento, o funcionário faz a sua opção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assinando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termo de adesão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endParaRPr lang="pt-BR" b="1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Nesse momento se dá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formalização do ingresso no Programa RENOVA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51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7" name="Fluxograma: Conector 6"/>
          <p:cNvSpPr/>
          <p:nvPr/>
        </p:nvSpPr>
        <p:spPr>
          <a:xfrm>
            <a:off x="936412" y="272351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3240668" y="362361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ENCAMINHAMENTO PARA A AVALIAÇÃO MÉDICA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02289" y="1986432"/>
            <a:ext cx="250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E FUNCIONÁRIO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64289" y="19864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19864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06894" y="3603805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28335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490462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869553" y="2932993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ADESÃO         (INSCRIÇÃO DEFINITIVA)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57762" y="2159638"/>
            <a:ext cx="130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14083" y="21596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FUNCIONÁRIO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329194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950103" y="361556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6028419" y="3609932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9251</TotalTime>
  <Words>980</Words>
  <Application>Microsoft Office PowerPoint</Application>
  <PresentationFormat>Apresentação na tela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SÃO CARLOS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365</cp:revision>
  <dcterms:created xsi:type="dcterms:W3CDTF">2016-05-03T19:09:33Z</dcterms:created>
  <dcterms:modified xsi:type="dcterms:W3CDTF">2019-09-19T13:28:56Z</dcterms:modified>
</cp:coreProperties>
</file>