
<file path=[Content_Types].xml><?xml version="1.0" encoding="utf-8"?>
<Types xmlns="http://schemas.openxmlformats.org/package/2006/content-types">
  <Default Extension="emf" ContentType="image/x-emf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  <p:sldMasterId id="2147483660" r:id="rId2"/>
    <p:sldMasterId id="2147483662" r:id="rId3"/>
  </p:sldMasterIdLst>
  <p:notesMasterIdLst>
    <p:notesMasterId r:id="rId26"/>
  </p:notesMasterIdLst>
  <p:sldIdLst>
    <p:sldId id="259" r:id="rId4"/>
    <p:sldId id="305" r:id="rId5"/>
    <p:sldId id="260" r:id="rId6"/>
    <p:sldId id="257" r:id="rId7"/>
    <p:sldId id="308" r:id="rId8"/>
    <p:sldId id="262" r:id="rId9"/>
    <p:sldId id="275" r:id="rId10"/>
    <p:sldId id="436" r:id="rId11"/>
    <p:sldId id="439" r:id="rId12"/>
    <p:sldId id="266" r:id="rId13"/>
    <p:sldId id="267" r:id="rId14"/>
    <p:sldId id="276" r:id="rId15"/>
    <p:sldId id="269" r:id="rId16"/>
    <p:sldId id="279" r:id="rId17"/>
    <p:sldId id="432" r:id="rId18"/>
    <p:sldId id="474" r:id="rId19"/>
    <p:sldId id="475" r:id="rId20"/>
    <p:sldId id="468" r:id="rId21"/>
    <p:sldId id="472" r:id="rId22"/>
    <p:sldId id="476" r:id="rId23"/>
    <p:sldId id="477" r:id="rId24"/>
    <p:sldId id="281" r:id="rId25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66573"/>
    <a:srgbClr val="EAEAEA"/>
    <a:srgbClr val="1094AB"/>
    <a:srgbClr val="FCB421"/>
    <a:srgbClr val="FBCD71"/>
    <a:srgbClr val="F39C12"/>
    <a:srgbClr val="FFFF99"/>
    <a:srgbClr val="C55A11"/>
    <a:srgbClr val="2980B9"/>
    <a:srgbClr val="16A08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21" autoAdjust="0"/>
    <p:restoredTop sz="94660"/>
  </p:normalViewPr>
  <p:slideViewPr>
    <p:cSldViewPr snapToGrid="0">
      <p:cViewPr>
        <p:scale>
          <a:sx n="100" d="100"/>
          <a:sy n="100" d="100"/>
        </p:scale>
        <p:origin x="78" y="2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059E3AA-0E2D-4882-8521-FA34002F9A38}" type="datetimeFigureOut">
              <a:rPr lang="pt-BR" smtClean="0"/>
              <a:t>14/10/2025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D433EF-1E5E-41A6-8742-40F33FAA676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811095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2697163" y="509588"/>
            <a:ext cx="4532312" cy="25495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5" name="Google Shape;105;p3:notes"/>
          <p:cNvSpPr txBox="1">
            <a:spLocks noGrp="1"/>
          </p:cNvSpPr>
          <p:nvPr>
            <p:ph type="body" idx="1"/>
          </p:nvPr>
        </p:nvSpPr>
        <p:spPr>
          <a:xfrm>
            <a:off x="992664" y="3228896"/>
            <a:ext cx="7941310" cy="30589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/>
          </a:p>
        </p:txBody>
      </p:sp>
      <p:sp>
        <p:nvSpPr>
          <p:cNvPr id="106" name="Google Shape;106;p3:notes"/>
          <p:cNvSpPr txBox="1">
            <a:spLocks noGrp="1"/>
          </p:cNvSpPr>
          <p:nvPr>
            <p:ph type="sldNum" idx="12"/>
          </p:nvPr>
        </p:nvSpPr>
        <p:spPr>
          <a:xfrm>
            <a:off x="5622798" y="6456612"/>
            <a:ext cx="4301543" cy="3398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fld id="{00000000-1234-1234-1234-123412341234}" type="slidenum">
              <a:rPr kumimoji="0" lang="pt-BR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1400"/>
                <a:buFontTx/>
                <a:buNone/>
                <a:tabLst/>
                <a:defRPr/>
              </a:pPr>
              <a:t>15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17041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2697163" y="509588"/>
            <a:ext cx="4532312" cy="25495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88" name="Google Shape;288;p7:notes"/>
          <p:cNvSpPr txBox="1">
            <a:spLocks noGrp="1"/>
          </p:cNvSpPr>
          <p:nvPr>
            <p:ph type="body" idx="1"/>
          </p:nvPr>
        </p:nvSpPr>
        <p:spPr>
          <a:xfrm>
            <a:off x="992664" y="3228896"/>
            <a:ext cx="7941310" cy="30589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289" name="Google Shape;289;p7:notes"/>
          <p:cNvSpPr txBox="1">
            <a:spLocks noGrp="1"/>
          </p:cNvSpPr>
          <p:nvPr>
            <p:ph type="sldNum" idx="12"/>
          </p:nvPr>
        </p:nvSpPr>
        <p:spPr>
          <a:xfrm>
            <a:off x="5622798" y="6456612"/>
            <a:ext cx="4301543" cy="3398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fld id="{00000000-1234-1234-1234-123412341234}" type="slidenum">
              <a:rPr kumimoji="0" lang="pt-BR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1400"/>
                <a:buFontTx/>
                <a:buNone/>
                <a:tabLst/>
                <a:defRPr/>
              </a:pPr>
              <a:t>18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87702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2697163" y="509588"/>
            <a:ext cx="4532312" cy="25495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88" name="Google Shape;288;p7:notes"/>
          <p:cNvSpPr txBox="1">
            <a:spLocks noGrp="1"/>
          </p:cNvSpPr>
          <p:nvPr>
            <p:ph type="body" idx="1"/>
          </p:nvPr>
        </p:nvSpPr>
        <p:spPr>
          <a:xfrm>
            <a:off x="992664" y="3228896"/>
            <a:ext cx="7941310" cy="30589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289" name="Google Shape;289;p7:notes"/>
          <p:cNvSpPr txBox="1">
            <a:spLocks noGrp="1"/>
          </p:cNvSpPr>
          <p:nvPr>
            <p:ph type="sldNum" idx="12"/>
          </p:nvPr>
        </p:nvSpPr>
        <p:spPr>
          <a:xfrm>
            <a:off x="5622798" y="6456612"/>
            <a:ext cx="4301543" cy="3398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fld id="{00000000-1234-1234-1234-123412341234}" type="slidenum">
              <a:rPr kumimoji="0" lang="pt-BR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1400"/>
                <a:buFontTx/>
                <a:buNone/>
                <a:tabLst/>
                <a:defRPr/>
              </a:pPr>
              <a:t>19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34580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2697163" y="509588"/>
            <a:ext cx="4532312" cy="25495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88" name="Google Shape;288;p7:notes"/>
          <p:cNvSpPr txBox="1">
            <a:spLocks noGrp="1"/>
          </p:cNvSpPr>
          <p:nvPr>
            <p:ph type="body" idx="1"/>
          </p:nvPr>
        </p:nvSpPr>
        <p:spPr>
          <a:xfrm>
            <a:off x="992664" y="3228896"/>
            <a:ext cx="7941310" cy="30589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289" name="Google Shape;289;p7:notes"/>
          <p:cNvSpPr txBox="1">
            <a:spLocks noGrp="1"/>
          </p:cNvSpPr>
          <p:nvPr>
            <p:ph type="sldNum" idx="12"/>
          </p:nvPr>
        </p:nvSpPr>
        <p:spPr>
          <a:xfrm>
            <a:off x="5622798" y="6456612"/>
            <a:ext cx="4301543" cy="3398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fld id="{00000000-1234-1234-1234-123412341234}" type="slidenum">
              <a:rPr kumimoji="0" lang="pt-BR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1400"/>
                <a:buFontTx/>
                <a:buNone/>
                <a:tabLst/>
                <a:defRPr/>
              </a:pPr>
              <a:t>20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710679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2697163" y="509588"/>
            <a:ext cx="4532312" cy="25495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88" name="Google Shape;288;p7:notes"/>
          <p:cNvSpPr txBox="1">
            <a:spLocks noGrp="1"/>
          </p:cNvSpPr>
          <p:nvPr>
            <p:ph type="body" idx="1"/>
          </p:nvPr>
        </p:nvSpPr>
        <p:spPr>
          <a:xfrm>
            <a:off x="992664" y="3228896"/>
            <a:ext cx="7941310" cy="30589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289" name="Google Shape;289;p7:notes"/>
          <p:cNvSpPr txBox="1">
            <a:spLocks noGrp="1"/>
          </p:cNvSpPr>
          <p:nvPr>
            <p:ph type="sldNum" idx="12"/>
          </p:nvPr>
        </p:nvSpPr>
        <p:spPr>
          <a:xfrm>
            <a:off x="5622798" y="6456612"/>
            <a:ext cx="4301543" cy="3398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fld id="{00000000-1234-1234-1234-123412341234}" type="slidenum">
              <a:rPr kumimoji="0" lang="pt-BR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1400"/>
                <a:buFontTx/>
                <a:buNone/>
                <a:tabLst/>
                <a:defRPr/>
              </a:pPr>
              <a:t>21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93625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5">
            <a:extLst>
              <a:ext uri="{FF2B5EF4-FFF2-40B4-BE49-F238E27FC236}">
                <a16:creationId xmlns:a16="http://schemas.microsoft.com/office/drawing/2014/main" id="{EA378017-3C53-47CC-8F75-4624CBC4A19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/>
          <a:srcRect l="19710" t="12373" r="15613"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0235801E-A764-44BA-8FC5-8755B53BFF8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3080" y="1353629"/>
            <a:ext cx="11525840" cy="2780334"/>
          </a:xfrm>
        </p:spPr>
        <p:txBody>
          <a:bodyPr anchor="b">
            <a:normAutofit/>
          </a:bodyPr>
          <a:lstStyle>
            <a:lvl1pPr algn="ctr">
              <a:defRPr sz="4400" b="1">
                <a:solidFill>
                  <a:schemeClr val="bg1"/>
                </a:solidFill>
                <a:effectLst>
                  <a:outerShdw blurRad="50800" dist="63500" dir="5400000" algn="t" rotWithShape="0">
                    <a:prstClr val="black">
                      <a:alpha val="50000"/>
                    </a:prstClr>
                  </a:outerShdw>
                </a:effectLst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pt-BR" dirty="0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95B0617E-C028-4BCE-8620-D641D601DB4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176074"/>
            <a:ext cx="9144000" cy="1081726"/>
          </a:xfrm>
        </p:spPr>
        <p:txBody>
          <a:bodyPr>
            <a:normAutofit/>
          </a:bodyPr>
          <a:lstStyle>
            <a:lvl1pPr marL="0" indent="0" algn="ctr">
              <a:buNone/>
              <a:defRPr sz="280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 dirty="0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DBE8EF03-026B-4A12-9B3B-CAC95A51CE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3723666D-3E59-4D88-8163-CC90C7EFB2E1}" type="datetimeFigureOut">
              <a:rPr lang="pt-BR" smtClean="0"/>
              <a:pPr/>
              <a:t>14/10/2025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67141262-610B-4655-8C1A-7D7C9122B6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endParaRPr lang="pt-BR" dirty="0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951EEF0B-E0C1-4013-BD94-3C1EECB8EF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96400" y="6356350"/>
            <a:ext cx="2743200" cy="365125"/>
          </a:xfrm>
        </p:spPr>
        <p:txBody>
          <a:bodyPr/>
          <a:lstStyle>
            <a:lvl1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42BC19D4-BEA8-472C-84E2-B033CC5EA373}" type="slidenum">
              <a:rPr lang="pt-BR" smtClean="0"/>
              <a:pPr/>
              <a:t>‹nº›</a:t>
            </a:fld>
            <a:endParaRPr lang="pt-BR" dirty="0"/>
          </a:p>
        </p:txBody>
      </p:sp>
      <p:grpSp>
        <p:nvGrpSpPr>
          <p:cNvPr id="11" name="Agrupar 10">
            <a:extLst>
              <a:ext uri="{FF2B5EF4-FFF2-40B4-BE49-F238E27FC236}">
                <a16:creationId xmlns:a16="http://schemas.microsoft.com/office/drawing/2014/main" id="{ED4CBCEE-F3EA-4B32-B70A-7FD5B343583B}"/>
              </a:ext>
            </a:extLst>
          </p:cNvPr>
          <p:cNvGrpSpPr/>
          <p:nvPr userDrawn="1"/>
        </p:nvGrpSpPr>
        <p:grpSpPr>
          <a:xfrm>
            <a:off x="3232452" y="438182"/>
            <a:ext cx="5727096" cy="1775619"/>
            <a:chOff x="1708452" y="438182"/>
            <a:chExt cx="5727096" cy="1775619"/>
          </a:xfrm>
        </p:grpSpPr>
        <p:pic>
          <p:nvPicPr>
            <p:cNvPr id="9" name="Picture 2">
              <a:extLst>
                <a:ext uri="{FF2B5EF4-FFF2-40B4-BE49-F238E27FC236}">
                  <a16:creationId xmlns:a16="http://schemas.microsoft.com/office/drawing/2014/main" id="{B9E2972C-64EB-4F93-AF52-BD6F2FCFD2D5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3" cstate="print"/>
            <a:srcRect b="33369"/>
            <a:stretch>
              <a:fillRect/>
            </a:stretch>
          </p:blipFill>
          <p:spPr bwMode="auto">
            <a:xfrm>
              <a:off x="3170712" y="438182"/>
              <a:ext cx="2802576" cy="91544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0" name="Título 1">
              <a:extLst>
                <a:ext uri="{FF2B5EF4-FFF2-40B4-BE49-F238E27FC236}">
                  <a16:creationId xmlns:a16="http://schemas.microsoft.com/office/drawing/2014/main" id="{1EF3407B-6A38-45D1-9168-19E64CF51570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1708452" y="1277425"/>
              <a:ext cx="5727096" cy="936376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/>
            <a:p>
              <a:pPr algn="ctr">
                <a:lnSpc>
                  <a:spcPts val="2000"/>
                </a:lnSpc>
                <a:spcBef>
                  <a:spcPct val="0"/>
                </a:spcBef>
                <a:buClrTx/>
                <a:defRPr/>
              </a:pPr>
              <a:r>
                <a:rPr kumimoji="0" lang="pt-BR" sz="140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Segoe UI" pitchFamily="34" charset="0"/>
                  <a:ea typeface="Segoe UI" pitchFamily="34" charset="0"/>
                  <a:cs typeface="Segoe UI" pitchFamily="34" charset="0"/>
                </a:rPr>
                <a:t>Universidade de São Paulo</a:t>
              </a:r>
            </a:p>
            <a:p>
              <a:pPr marL="0" marR="0" lvl="0" indent="0" algn="ctr" defTabSz="914400" rtl="0" eaLnBrk="1" fontAlgn="auto" latinLnBrk="0" hangingPunct="1">
                <a:lnSpc>
                  <a:spcPts val="2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pt-BR" sz="1400" dirty="0">
                  <a:solidFill>
                    <a:schemeClr val="bg1"/>
                  </a:solidFill>
                  <a:latin typeface="Segoe UI" pitchFamily="34" charset="0"/>
                  <a:ea typeface="Segoe UI" pitchFamily="34" charset="0"/>
                  <a:cs typeface="Segoe UI" pitchFamily="34" charset="0"/>
                </a:rPr>
                <a:t>Coordenadoria de Administração Geral – CODAGE</a:t>
              </a:r>
            </a:p>
            <a:p>
              <a:pPr algn="ctr">
                <a:lnSpc>
                  <a:spcPts val="2000"/>
                </a:lnSpc>
                <a:spcBef>
                  <a:spcPct val="0"/>
                </a:spcBef>
                <a:buClrTx/>
                <a:defRPr/>
              </a:pPr>
              <a:r>
                <a:rPr kumimoji="0" lang="pt-BR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Segoe UI" pitchFamily="34" charset="0"/>
                  <a:ea typeface="Segoe UI" pitchFamily="34" charset="0"/>
                  <a:cs typeface="Segoe UI" pitchFamily="34" charset="0"/>
                </a:rPr>
                <a:t>Departamento de Recursos Humanos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18138372"/>
      </p:ext>
    </p:extLst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D792809-90D3-4B01-8EF2-D64BD5E743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0E38C2F6-DD91-4BAE-ACC7-768256C9DDE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1C411135-10F8-43BC-83FF-E543C12127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23666D-3E59-4D88-8163-CC90C7EFB2E1}" type="datetimeFigureOut">
              <a:rPr lang="pt-BR" smtClean="0"/>
              <a:t>14/10/2025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DF84EC8D-EE40-43A4-A23B-8386861230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824C29A2-6B55-4817-9B28-4774B74ECE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BC19D4-BEA8-472C-84E2-B033CC5EA37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84029487"/>
      </p:ext>
    </p:extLst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A933C93B-669C-4CC7-980F-15444436FBD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705654AD-E2B2-4603-80EB-64B51641344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07B799E2-01A3-4007-AB34-19E0690EC7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23666D-3E59-4D88-8163-CC90C7EFB2E1}" type="datetimeFigureOut">
              <a:rPr lang="pt-BR" smtClean="0"/>
              <a:t>14/10/2025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ADF798FD-803C-4FB1-AFD4-295DD98D4E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A8B5A1F4-2FD4-4C6B-9A50-04CFAFBD34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BC19D4-BEA8-472C-84E2-B033CC5EA37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59971756"/>
      </p:ext>
    </p:extLst>
  </p:cSld>
  <p:clrMapOvr>
    <a:masterClrMapping/>
  </p:clrMapOvr>
  <p:transition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2096292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2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23"/>
          </p:nvPr>
        </p:nvSpPr>
        <p:spPr/>
        <p:txBody>
          <a:bodyPr/>
          <a:lstStyle/>
          <a:p>
            <a:fld id="{F3C59E35-D1A0-4EB1-9C27-17DDC83C361E}" type="slidenum">
              <a:t>‹nº›</a:t>
            </a:fld>
            <a:endParaRPr/>
          </a:p>
        </p:txBody>
      </p:sp>
      <p:sp>
        <p:nvSpPr>
          <p:cNvPr id="4" name="PlaceHolder 3"/>
          <p:cNvSpPr>
            <a:spLocks noGrp="1"/>
          </p:cNvSpPr>
          <p:nvPr>
            <p:ph type="dt" idx="24"/>
          </p:nvPr>
        </p:nvSpPr>
        <p:spPr/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132389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: Shape 46">
            <a:extLst>
              <a:ext uri="{FF2B5EF4-FFF2-40B4-BE49-F238E27FC236}">
                <a16:creationId xmlns:a16="http://schemas.microsoft.com/office/drawing/2014/main" id="{3C404384-53B9-43CF-9C89-37AA9B09129D}"/>
              </a:ext>
            </a:extLst>
          </p:cNvPr>
          <p:cNvSpPr/>
          <p:nvPr userDrawn="1"/>
        </p:nvSpPr>
        <p:spPr>
          <a:xfrm>
            <a:off x="4" y="540002"/>
            <a:ext cx="12191996" cy="6317999"/>
          </a:xfrm>
          <a:prstGeom prst="rect">
            <a:avLst/>
          </a:prstGeom>
          <a:solidFill>
            <a:srgbClr val="EAEA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lnSpc>
                <a:spcPct val="150000"/>
              </a:lnSpc>
            </a:pPr>
            <a:endParaRPr lang="en-US" sz="1600" dirty="0">
              <a:solidFill>
                <a:prstClr val="black"/>
              </a:solidFill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F271135A-BA08-44B2-B3B9-4D07B45C40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904973"/>
            <a:ext cx="10515600" cy="5271990"/>
          </a:xfrm>
        </p:spPr>
        <p:txBody>
          <a:bodyPr>
            <a:noAutofit/>
          </a:bodyPr>
          <a:lstStyle>
            <a:lvl1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latin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pt-BR" dirty="0"/>
              <a:t>Clique para editar os estilos de texto Mestres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B96823F5-6B89-402E-AAA4-0E8109CA8CD5}"/>
              </a:ext>
            </a:extLst>
          </p:cNvPr>
          <p:cNvSpPr/>
          <p:nvPr userDrawn="1"/>
        </p:nvSpPr>
        <p:spPr>
          <a:xfrm>
            <a:off x="1" y="1"/>
            <a:ext cx="12192000" cy="540000"/>
          </a:xfrm>
          <a:prstGeom prst="rect">
            <a:avLst/>
          </a:prstGeom>
          <a:solidFill>
            <a:srgbClr val="066573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80975"/>
            <a:endParaRPr lang="pt-BR" sz="1800" b="1" dirty="0">
              <a:solidFill>
                <a:schemeClr val="bg1"/>
              </a:solidFill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C7CAEBD6-20D4-4E37-AFDC-DF6941FA305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/>
          <a:srcRect l="59619"/>
          <a:stretch>
            <a:fillRect/>
          </a:stretch>
        </p:blipFill>
        <p:spPr bwMode="auto">
          <a:xfrm>
            <a:off x="11003280" y="0"/>
            <a:ext cx="1188720" cy="5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Espaço Reservado para Número de Slide 6">
            <a:extLst>
              <a:ext uri="{FF2B5EF4-FFF2-40B4-BE49-F238E27FC236}">
                <a16:creationId xmlns:a16="http://schemas.microsoft.com/office/drawing/2014/main" id="{E2209466-ECD9-4FA9-8EC5-4960C3410744}"/>
              </a:ext>
            </a:extLst>
          </p:cNvPr>
          <p:cNvSpPr txBox="1">
            <a:spLocks/>
          </p:cNvSpPr>
          <p:nvPr userDrawn="1"/>
        </p:nvSpPr>
        <p:spPr>
          <a:xfrm>
            <a:off x="11607209" y="6492875"/>
            <a:ext cx="584791" cy="365125"/>
          </a:xfrm>
          <a:prstGeom prst="rect">
            <a:avLst/>
          </a:prstGeom>
        </p:spPr>
        <p:txBody>
          <a:bodyPr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A0C3B57-E7D3-4E57-9164-B86DD34DEB21}" type="slidenum">
              <a:rPr kumimoji="0" lang="pt-BR" sz="1000" b="1" i="0" u="none" strike="noStrike" kern="1200" cap="none" spc="0" normalizeH="0" baseline="0" noProof="0" smtClean="0">
                <a:ln>
                  <a:noFill/>
                </a:ln>
                <a:solidFill>
                  <a:srgbClr val="066573"/>
                </a:solidFill>
                <a:effectLst/>
                <a:uLnTx/>
                <a:uFillTx/>
                <a:latin typeface="Segoe UI" pitchFamily="34" charset="0"/>
                <a:ea typeface="Segoe UI" pitchFamily="34" charset="0"/>
                <a:cs typeface="Segoe UI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pt-BR" sz="1000" b="1" i="0" u="none" strike="noStrike" kern="1200" cap="none" spc="0" normalizeH="0" baseline="0" noProof="0" dirty="0">
              <a:ln>
                <a:noFill/>
              </a:ln>
              <a:solidFill>
                <a:srgbClr val="066573"/>
              </a:solidFill>
              <a:effectLst/>
              <a:uLnTx/>
              <a:uFillTx/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10" name="AutoShape 4" descr="https://www.uninassau.edu.br/sites/mauriciodenassau.edu.br/files/fields/imagemLateral/noticias/2018/01/esse.jpg">
            <a:extLst>
              <a:ext uri="{FF2B5EF4-FFF2-40B4-BE49-F238E27FC236}">
                <a16:creationId xmlns:a16="http://schemas.microsoft.com/office/drawing/2014/main" id="{843920F3-5A47-4702-9998-CFB392394E76}"/>
              </a:ext>
            </a:extLst>
          </p:cNvPr>
          <p:cNvSpPr>
            <a:spLocks noChangeAspect="1" noChangeArrowheads="1"/>
          </p:cNvSpPr>
          <p:nvPr userDrawn="1"/>
        </p:nvSpPr>
        <p:spPr bwMode="auto">
          <a:xfrm>
            <a:off x="8929550" y="1"/>
            <a:ext cx="2087850" cy="539999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r"/>
            <a:r>
              <a:rPr lang="pt-BR" sz="800" dirty="0">
                <a:solidFill>
                  <a:schemeClr val="bg1"/>
                </a:solidFill>
                <a:latin typeface="Segoe UI" panose="020B0502040204020203" pitchFamily="34" charset="0"/>
                <a:ea typeface="Open Sans" pitchFamily="2" charset="0"/>
                <a:cs typeface="Segoe UI" panose="020B0502040204020203" pitchFamily="34" charset="0"/>
              </a:rPr>
              <a:t>Universidade de São Paulo</a:t>
            </a:r>
          </a:p>
          <a:p>
            <a:pPr algn="r"/>
            <a:r>
              <a:rPr lang="pt-BR" sz="800" dirty="0">
                <a:solidFill>
                  <a:schemeClr val="bg1"/>
                </a:solidFill>
                <a:latin typeface="Segoe UI" panose="020B0502040204020203" pitchFamily="34" charset="0"/>
                <a:ea typeface="Open Sans" pitchFamily="2" charset="0"/>
                <a:cs typeface="Segoe UI" panose="020B0502040204020203" pitchFamily="34" charset="0"/>
              </a:rPr>
              <a:t>Coordenadoria de Administração Geral</a:t>
            </a:r>
          </a:p>
          <a:p>
            <a:pPr algn="r"/>
            <a:r>
              <a:rPr lang="pt-BR" sz="800" b="1" dirty="0">
                <a:solidFill>
                  <a:schemeClr val="bg1"/>
                </a:solidFill>
                <a:latin typeface="Segoe UI" panose="020B0502040204020203" pitchFamily="34" charset="0"/>
                <a:ea typeface="Open Sans" pitchFamily="2" charset="0"/>
                <a:cs typeface="Segoe UI" panose="020B0502040204020203" pitchFamily="34" charset="0"/>
              </a:rPr>
              <a:t>Departamento de Recursos Humanos</a:t>
            </a: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758B3173-BF95-4089-9EC4-1682ED2B52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8536" y="1"/>
            <a:ext cx="8741014" cy="539999"/>
          </a:xfrm>
        </p:spPr>
        <p:txBody>
          <a:bodyPr>
            <a:normAutofit/>
          </a:bodyPr>
          <a:lstStyle>
            <a:lvl1pPr>
              <a:defRPr sz="1800" b="1" cap="all" baseline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pt-BR" dirty="0"/>
              <a:t>Clique para editar o título Mestre</a:t>
            </a:r>
          </a:p>
        </p:txBody>
      </p:sp>
      <p:sp>
        <p:nvSpPr>
          <p:cNvPr id="11" name="Retângulo 10">
            <a:extLst>
              <a:ext uri="{FF2B5EF4-FFF2-40B4-BE49-F238E27FC236}">
                <a16:creationId xmlns:a16="http://schemas.microsoft.com/office/drawing/2014/main" id="{25139EE5-D979-4F0E-B2E4-49F89A896409}"/>
              </a:ext>
            </a:extLst>
          </p:cNvPr>
          <p:cNvSpPr/>
          <p:nvPr userDrawn="1"/>
        </p:nvSpPr>
        <p:spPr>
          <a:xfrm>
            <a:off x="-1" y="6318001"/>
            <a:ext cx="12192001" cy="539999"/>
          </a:xfrm>
          <a:prstGeom prst="rect">
            <a:avLst/>
          </a:prstGeom>
          <a:gradFill flip="none" rotWithShape="1">
            <a:gsLst>
              <a:gs pos="29000">
                <a:schemeClr val="tx1">
                  <a:alpha val="0"/>
                </a:schemeClr>
              </a:gs>
              <a:gs pos="100000">
                <a:schemeClr val="bg1">
                  <a:lumMod val="0"/>
                  <a:alpha val="1500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40329375"/>
      </p:ext>
    </p:extLst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830FC6A-4EBA-4336-A923-4F19103673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CC736289-FAF2-45FF-8380-822DAFC50A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9FD050B7-7339-41A6-9BD6-0D7BFFADAA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23666D-3E59-4D88-8163-CC90C7EFB2E1}" type="datetimeFigureOut">
              <a:rPr lang="pt-BR" smtClean="0"/>
              <a:t>14/10/2025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63B111FF-7E6A-4786-AFF9-FF0BB1A621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01F55633-4E94-450E-87F8-0CE0687C8E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BC19D4-BEA8-472C-84E2-B033CC5EA37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11893591"/>
      </p:ext>
    </p:extLst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259E6A8-C3C9-4C16-84F1-ED2F627DA9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7E8FDAF8-4D8B-41C6-A5B8-260E5CAA0CF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850C222E-19BC-4BD1-9DE7-9545110FBE2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02357C9E-A172-4CD3-A783-CE9138C69A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23666D-3E59-4D88-8163-CC90C7EFB2E1}" type="datetimeFigureOut">
              <a:rPr lang="pt-BR" smtClean="0"/>
              <a:t>14/10/2025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15482D8B-C60D-4F83-95E4-A1A576E7E5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5E844D89-533B-4BFC-9E6A-D67D8EEFA9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BC19D4-BEA8-472C-84E2-B033CC5EA37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91038016"/>
      </p:ext>
    </p:extLst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3040DF9-5FDD-44FC-B85C-F9A222E9DE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48A10732-1D1E-4A7E-A805-CB52A01025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70396AAE-F650-4F28-BAAC-7DB93F71F80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85910FDB-4DF4-4CF1-9912-D059A066DCF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664DA2AC-9665-4548-AC5A-E4A360F1456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7F3B9101-BECA-4225-A715-7D04B71BCA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23666D-3E59-4D88-8163-CC90C7EFB2E1}" type="datetimeFigureOut">
              <a:rPr lang="pt-BR" smtClean="0"/>
              <a:t>14/10/2025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36E755C2-A308-4768-A78D-EC88C48B71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48C25C2F-8916-415E-AC56-B288148813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BC19D4-BEA8-472C-84E2-B033CC5EA37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48423208"/>
      </p:ext>
    </p:extLst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083A363-F382-4301-A35E-8F7834734D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60E10F24-62E2-424C-B052-4EB70F5E29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23666D-3E59-4D88-8163-CC90C7EFB2E1}" type="datetimeFigureOut">
              <a:rPr lang="pt-BR" smtClean="0"/>
              <a:t>14/10/2025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C1843F0F-F9D0-404C-BBDB-216B470E6D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78B7A344-99B5-4D7E-A20E-EEC9F43421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BC19D4-BEA8-472C-84E2-B033CC5EA37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67469145"/>
      </p:ext>
    </p:extLst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1B64E788-7499-4BEA-AFAE-2509D8646B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23666D-3E59-4D88-8163-CC90C7EFB2E1}" type="datetimeFigureOut">
              <a:rPr lang="pt-BR" smtClean="0"/>
              <a:t>14/10/2025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A6F1E1A1-FE70-43A5-8F9A-FDEE29BB67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F36A1D33-0E60-4069-A0E1-257C3C5C25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BC19D4-BEA8-472C-84E2-B033CC5EA37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2719864"/>
      </p:ext>
    </p:extLst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BF3B619-C598-41A6-821F-2D8BCAE394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0F0242E0-C654-4DB0-B229-EF81580559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F9381E30-12F6-4223-946D-9CD6B4CCB9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EBBE2F2A-E5AC-498D-A8BC-EEA0184EC4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23666D-3E59-4D88-8163-CC90C7EFB2E1}" type="datetimeFigureOut">
              <a:rPr lang="pt-BR" smtClean="0"/>
              <a:t>14/10/2025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6B4A9231-8C6A-441E-8809-9EF4D0785E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2E14DBE8-28F4-4B95-B0CC-CA063ABD74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BC19D4-BEA8-472C-84E2-B033CC5EA37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58625820"/>
      </p:ext>
    </p:extLst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A315F5F-0C13-416E-B1D0-D8E47FEB3C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8A67C770-8510-469D-B3E8-94DA81D45E3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0D0507ED-E0DD-4E83-80EE-9C727A26D30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0A155350-FE59-4F5D-B3D8-1350F3C588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23666D-3E59-4D88-8163-CC90C7EFB2E1}" type="datetimeFigureOut">
              <a:rPr lang="pt-BR" smtClean="0"/>
              <a:t>14/10/2025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7171E523-058A-411D-A2EA-EAF7504D2D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F770CDAA-A533-42BF-A811-912EEC54D1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BC19D4-BEA8-472C-84E2-B033CC5EA37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18605056"/>
      </p:ext>
    </p:extLst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1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FD761DF1-4FC5-404C-BCD2-C626AFE88F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B3E057A4-52B9-48ED-9A7C-A8DA3A8665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1504DCA8-40A3-4A16-BB30-41AF1D994DA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3723666D-3E59-4D88-8163-CC90C7EFB2E1}" type="datetimeFigureOut">
              <a:rPr lang="pt-BR" smtClean="0"/>
              <a:pPr/>
              <a:t>14/10/2025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3559358E-4F84-40D2-8F1B-3C5672EB37D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EE975E5E-C60B-4815-8DD9-3BDCF6B0DCB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42BC19D4-BEA8-472C-84E2-B033CC5EA373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843818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Segoe UI" panose="020B0502040204020203" pitchFamily="34" charset="0"/>
          <a:ea typeface="+mj-ea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Segoe UI" panose="020B0502040204020203" pitchFamily="34" charset="0"/>
          <a:ea typeface="+mn-ea"/>
          <a:cs typeface="Segoe UI" panose="020B0502040204020203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Segoe UI" panose="020B0502040204020203" pitchFamily="34" charset="0"/>
          <a:ea typeface="+mn-ea"/>
          <a:cs typeface="Segoe UI" panose="020B0502040204020203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Segoe UI" panose="020B0502040204020203" pitchFamily="34" charset="0"/>
          <a:ea typeface="+mn-ea"/>
          <a:cs typeface="Segoe UI" panose="020B0502040204020203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Segoe UI" panose="020B0502040204020203" pitchFamily="34" charset="0"/>
          <a:ea typeface="+mn-ea"/>
          <a:cs typeface="Segoe UI" panose="020B0502040204020203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Segoe UI" panose="020B0502040204020203" pitchFamily="34" charset="0"/>
          <a:ea typeface="+mn-ea"/>
          <a:cs typeface="Segoe UI" panose="020B0502040204020203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: Shape 46"/>
          <p:cNvSpPr/>
          <p:nvPr/>
        </p:nvSpPr>
        <p:spPr>
          <a:xfrm>
            <a:off x="4560" y="540000"/>
            <a:ext cx="12187440" cy="6318000"/>
          </a:xfrm>
          <a:prstGeom prst="rect">
            <a:avLst/>
          </a:prstGeom>
          <a:solidFill>
            <a:srgbClr val="EAEAE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50000"/>
              </a:lnSpc>
            </a:pPr>
            <a:endParaRPr lang="en-US" sz="1600" b="0" strike="noStrike" spc="-1">
              <a:solidFill>
                <a:srgbClr val="000000"/>
              </a:solidFill>
              <a:latin typeface="Segoe UI"/>
              <a:ea typeface="Segoe UI"/>
            </a:endParaRPr>
          </a:p>
        </p:txBody>
      </p:sp>
      <p:sp>
        <p:nvSpPr>
          <p:cNvPr id="16" name="Retângulo 6"/>
          <p:cNvSpPr/>
          <p:nvPr/>
        </p:nvSpPr>
        <p:spPr>
          <a:xfrm>
            <a:off x="4560" y="0"/>
            <a:ext cx="12187440" cy="535320"/>
          </a:xfrm>
          <a:prstGeom prst="rect">
            <a:avLst/>
          </a:prstGeom>
          <a:solidFill>
            <a:srgbClr val="066573"/>
          </a:solidFill>
          <a:ln>
            <a:noFill/>
          </a:ln>
          <a:effectLst>
            <a:outerShdw blurRad="50760" dist="3816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marL="181080" defTabSz="914400">
              <a:lnSpc>
                <a:spcPct val="100000"/>
              </a:lnSpc>
            </a:pPr>
            <a:endParaRPr lang="pt-BR" sz="1800" b="1" strike="noStrike" spc="-1">
              <a:solidFill>
                <a:schemeClr val="lt1"/>
              </a:solidFill>
              <a:latin typeface="Segoe UI"/>
              <a:ea typeface="Segoe UI"/>
            </a:endParaRPr>
          </a:p>
        </p:txBody>
      </p:sp>
      <p:pic>
        <p:nvPicPr>
          <p:cNvPr id="17" name="Picture 2"/>
          <p:cNvPicPr/>
          <p:nvPr/>
        </p:nvPicPr>
        <p:blipFill>
          <a:blip r:embed="rId3"/>
          <a:srcRect l="59619"/>
          <a:stretch/>
        </p:blipFill>
        <p:spPr>
          <a:xfrm>
            <a:off x="11003400" y="0"/>
            <a:ext cx="1184040" cy="535320"/>
          </a:xfrm>
          <a:prstGeom prst="rect">
            <a:avLst/>
          </a:prstGeom>
          <a:ln w="9525">
            <a:noFill/>
          </a:ln>
        </p:spPr>
      </p:pic>
      <p:sp>
        <p:nvSpPr>
          <p:cNvPr id="18" name="Espaço Reservado para Número de Slide 6"/>
          <p:cNvSpPr/>
          <p:nvPr/>
        </p:nvSpPr>
        <p:spPr>
          <a:xfrm>
            <a:off x="11607120" y="6492960"/>
            <a:ext cx="579960" cy="3603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r" defTabSz="914400">
              <a:lnSpc>
                <a:spcPct val="100000"/>
              </a:lnSpc>
              <a:tabLst>
                <a:tab pos="0" algn="l"/>
              </a:tabLst>
            </a:pPr>
            <a:fld id="{09D10073-9BE0-4CC7-8891-87916CC1AB96}" type="slidenum">
              <a:rPr lang="pt-BR" sz="1000" b="1" strike="noStrike" spc="-1">
                <a:solidFill>
                  <a:srgbClr val="066573"/>
                </a:solidFill>
                <a:latin typeface="Segoe UI"/>
                <a:ea typeface="Segoe UI"/>
              </a:rPr>
              <a:t>‹nº›</a:t>
            </a:fld>
            <a:endParaRPr lang="pt-BR" sz="1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" name="AutoShape 4"/>
          <p:cNvSpPr/>
          <p:nvPr/>
        </p:nvSpPr>
        <p:spPr>
          <a:xfrm>
            <a:off x="8929440" y="0"/>
            <a:ext cx="2083320" cy="5353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numCol="1" spcCol="0" anchor="ctr">
            <a:noAutofit/>
          </a:bodyPr>
          <a:lstStyle/>
          <a:p>
            <a:pPr algn="r" defTabSz="914400">
              <a:lnSpc>
                <a:spcPct val="100000"/>
              </a:lnSpc>
            </a:pPr>
            <a:r>
              <a:rPr lang="pt-BR" sz="800" b="0" strike="noStrike" spc="-1" dirty="0">
                <a:solidFill>
                  <a:schemeClr val="lt1"/>
                </a:solidFill>
                <a:latin typeface="Segoe UI"/>
                <a:ea typeface="Open Sans"/>
              </a:rPr>
              <a:t>Universidade de São Paulo</a:t>
            </a:r>
            <a:endParaRPr lang="pt-BR" sz="800" b="0" strike="noStrike" spc="-1" dirty="0">
              <a:solidFill>
                <a:srgbClr val="000000"/>
              </a:solidFill>
              <a:latin typeface="Arial"/>
            </a:endParaRPr>
          </a:p>
          <a:p>
            <a:pPr algn="r" defTabSz="914400">
              <a:lnSpc>
                <a:spcPct val="100000"/>
              </a:lnSpc>
            </a:pPr>
            <a:r>
              <a:rPr lang="pt-BR" sz="800" b="0" strike="noStrike" spc="-1" dirty="0">
                <a:solidFill>
                  <a:schemeClr val="lt1"/>
                </a:solidFill>
                <a:latin typeface="Segoe UI"/>
                <a:ea typeface="Open Sans"/>
              </a:rPr>
              <a:t>Coordenadoria de Administração Geral</a:t>
            </a:r>
            <a:endParaRPr lang="pt-BR" sz="800" b="0" strike="noStrike" spc="-1" dirty="0">
              <a:solidFill>
                <a:srgbClr val="000000"/>
              </a:solidFill>
              <a:latin typeface="Arial"/>
            </a:endParaRPr>
          </a:p>
          <a:p>
            <a:pPr algn="r" defTabSz="914400">
              <a:lnSpc>
                <a:spcPct val="100000"/>
              </a:lnSpc>
            </a:pPr>
            <a:r>
              <a:rPr lang="pt-BR" sz="800" b="1" strike="noStrike" spc="-1" dirty="0">
                <a:solidFill>
                  <a:schemeClr val="lt1"/>
                </a:solidFill>
                <a:latin typeface="Segoe UI"/>
                <a:ea typeface="Open Sans"/>
              </a:rPr>
              <a:t>Departamento de Recursos Humanos</a:t>
            </a:r>
            <a:endParaRPr lang="pt-BR" sz="8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" name="Retângulo 10"/>
          <p:cNvSpPr/>
          <p:nvPr/>
        </p:nvSpPr>
        <p:spPr>
          <a:xfrm>
            <a:off x="4560" y="6322680"/>
            <a:ext cx="12187440" cy="535320"/>
          </a:xfrm>
          <a:prstGeom prst="rect">
            <a:avLst/>
          </a:prstGeom>
          <a:gradFill rotWithShape="0">
            <a:gsLst>
              <a:gs pos="29000">
                <a:srgbClr val="000000">
                  <a:alpha val="0"/>
                </a:srgbClr>
              </a:gs>
              <a:gs pos="100000">
                <a:srgbClr val="000000">
                  <a:alpha val="15000"/>
                </a:srgbClr>
              </a:gs>
            </a:gsLst>
            <a:lin ang="54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 defTabSz="914400">
              <a:lnSpc>
                <a:spcPct val="100000"/>
              </a:lnSpc>
            </a:pPr>
            <a:endParaRPr lang="pt-BR" sz="1800" b="0" strike="noStrike" spc="-1">
              <a:solidFill>
                <a:schemeClr val="lt1"/>
              </a:solidFill>
              <a:latin typeface="Calibri"/>
            </a:endParaRPr>
          </a:p>
        </p:txBody>
      </p:sp>
      <p:sp>
        <p:nvSpPr>
          <p:cNvPr id="2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r>
              <a:rPr lang="pt-BR" sz="4400" b="0" strike="noStrike" spc="-1">
                <a:solidFill>
                  <a:srgbClr val="000000"/>
                </a:solidFill>
                <a:latin typeface="Arial"/>
              </a:rPr>
              <a:t>Clique para editar o formato do texto do título</a:t>
            </a:r>
          </a:p>
        </p:txBody>
      </p:sp>
      <p:sp>
        <p:nvSpPr>
          <p:cNvPr id="2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t-BR" sz="3200" b="0" strike="noStrike" spc="-1">
                <a:solidFill>
                  <a:srgbClr val="000000"/>
                </a:solidFill>
                <a:latin typeface="Arial"/>
              </a:rPr>
              <a:t>Clique para editar o formato de texto dos tópicos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pt-BR" sz="2800" b="0" strike="noStrike" spc="-1">
                <a:solidFill>
                  <a:srgbClr val="000000"/>
                </a:solidFill>
                <a:latin typeface="Arial"/>
              </a:rPr>
              <a:t>2.º nível de tópicos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t-BR" sz="2400" b="0" strike="noStrike" spc="-1">
                <a:solidFill>
                  <a:srgbClr val="000000"/>
                </a:solidFill>
                <a:latin typeface="Arial"/>
              </a:rPr>
              <a:t>3.º nível de tópicos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pt-BR" sz="2000" b="0" strike="noStrike" spc="-1">
                <a:solidFill>
                  <a:srgbClr val="000000"/>
                </a:solidFill>
                <a:latin typeface="Arial"/>
              </a:rPr>
              <a:t>4.º nível de tópicos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t-BR" sz="2000" b="0" strike="noStrike" spc="-1">
                <a:solidFill>
                  <a:srgbClr val="000000"/>
                </a:solidFill>
                <a:latin typeface="Arial"/>
              </a:rPr>
              <a:t>5.º nível de tópicos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t-BR" sz="2000" b="0" strike="noStrike" spc="-1">
                <a:solidFill>
                  <a:srgbClr val="000000"/>
                </a:solidFill>
                <a:latin typeface="Arial"/>
              </a:rPr>
              <a:t>6.º nível de tópicos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t-BR" sz="2000" b="0" strike="noStrike" spc="-1">
                <a:solidFill>
                  <a:srgbClr val="000000"/>
                </a:solidFill>
                <a:latin typeface="Arial"/>
              </a:rPr>
              <a:t>7.º nível de tópicos</a:t>
            </a:r>
          </a:p>
        </p:txBody>
      </p:sp>
    </p:spTree>
    <p:extLst>
      <p:ext uri="{BB962C8B-B14F-4D97-AF65-F5344CB8AC3E}">
        <p14:creationId xmlns:p14="http://schemas.microsoft.com/office/powerpoint/2010/main" val="15581991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PlaceHolder 1"/>
          <p:cNvSpPr>
            <a:spLocks noGrp="1"/>
          </p:cNvSpPr>
          <p:nvPr>
            <p:ph type="ftr" idx="22"/>
          </p:nvPr>
        </p:nvSpPr>
        <p:spPr>
          <a:xfrm>
            <a:off x="4038480" y="6356520"/>
            <a:ext cx="4110120" cy="3603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pos="0" algn="l"/>
              </a:tabLst>
              <a:defRPr lang="pt-BR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pos="0" algn="l"/>
              </a:tabLst>
            </a:pPr>
            <a:r>
              <a:rPr lang="pt-BR" sz="1400" b="0" strike="noStrike" spc="-1">
                <a:solidFill>
                  <a:srgbClr val="000000"/>
                </a:solidFill>
                <a:latin typeface="Times New Roman"/>
              </a:rPr>
              <a:t>&lt;rodapé&gt;</a:t>
            </a:r>
          </a:p>
        </p:txBody>
      </p:sp>
      <p:sp>
        <p:nvSpPr>
          <p:cNvPr id="44" name="PlaceHolder 2"/>
          <p:cNvSpPr>
            <a:spLocks noGrp="1"/>
          </p:cNvSpPr>
          <p:nvPr>
            <p:ph type="sldNum" idx="23"/>
          </p:nvPr>
        </p:nvSpPr>
        <p:spPr>
          <a:xfrm>
            <a:off x="8610480" y="6356520"/>
            <a:ext cx="2738520" cy="3603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pos="0" algn="l"/>
              </a:tabLst>
              <a:defRPr lang="pt-BR" sz="1200" b="0" strike="noStrike" spc="-1">
                <a:solidFill>
                  <a:schemeClr val="dk1">
                    <a:tint val="75000"/>
                  </a:schemeClr>
                </a:solidFill>
                <a:latin typeface="Segoe U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pos="0" algn="l"/>
              </a:tabLst>
            </a:pPr>
            <a:fld id="{2F8FA7B7-9314-4F10-8F03-1CB375E9498D}" type="slidenum">
              <a:rPr lang="pt-BR" sz="1200" b="0" strike="noStrike" spc="-1">
                <a:solidFill>
                  <a:schemeClr val="dk1">
                    <a:tint val="75000"/>
                  </a:schemeClr>
                </a:solidFill>
                <a:latin typeface="Segoe UI"/>
              </a:rPr>
              <a:t>‹nº›</a:t>
            </a:fld>
            <a:endParaRPr lang="pt-BR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5" name="PlaceHolder 3"/>
          <p:cNvSpPr>
            <a:spLocks noGrp="1"/>
          </p:cNvSpPr>
          <p:nvPr>
            <p:ph type="dt" idx="24"/>
          </p:nvPr>
        </p:nvSpPr>
        <p:spPr>
          <a:xfrm>
            <a:off x="838080" y="6356520"/>
            <a:ext cx="2738520" cy="36036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indent="0">
              <a:buNone/>
              <a:defRPr lang="pt-BR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lang="pt-BR" sz="1400" b="0" strike="noStrike" spc="-1">
                <a:solidFill>
                  <a:srgbClr val="000000"/>
                </a:solidFill>
                <a:latin typeface="Times New Roman"/>
              </a:rPr>
              <a:t>&lt;data/hora&gt;</a:t>
            </a:r>
          </a:p>
        </p:txBody>
      </p:sp>
      <p:sp>
        <p:nvSpPr>
          <p:cNvPr id="46" name="PlaceHolder 4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r>
              <a:rPr lang="pt-BR" sz="4400" b="0" strike="noStrike" spc="-1">
                <a:solidFill>
                  <a:srgbClr val="000000"/>
                </a:solidFill>
                <a:latin typeface="Arial"/>
              </a:rPr>
              <a:t>Clique para editar o formato do texto do título</a:t>
            </a:r>
          </a:p>
        </p:txBody>
      </p:sp>
      <p:sp>
        <p:nvSpPr>
          <p:cNvPr id="47" name="PlaceHolder 5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t-BR" sz="3200" b="0" strike="noStrike" spc="-1">
                <a:solidFill>
                  <a:srgbClr val="000000"/>
                </a:solidFill>
                <a:latin typeface="Arial"/>
              </a:rPr>
              <a:t>Clique para editar o formato de texto dos tópicos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pt-BR" sz="2800" b="0" strike="noStrike" spc="-1">
                <a:solidFill>
                  <a:srgbClr val="000000"/>
                </a:solidFill>
                <a:latin typeface="Arial"/>
              </a:rPr>
              <a:t>2.º nível de tópicos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t-BR" sz="2400" b="0" strike="noStrike" spc="-1">
                <a:solidFill>
                  <a:srgbClr val="000000"/>
                </a:solidFill>
                <a:latin typeface="Arial"/>
              </a:rPr>
              <a:t>3.º nível de tópicos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pt-BR" sz="2000" b="0" strike="noStrike" spc="-1">
                <a:solidFill>
                  <a:srgbClr val="000000"/>
                </a:solidFill>
                <a:latin typeface="Arial"/>
              </a:rPr>
              <a:t>4.º nível de tópicos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t-BR" sz="2000" b="0" strike="noStrike" spc="-1">
                <a:solidFill>
                  <a:srgbClr val="000000"/>
                </a:solidFill>
                <a:latin typeface="Arial"/>
              </a:rPr>
              <a:t>5.º nível de tópicos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t-BR" sz="2000" b="0" strike="noStrike" spc="-1">
                <a:solidFill>
                  <a:srgbClr val="000000"/>
                </a:solidFill>
                <a:latin typeface="Arial"/>
              </a:rPr>
              <a:t>6.º nível de tópicos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t-BR" sz="2000" b="0" strike="noStrike" spc="-1">
                <a:solidFill>
                  <a:srgbClr val="000000"/>
                </a:solidFill>
                <a:latin typeface="Arial"/>
              </a:rPr>
              <a:t>7.º nível de tópicos</a:t>
            </a:r>
          </a:p>
        </p:txBody>
      </p:sp>
    </p:spTree>
    <p:extLst>
      <p:ext uri="{BB962C8B-B14F-4D97-AF65-F5344CB8AC3E}">
        <p14:creationId xmlns:p14="http://schemas.microsoft.com/office/powerpoint/2010/main" val="1395340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hyperlink" Target="https://jornal.usp.br/universidade/usp-90-anos-nossa-historia-em-uma-linha-do-tempo/" TargetMode="Externa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hyperlink" Target="https://drh.usp.br/o-departamento/sobre-o-drh/" TargetMode="External"/><Relationship Id="rId5" Type="http://schemas.openxmlformats.org/officeDocument/2006/relationships/image" Target="../media/image15.svg"/><Relationship Id="rId4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drh.atendimento.usp.br/" TargetMode="Externa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hyperlink" Target="https://br.freepik.com/search?format=search&amp;last_filter=selection&amp;last_value=1&amp;query=&amp;selection=1" TargetMode="External"/><Relationship Id="rId3" Type="http://schemas.openxmlformats.org/officeDocument/2006/relationships/hyperlink" Target="https://www.showeet.com/" TargetMode="External"/><Relationship Id="rId7" Type="http://schemas.openxmlformats.org/officeDocument/2006/relationships/hyperlink" Target="https://slidemodel.com/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slidescarnival.com/pt-br/" TargetMode="External"/><Relationship Id="rId11" Type="http://schemas.openxmlformats.org/officeDocument/2006/relationships/hyperlink" Target="https://www.flaticon.com/br/" TargetMode="External"/><Relationship Id="rId5" Type="http://schemas.openxmlformats.org/officeDocument/2006/relationships/hyperlink" Target="https://24slides.com/templates/featured" TargetMode="External"/><Relationship Id="rId10" Type="http://schemas.openxmlformats.org/officeDocument/2006/relationships/hyperlink" Target="https://www.freevector.com/" TargetMode="External"/><Relationship Id="rId4" Type="http://schemas.openxmlformats.org/officeDocument/2006/relationships/hyperlink" Target="https://slidesgo.com/pt/" TargetMode="External"/><Relationship Id="rId9" Type="http://schemas.openxmlformats.org/officeDocument/2006/relationships/hyperlink" Target="https://pt.vecteezy.com/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emf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96CD45B-02E3-43EB-A64B-D1526E2952B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3080" y="2731169"/>
            <a:ext cx="11525840" cy="2096012"/>
          </a:xfrm>
        </p:spPr>
        <p:txBody>
          <a:bodyPr anchor="ctr">
            <a:normAutofit/>
          </a:bodyPr>
          <a:lstStyle/>
          <a:p>
            <a:pPr>
              <a:lnSpc>
                <a:spcPct val="120000"/>
              </a:lnSpc>
            </a:pPr>
            <a:r>
              <a:rPr lang="pt-BR" dirty="0"/>
              <a:t>Modelo de apresentação do </a:t>
            </a:r>
            <a:br>
              <a:rPr lang="pt-BR" dirty="0"/>
            </a:br>
            <a:r>
              <a:rPr lang="pt-BR" dirty="0"/>
              <a:t>Departamento de Recursos Humanos</a:t>
            </a:r>
          </a:p>
        </p:txBody>
      </p:sp>
      <p:sp>
        <p:nvSpPr>
          <p:cNvPr id="4" name="Subtítulo 2">
            <a:extLst>
              <a:ext uri="{FF2B5EF4-FFF2-40B4-BE49-F238E27FC236}">
                <a16:creationId xmlns:a16="http://schemas.microsoft.com/office/drawing/2014/main" id="{0321DA07-95EA-4663-86A3-5518F4A04CD8}"/>
              </a:ext>
            </a:extLst>
          </p:cNvPr>
          <p:cNvSpPr txBox="1">
            <a:spLocks/>
          </p:cNvSpPr>
          <p:nvPr/>
        </p:nvSpPr>
        <p:spPr>
          <a:xfrm>
            <a:off x="1524000" y="5961571"/>
            <a:ext cx="9144000" cy="4747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pt-BR" sz="2000" kern="0" dirty="0">
                <a:solidFill>
                  <a:srgbClr val="FFFFFF"/>
                </a:solidFill>
                <a:ea typeface="Segoe UI" pitchFamily="34" charset="0"/>
                <a:sym typeface="Arial"/>
              </a:rPr>
              <a:t>Setembro de 2025</a:t>
            </a:r>
            <a:endParaRPr lang="pt-BR" sz="2000" dirty="0">
              <a:solidFill>
                <a:srgbClr val="FFFFFF"/>
              </a:solidFill>
              <a:ea typeface="Segoe UI" pitchFamily="34" charset="0"/>
              <a:sym typeface="Arial"/>
            </a:endParaRP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683428398"/>
      </p:ext>
    </p:extLst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m 14">
            <a:extLst>
              <a:ext uri="{FF2B5EF4-FFF2-40B4-BE49-F238E27FC236}">
                <a16:creationId xmlns:a16="http://schemas.microsoft.com/office/drawing/2014/main" id="{9ED6DF64-FDD1-491F-93D7-085A5DEA0D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2000"/>
                    </a14:imgEffect>
                    <a14:imgEffect>
                      <a14:brightnessContrast bright="2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811" t="1816" r="26786" b="10740"/>
          <a:stretch>
            <a:fillRect/>
          </a:stretch>
        </p:blipFill>
        <p:spPr bwMode="auto">
          <a:xfrm>
            <a:off x="0" y="1724541"/>
            <a:ext cx="4279600" cy="4060579"/>
          </a:xfrm>
          <a:custGeom>
            <a:avLst/>
            <a:gdLst>
              <a:gd name="connsiteX0" fmla="*/ 0 w 4279600"/>
              <a:gd name="connsiteY0" fmla="*/ 0 h 4060579"/>
              <a:gd name="connsiteX1" fmla="*/ 4279600 w 4279600"/>
              <a:gd name="connsiteY1" fmla="*/ 0 h 4060579"/>
              <a:gd name="connsiteX2" fmla="*/ 4279600 w 4279600"/>
              <a:gd name="connsiteY2" fmla="*/ 4060579 h 4060579"/>
              <a:gd name="connsiteX3" fmla="*/ 0 w 4279600"/>
              <a:gd name="connsiteY3" fmla="*/ 4060579 h 40605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279600" h="4060579">
                <a:moveTo>
                  <a:pt x="0" y="0"/>
                </a:moveTo>
                <a:lnTo>
                  <a:pt x="4279600" y="0"/>
                </a:lnTo>
                <a:lnTo>
                  <a:pt x="4279600" y="4060579"/>
                </a:lnTo>
                <a:lnTo>
                  <a:pt x="0" y="4060579"/>
                </a:lnTo>
                <a:close/>
              </a:path>
            </a:pathLst>
          </a:custGeom>
          <a:solidFill>
            <a:schemeClr val="bg1"/>
          </a:solidFill>
          <a:effectLst/>
        </p:spPr>
      </p:pic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1905CB50-0B64-4357-A3BB-22C8E0F44F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1263" y="798643"/>
            <a:ext cx="11229474" cy="45459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pt-BR" b="1" dirty="0"/>
              <a:t>Texto com imagem</a:t>
            </a:r>
          </a:p>
        </p:txBody>
      </p:sp>
      <p:sp>
        <p:nvSpPr>
          <p:cNvPr id="3" name="Título 2">
            <a:extLst>
              <a:ext uri="{FF2B5EF4-FFF2-40B4-BE49-F238E27FC236}">
                <a16:creationId xmlns:a16="http://schemas.microsoft.com/office/drawing/2014/main" id="{5CD3A4B1-3B9D-424D-BEF8-CF93D3E7DF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cap="none" dirty="0"/>
              <a:t>Modelo</a:t>
            </a:r>
          </a:p>
        </p:txBody>
      </p:sp>
      <p:sp>
        <p:nvSpPr>
          <p:cNvPr id="6" name="Espaço Reservado para Conteúdo 1">
            <a:extLst>
              <a:ext uri="{FF2B5EF4-FFF2-40B4-BE49-F238E27FC236}">
                <a16:creationId xmlns:a16="http://schemas.microsoft.com/office/drawing/2014/main" id="{EF074893-45A9-466A-9BA5-53E624023C07}"/>
              </a:ext>
            </a:extLst>
          </p:cNvPr>
          <p:cNvSpPr txBox="1">
            <a:spLocks/>
          </p:cNvSpPr>
          <p:nvPr/>
        </p:nvSpPr>
        <p:spPr>
          <a:xfrm>
            <a:off x="4657060" y="1724541"/>
            <a:ext cx="7274102" cy="47845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pt-BR" sz="2000" dirty="0"/>
              <a:t>O texto pode ser inserido ao lado da imagem, respeitando os espaçamentos das linhas e as margens laterais, para o melhor aproveitamento do espaço disponível e melhor legibilidade.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endParaRPr lang="pt-BR" sz="2000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pt-BR" sz="2000" dirty="0" err="1"/>
              <a:t>Lorem</a:t>
            </a:r>
            <a:r>
              <a:rPr lang="pt-BR" sz="2000" dirty="0"/>
              <a:t> ipsum </a:t>
            </a:r>
            <a:r>
              <a:rPr lang="pt-BR" sz="2000" dirty="0" err="1"/>
              <a:t>dolor</a:t>
            </a:r>
            <a:r>
              <a:rPr lang="pt-BR" sz="2000" dirty="0"/>
              <a:t> </a:t>
            </a:r>
            <a:r>
              <a:rPr lang="pt-BR" sz="2000" dirty="0" err="1"/>
              <a:t>sit</a:t>
            </a:r>
            <a:r>
              <a:rPr lang="pt-BR" sz="2000" dirty="0"/>
              <a:t> </a:t>
            </a:r>
            <a:r>
              <a:rPr lang="pt-BR" sz="2000" dirty="0" err="1"/>
              <a:t>amet</a:t>
            </a:r>
            <a:r>
              <a:rPr lang="pt-BR" sz="2000" dirty="0"/>
              <a:t>, </a:t>
            </a:r>
            <a:r>
              <a:rPr lang="pt-BR" sz="2000" dirty="0" err="1"/>
              <a:t>consectetur</a:t>
            </a:r>
            <a:r>
              <a:rPr lang="pt-BR" sz="2000" dirty="0"/>
              <a:t> </a:t>
            </a:r>
            <a:r>
              <a:rPr lang="pt-BR" sz="2000" dirty="0" err="1"/>
              <a:t>adipiscing</a:t>
            </a:r>
            <a:r>
              <a:rPr lang="pt-BR" sz="2000" dirty="0"/>
              <a:t> </a:t>
            </a:r>
            <a:r>
              <a:rPr lang="pt-BR" sz="2000" dirty="0" err="1"/>
              <a:t>elit</a:t>
            </a:r>
            <a:r>
              <a:rPr lang="pt-BR" sz="2000" dirty="0"/>
              <a:t>. </a:t>
            </a:r>
            <a:r>
              <a:rPr lang="pt-BR" sz="2000" dirty="0" err="1"/>
              <a:t>Phasellus</a:t>
            </a:r>
            <a:r>
              <a:rPr lang="pt-BR" sz="2000" dirty="0"/>
              <a:t> </a:t>
            </a:r>
            <a:r>
              <a:rPr lang="pt-BR" sz="2000" dirty="0" err="1"/>
              <a:t>vel</a:t>
            </a:r>
            <a:r>
              <a:rPr lang="pt-BR" sz="2000" dirty="0"/>
              <a:t> </a:t>
            </a:r>
            <a:r>
              <a:rPr lang="pt-BR" sz="2000" dirty="0" err="1"/>
              <a:t>dolor</a:t>
            </a:r>
            <a:r>
              <a:rPr lang="pt-BR" sz="2000" dirty="0"/>
              <a:t> </a:t>
            </a:r>
            <a:r>
              <a:rPr lang="pt-BR" sz="2000" dirty="0" err="1"/>
              <a:t>tempor</a:t>
            </a:r>
            <a:r>
              <a:rPr lang="pt-BR" sz="2000" dirty="0"/>
              <a:t>, </a:t>
            </a:r>
            <a:r>
              <a:rPr lang="pt-BR" sz="2000" dirty="0" err="1"/>
              <a:t>congue</a:t>
            </a:r>
            <a:r>
              <a:rPr lang="pt-BR" sz="2000" dirty="0"/>
              <a:t> sem </a:t>
            </a:r>
            <a:r>
              <a:rPr lang="pt-BR" sz="2000" dirty="0" err="1"/>
              <a:t>sit</a:t>
            </a:r>
            <a:r>
              <a:rPr lang="pt-BR" sz="2000" dirty="0"/>
              <a:t> </a:t>
            </a:r>
            <a:r>
              <a:rPr lang="pt-BR" sz="2000" dirty="0" err="1"/>
              <a:t>amet</a:t>
            </a:r>
            <a:r>
              <a:rPr lang="pt-BR" sz="2000" dirty="0"/>
              <a:t>, </a:t>
            </a:r>
            <a:r>
              <a:rPr lang="pt-BR" sz="2000" dirty="0" err="1"/>
              <a:t>pharetra</a:t>
            </a:r>
            <a:r>
              <a:rPr lang="pt-BR" sz="2000" dirty="0"/>
              <a:t> </a:t>
            </a:r>
            <a:r>
              <a:rPr lang="pt-BR" sz="2000" dirty="0" err="1"/>
              <a:t>ligula</a:t>
            </a:r>
            <a:r>
              <a:rPr lang="pt-BR" sz="2000" dirty="0"/>
              <a:t>. </a:t>
            </a:r>
            <a:r>
              <a:rPr lang="pt-BR" sz="2000" dirty="0" err="1"/>
              <a:t>Aliquam</a:t>
            </a:r>
            <a:r>
              <a:rPr lang="pt-BR" sz="2000" dirty="0"/>
              <a:t> </a:t>
            </a:r>
            <a:r>
              <a:rPr lang="pt-BR" sz="2000" dirty="0" err="1"/>
              <a:t>rutrum</a:t>
            </a:r>
            <a:r>
              <a:rPr lang="pt-BR" sz="2000" dirty="0"/>
              <a:t>, </a:t>
            </a:r>
            <a:r>
              <a:rPr lang="pt-BR" sz="2000" dirty="0" err="1"/>
              <a:t>risus</a:t>
            </a:r>
            <a:r>
              <a:rPr lang="pt-BR" sz="2000" dirty="0"/>
              <a:t> eu </a:t>
            </a:r>
            <a:r>
              <a:rPr lang="pt-BR" sz="2000" dirty="0" err="1"/>
              <a:t>posuere</a:t>
            </a:r>
            <a:r>
              <a:rPr lang="pt-BR" sz="2000" dirty="0"/>
              <a:t> </a:t>
            </a:r>
            <a:r>
              <a:rPr lang="pt-BR" sz="2000" dirty="0" err="1"/>
              <a:t>rutrum</a:t>
            </a:r>
            <a:r>
              <a:rPr lang="pt-BR" sz="2000" dirty="0"/>
              <a:t>, </a:t>
            </a:r>
            <a:r>
              <a:rPr lang="pt-BR" sz="2000" dirty="0" err="1"/>
              <a:t>diam</a:t>
            </a:r>
            <a:r>
              <a:rPr lang="pt-BR" sz="2000" dirty="0"/>
              <a:t> justo </a:t>
            </a:r>
            <a:r>
              <a:rPr lang="pt-BR" sz="2000" dirty="0" err="1"/>
              <a:t>volutpat</a:t>
            </a:r>
            <a:r>
              <a:rPr lang="pt-BR" sz="2000" dirty="0"/>
              <a:t> justo, </a:t>
            </a:r>
            <a:r>
              <a:rPr lang="pt-BR" sz="2000" dirty="0" err="1"/>
              <a:t>vel</a:t>
            </a:r>
            <a:r>
              <a:rPr lang="pt-BR" sz="2000" dirty="0"/>
              <a:t> </a:t>
            </a:r>
            <a:r>
              <a:rPr lang="pt-BR" sz="2000" dirty="0" err="1"/>
              <a:t>posuere</a:t>
            </a:r>
            <a:r>
              <a:rPr lang="pt-BR" sz="2000" dirty="0"/>
              <a:t> ipsum </a:t>
            </a:r>
            <a:r>
              <a:rPr lang="pt-BR" sz="2000" dirty="0" err="1"/>
              <a:t>lorem</a:t>
            </a:r>
            <a:r>
              <a:rPr lang="pt-BR" sz="2000" dirty="0"/>
              <a:t> </a:t>
            </a:r>
            <a:r>
              <a:rPr lang="pt-BR" sz="2000" dirty="0" err="1"/>
              <a:t>sit</a:t>
            </a:r>
            <a:r>
              <a:rPr lang="pt-BR" sz="2000" dirty="0"/>
              <a:t> </a:t>
            </a:r>
            <a:r>
              <a:rPr lang="pt-BR" sz="2000" dirty="0" err="1"/>
              <a:t>amet</a:t>
            </a:r>
            <a:r>
              <a:rPr lang="pt-BR" sz="2000" dirty="0"/>
              <a:t> </a:t>
            </a:r>
            <a:r>
              <a:rPr lang="pt-BR" sz="2000" dirty="0" err="1"/>
              <a:t>dui</a:t>
            </a:r>
            <a:r>
              <a:rPr lang="pt-BR" sz="2000" dirty="0"/>
              <a:t>.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endParaRPr lang="pt-BR" sz="2000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pt-BR" sz="2000" dirty="0" err="1"/>
              <a:t>Suspendisse</a:t>
            </a:r>
            <a:r>
              <a:rPr lang="pt-BR" sz="2000" dirty="0"/>
              <a:t> </a:t>
            </a:r>
            <a:r>
              <a:rPr lang="pt-BR" sz="2000" dirty="0" err="1"/>
              <a:t>purus</a:t>
            </a:r>
            <a:r>
              <a:rPr lang="pt-BR" sz="2000" dirty="0"/>
              <a:t> nunc, </a:t>
            </a:r>
            <a:r>
              <a:rPr lang="pt-BR" sz="2000" dirty="0" err="1"/>
              <a:t>sollicitudin</a:t>
            </a:r>
            <a:r>
              <a:rPr lang="pt-BR" sz="2000" dirty="0"/>
              <a:t> vitae </a:t>
            </a:r>
            <a:r>
              <a:rPr lang="pt-BR" sz="2000" dirty="0" err="1"/>
              <a:t>tortor</a:t>
            </a:r>
            <a:r>
              <a:rPr lang="pt-BR" sz="2000" dirty="0"/>
              <a:t> id, </a:t>
            </a:r>
            <a:r>
              <a:rPr lang="pt-BR" sz="2000" dirty="0" err="1"/>
              <a:t>elementum</a:t>
            </a:r>
            <a:r>
              <a:rPr lang="pt-BR" sz="2000" dirty="0"/>
              <a:t> tempus </a:t>
            </a:r>
            <a:r>
              <a:rPr lang="pt-BR" sz="2000" dirty="0" err="1"/>
              <a:t>dolor</a:t>
            </a:r>
            <a:r>
              <a:rPr lang="pt-BR" sz="2000" dirty="0"/>
              <a:t>. In </a:t>
            </a:r>
            <a:r>
              <a:rPr lang="pt-BR" sz="2000" dirty="0" err="1"/>
              <a:t>semper</a:t>
            </a:r>
            <a:r>
              <a:rPr lang="pt-BR" sz="2000" dirty="0"/>
              <a:t> </a:t>
            </a:r>
            <a:r>
              <a:rPr lang="pt-BR" sz="2000" dirty="0" err="1"/>
              <a:t>turpis</a:t>
            </a:r>
            <a:r>
              <a:rPr lang="pt-BR" sz="2000" dirty="0"/>
              <a:t> et </a:t>
            </a:r>
            <a:r>
              <a:rPr lang="pt-BR" sz="2000" dirty="0" err="1"/>
              <a:t>nibh</a:t>
            </a:r>
            <a:r>
              <a:rPr lang="pt-BR" sz="2000" dirty="0"/>
              <a:t> </a:t>
            </a:r>
            <a:r>
              <a:rPr lang="pt-BR" sz="2000" dirty="0" err="1"/>
              <a:t>mattis</a:t>
            </a:r>
            <a:r>
              <a:rPr lang="pt-BR" sz="2000" dirty="0"/>
              <a:t> </a:t>
            </a:r>
            <a:r>
              <a:rPr lang="pt-BR" sz="2000" dirty="0" err="1"/>
              <a:t>finibus</a:t>
            </a:r>
            <a:r>
              <a:rPr lang="pt-BR" sz="2000" dirty="0"/>
              <a:t>. Nam </a:t>
            </a:r>
            <a:r>
              <a:rPr lang="pt-BR" sz="2000" dirty="0" err="1"/>
              <a:t>dignissim</a:t>
            </a:r>
            <a:r>
              <a:rPr lang="pt-BR" sz="2000" dirty="0"/>
              <a:t> </a:t>
            </a:r>
            <a:r>
              <a:rPr lang="pt-BR" sz="2000" dirty="0" err="1"/>
              <a:t>nisi</a:t>
            </a:r>
            <a:r>
              <a:rPr lang="pt-BR" sz="2000" dirty="0"/>
              <a:t> </a:t>
            </a:r>
            <a:r>
              <a:rPr lang="pt-BR" sz="2000" dirty="0" err="1"/>
              <a:t>ligula</a:t>
            </a:r>
            <a:r>
              <a:rPr lang="pt-BR" sz="2000" dirty="0"/>
              <a:t>, vitae </a:t>
            </a:r>
            <a:r>
              <a:rPr lang="pt-BR" sz="2000" dirty="0" err="1"/>
              <a:t>fermentum</a:t>
            </a:r>
            <a:r>
              <a:rPr lang="pt-BR" sz="2000" dirty="0"/>
              <a:t> </a:t>
            </a:r>
            <a:r>
              <a:rPr lang="pt-BR" sz="2000" dirty="0" err="1"/>
              <a:t>felis</a:t>
            </a:r>
            <a:r>
              <a:rPr lang="pt-BR" sz="2000" dirty="0"/>
              <a:t> </a:t>
            </a:r>
            <a:r>
              <a:rPr lang="pt-BR" sz="2000" dirty="0" err="1"/>
              <a:t>cursus</a:t>
            </a:r>
            <a:r>
              <a:rPr lang="pt-BR" sz="2000" dirty="0"/>
              <a:t> quis. </a:t>
            </a:r>
            <a:r>
              <a:rPr lang="pt-BR" sz="2000" dirty="0" err="1"/>
              <a:t>Aenean</a:t>
            </a:r>
            <a:r>
              <a:rPr lang="pt-BR" sz="2000" dirty="0"/>
              <a:t> </a:t>
            </a:r>
            <a:r>
              <a:rPr lang="pt-BR" sz="2000" dirty="0" err="1"/>
              <a:t>aliquet</a:t>
            </a:r>
            <a:r>
              <a:rPr lang="pt-BR" sz="2000" dirty="0"/>
              <a:t> </a:t>
            </a:r>
            <a:r>
              <a:rPr lang="pt-BR" sz="2000" dirty="0" err="1"/>
              <a:t>eget</a:t>
            </a:r>
            <a:r>
              <a:rPr lang="pt-BR" sz="2000" dirty="0"/>
              <a:t> </a:t>
            </a:r>
            <a:r>
              <a:rPr lang="pt-BR" sz="2000" dirty="0" err="1"/>
              <a:t>tortor</a:t>
            </a:r>
            <a:r>
              <a:rPr lang="pt-BR" sz="2000" dirty="0"/>
              <a:t> a </a:t>
            </a:r>
            <a:r>
              <a:rPr lang="pt-BR" sz="2000" dirty="0" err="1"/>
              <a:t>sodales</a:t>
            </a:r>
            <a:r>
              <a:rPr lang="pt-BR" sz="2000" dirty="0"/>
              <a:t>. </a:t>
            </a:r>
          </a:p>
        </p:txBody>
      </p:sp>
      <p:sp>
        <p:nvSpPr>
          <p:cNvPr id="8" name="Espaço Reservado para Conteúdo 1">
            <a:extLst>
              <a:ext uri="{FF2B5EF4-FFF2-40B4-BE49-F238E27FC236}">
                <a16:creationId xmlns:a16="http://schemas.microsoft.com/office/drawing/2014/main" id="{9A71D913-A886-4CA4-88C0-D0F6B36E95EA}"/>
              </a:ext>
            </a:extLst>
          </p:cNvPr>
          <p:cNvSpPr txBox="1">
            <a:spLocks/>
          </p:cNvSpPr>
          <p:nvPr/>
        </p:nvSpPr>
        <p:spPr>
          <a:xfrm>
            <a:off x="188536" y="5921968"/>
            <a:ext cx="3990059" cy="64027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pt-BR" sz="1400" dirty="0"/>
              <a:t>Estrutura do prédio da Reitoria, década de 1950. </a:t>
            </a:r>
          </a:p>
        </p:txBody>
      </p:sp>
    </p:spTree>
    <p:extLst>
      <p:ext uri="{BB962C8B-B14F-4D97-AF65-F5344CB8AC3E}">
        <p14:creationId xmlns:p14="http://schemas.microsoft.com/office/powerpoint/2010/main" val="1478318109"/>
      </p:ext>
    </p:extLst>
  </p:cSld>
  <p:clrMapOvr>
    <a:masterClrMapping/>
  </p:clrMapOvr>
  <p:transition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1905CB50-0B64-4357-A3BB-22C8E0F44F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1263" y="798643"/>
            <a:ext cx="11229474" cy="45459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pt-BR" b="1" dirty="0"/>
              <a:t>História</a:t>
            </a:r>
          </a:p>
        </p:txBody>
      </p:sp>
      <p:sp>
        <p:nvSpPr>
          <p:cNvPr id="3" name="Título 2">
            <a:extLst>
              <a:ext uri="{FF2B5EF4-FFF2-40B4-BE49-F238E27FC236}">
                <a16:creationId xmlns:a16="http://schemas.microsoft.com/office/drawing/2014/main" id="{5CD3A4B1-3B9D-424D-BEF8-CF93D3E7DF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cap="none" dirty="0"/>
              <a:t>Modelo</a:t>
            </a:r>
          </a:p>
        </p:txBody>
      </p:sp>
      <p:sp>
        <p:nvSpPr>
          <p:cNvPr id="6" name="Espaço Reservado para Conteúdo 1">
            <a:extLst>
              <a:ext uri="{FF2B5EF4-FFF2-40B4-BE49-F238E27FC236}">
                <a16:creationId xmlns:a16="http://schemas.microsoft.com/office/drawing/2014/main" id="{EF074893-45A9-466A-9BA5-53E624023C07}"/>
              </a:ext>
            </a:extLst>
          </p:cNvPr>
          <p:cNvSpPr txBox="1">
            <a:spLocks/>
          </p:cNvSpPr>
          <p:nvPr/>
        </p:nvSpPr>
        <p:spPr>
          <a:xfrm>
            <a:off x="885299" y="1495303"/>
            <a:ext cx="11229474" cy="62525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pt-BR" sz="2400" dirty="0"/>
              <a:t>Na criação da USP ocorreu a união de escolas que já existiam*:</a:t>
            </a:r>
          </a:p>
        </p:txBody>
      </p:sp>
      <p:sp>
        <p:nvSpPr>
          <p:cNvPr id="7" name="Espaço Reservado para Conteúdo 1">
            <a:extLst>
              <a:ext uri="{FF2B5EF4-FFF2-40B4-BE49-F238E27FC236}">
                <a16:creationId xmlns:a16="http://schemas.microsoft.com/office/drawing/2014/main" id="{3EE0603B-D208-4EEB-A487-9BE709EB57F1}"/>
              </a:ext>
            </a:extLst>
          </p:cNvPr>
          <p:cNvSpPr txBox="1">
            <a:spLocks/>
          </p:cNvSpPr>
          <p:nvPr/>
        </p:nvSpPr>
        <p:spPr>
          <a:xfrm>
            <a:off x="885298" y="2225332"/>
            <a:ext cx="11045863" cy="3612760"/>
          </a:xfrm>
          <a:prstGeom prst="rect">
            <a:avLst/>
          </a:prstGeom>
        </p:spPr>
        <p:txBody>
          <a:bodyPr vert="horz" lIns="91440" tIns="45720" rIns="91440" bIns="45720" numCol="2" spcCol="36000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rgbClr val="066573"/>
              </a:buClr>
              <a:buNone/>
            </a:pPr>
            <a:r>
              <a:rPr lang="pt-BR" sz="2000" dirty="0"/>
              <a:t>Na capital:</a:t>
            </a:r>
          </a:p>
          <a:p>
            <a:pPr marL="361950" indent="-361950">
              <a:buClr>
                <a:srgbClr val="066573"/>
              </a:buClr>
              <a:buFont typeface="Segoe UI" panose="020B0502040204020203" pitchFamily="34" charset="0"/>
              <a:buChar char="●"/>
            </a:pPr>
            <a:r>
              <a:rPr lang="pt-BR" sz="2000" dirty="0"/>
              <a:t>Faculdade de Direito</a:t>
            </a:r>
          </a:p>
          <a:p>
            <a:pPr marL="361950" indent="-361950">
              <a:buClr>
                <a:srgbClr val="066573"/>
              </a:buClr>
              <a:buFont typeface="Segoe UI" panose="020B0502040204020203" pitchFamily="34" charset="0"/>
              <a:buChar char="●"/>
            </a:pPr>
            <a:r>
              <a:rPr lang="pt-BR" sz="2000" dirty="0"/>
              <a:t>Faculdade de Medicina</a:t>
            </a:r>
          </a:p>
          <a:p>
            <a:pPr marL="361950" indent="-361950">
              <a:buClr>
                <a:srgbClr val="066573"/>
              </a:buClr>
              <a:buFont typeface="Segoe UI" panose="020B0502040204020203" pitchFamily="34" charset="0"/>
              <a:buChar char="●"/>
            </a:pPr>
            <a:r>
              <a:rPr lang="pt-BR" sz="2000" dirty="0"/>
              <a:t>Faculdade de Farmácia e Odontologia</a:t>
            </a:r>
          </a:p>
          <a:p>
            <a:pPr marL="361950" indent="-361950">
              <a:buClr>
                <a:srgbClr val="066573"/>
              </a:buClr>
              <a:buFont typeface="Segoe UI" panose="020B0502040204020203" pitchFamily="34" charset="0"/>
              <a:buChar char="●"/>
            </a:pPr>
            <a:r>
              <a:rPr lang="pt-BR" sz="2000" dirty="0"/>
              <a:t>Escola Politécnica</a:t>
            </a:r>
          </a:p>
          <a:p>
            <a:pPr marL="361950" indent="-361950">
              <a:buClr>
                <a:srgbClr val="066573"/>
              </a:buClr>
              <a:buFont typeface="Segoe UI" panose="020B0502040204020203" pitchFamily="34" charset="0"/>
              <a:buChar char="●"/>
            </a:pPr>
            <a:r>
              <a:rPr lang="pt-BR" sz="2000" dirty="0"/>
              <a:t>Instituto de Educação</a:t>
            </a:r>
          </a:p>
          <a:p>
            <a:pPr marL="361950" indent="-361950">
              <a:buClr>
                <a:srgbClr val="066573"/>
              </a:buClr>
              <a:buFont typeface="Segoe UI" panose="020B0502040204020203" pitchFamily="34" charset="0"/>
              <a:buChar char="●"/>
            </a:pPr>
            <a:r>
              <a:rPr lang="pt-BR" sz="2000" dirty="0"/>
              <a:t>Instituto de Ciências Econômicas e Comerciais</a:t>
            </a:r>
          </a:p>
          <a:p>
            <a:pPr marL="0" indent="0">
              <a:buClr>
                <a:srgbClr val="066573"/>
              </a:buClr>
              <a:buNone/>
            </a:pPr>
            <a:endParaRPr lang="pt-BR" sz="2000" dirty="0"/>
          </a:p>
          <a:p>
            <a:pPr marL="0" indent="0">
              <a:buClr>
                <a:srgbClr val="066573"/>
              </a:buClr>
              <a:buNone/>
            </a:pPr>
            <a:r>
              <a:rPr lang="pt-BR" sz="2000" dirty="0"/>
              <a:t>No interior:</a:t>
            </a:r>
          </a:p>
          <a:p>
            <a:pPr marL="361950" indent="-361950">
              <a:buClr>
                <a:srgbClr val="066573"/>
              </a:buClr>
              <a:buFont typeface="Segoe UI" panose="020B0502040204020203" pitchFamily="34" charset="0"/>
              <a:buChar char="●"/>
            </a:pPr>
            <a:r>
              <a:rPr lang="pt-BR" sz="2000" dirty="0"/>
              <a:t>Escola de Medicina Veterinária (derivação do Instituto de Veterinária)</a:t>
            </a:r>
          </a:p>
          <a:p>
            <a:pPr marL="361950" indent="-361950">
              <a:buClr>
                <a:srgbClr val="066573"/>
              </a:buClr>
              <a:buFont typeface="Segoe UI" panose="020B0502040204020203" pitchFamily="34" charset="0"/>
              <a:buChar char="●"/>
            </a:pPr>
            <a:r>
              <a:rPr lang="pt-BR" sz="2000" dirty="0"/>
              <a:t>Escola Superior de Agricultura “Luiz de Queiroz” (Piracicaba)</a:t>
            </a:r>
          </a:p>
          <a:p>
            <a:pPr marL="361950" indent="-361950">
              <a:buClr>
                <a:srgbClr val="066573"/>
              </a:buClr>
              <a:buFont typeface="Segoe UI" panose="020B0502040204020203" pitchFamily="34" charset="0"/>
              <a:buChar char="●"/>
            </a:pPr>
            <a:r>
              <a:rPr lang="pt-BR" sz="2000" dirty="0"/>
              <a:t>Escola de Belas Artes</a:t>
            </a:r>
          </a:p>
          <a:p>
            <a:pPr marL="361950" indent="-361950">
              <a:buClr>
                <a:srgbClr val="066573"/>
              </a:buClr>
              <a:buFont typeface="Segoe UI" panose="020B0502040204020203" pitchFamily="34" charset="0"/>
              <a:buChar char="●"/>
            </a:pPr>
            <a:r>
              <a:rPr lang="pt-BR" sz="2000" dirty="0"/>
              <a:t>Faculdade de Farmácia e Odontologia de Ribeirão Preto</a:t>
            </a:r>
          </a:p>
        </p:txBody>
      </p:sp>
      <p:sp>
        <p:nvSpPr>
          <p:cNvPr id="8" name="Espaço Reservado para Conteúdo 1">
            <a:extLst>
              <a:ext uri="{FF2B5EF4-FFF2-40B4-BE49-F238E27FC236}">
                <a16:creationId xmlns:a16="http://schemas.microsoft.com/office/drawing/2014/main" id="{7A7C223E-4E67-471F-A574-2E74E526DB92}"/>
              </a:ext>
            </a:extLst>
          </p:cNvPr>
          <p:cNvSpPr txBox="1">
            <a:spLocks/>
          </p:cNvSpPr>
          <p:nvPr/>
        </p:nvSpPr>
        <p:spPr>
          <a:xfrm>
            <a:off x="1803661" y="6412603"/>
            <a:ext cx="8584678" cy="32757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600"/>
              </a:spcBef>
              <a:buNone/>
            </a:pPr>
            <a:r>
              <a:rPr lang="pt-BR" sz="1400" dirty="0"/>
              <a:t>*Fonte: </a:t>
            </a:r>
            <a:r>
              <a:rPr lang="pt-BR" sz="1400" dirty="0">
                <a:hlinkClick r:id="rId2"/>
              </a:rPr>
              <a:t>https://jornal.usp.br/universidade/usp-90-anos-nossa-historia-em-uma-linha-do-tempo/</a:t>
            </a:r>
            <a:endParaRPr lang="pt-BR" sz="1400" dirty="0"/>
          </a:p>
        </p:txBody>
      </p:sp>
      <p:sp>
        <p:nvSpPr>
          <p:cNvPr id="11" name="Espaço Reservado para Conteúdo 1">
            <a:extLst>
              <a:ext uri="{FF2B5EF4-FFF2-40B4-BE49-F238E27FC236}">
                <a16:creationId xmlns:a16="http://schemas.microsoft.com/office/drawing/2014/main" id="{CA2C77C5-C4A9-427F-900D-5578453F0D5B}"/>
              </a:ext>
            </a:extLst>
          </p:cNvPr>
          <p:cNvSpPr txBox="1">
            <a:spLocks/>
          </p:cNvSpPr>
          <p:nvPr/>
        </p:nvSpPr>
        <p:spPr>
          <a:xfrm>
            <a:off x="683280" y="5535707"/>
            <a:ext cx="10825440" cy="393639"/>
          </a:xfrm>
          <a:prstGeom prst="rect">
            <a:avLst/>
          </a:prstGeom>
        </p:spPr>
        <p:txBody>
          <a:bodyPr vert="horz" lIns="91440" tIns="45720" rIns="91440" bIns="45720" numCol="1" spcCol="36000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Clr>
                <a:srgbClr val="066573"/>
              </a:buClr>
              <a:buNone/>
            </a:pPr>
            <a:r>
              <a:rPr lang="pt-BR" sz="2400" b="1" dirty="0"/>
              <a:t>Atualmente são 79 Escolas, Faculdades, Institutos e Órgãos.</a:t>
            </a:r>
          </a:p>
        </p:txBody>
      </p:sp>
    </p:spTree>
    <p:extLst>
      <p:ext uri="{BB962C8B-B14F-4D97-AF65-F5344CB8AC3E}">
        <p14:creationId xmlns:p14="http://schemas.microsoft.com/office/powerpoint/2010/main" val="3798255006"/>
      </p:ext>
    </p:extLst>
  </p:cSld>
  <p:clrMapOvr>
    <a:masterClrMapping/>
  </p:clrMapOvr>
  <p:transition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1905CB50-0B64-4357-A3BB-22C8E0F44F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1263" y="798643"/>
            <a:ext cx="11229474" cy="45459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pt-BR" b="1" dirty="0"/>
              <a:t>Finalidades da USP (Estatuto) </a:t>
            </a:r>
          </a:p>
        </p:txBody>
      </p:sp>
      <p:sp>
        <p:nvSpPr>
          <p:cNvPr id="6" name="Espaço Reservado para Conteúdo 1">
            <a:extLst>
              <a:ext uri="{FF2B5EF4-FFF2-40B4-BE49-F238E27FC236}">
                <a16:creationId xmlns:a16="http://schemas.microsoft.com/office/drawing/2014/main" id="{EF074893-45A9-466A-9BA5-53E624023C07}"/>
              </a:ext>
            </a:extLst>
          </p:cNvPr>
          <p:cNvSpPr txBox="1">
            <a:spLocks/>
          </p:cNvSpPr>
          <p:nvPr/>
        </p:nvSpPr>
        <p:spPr>
          <a:xfrm>
            <a:off x="555692" y="1741455"/>
            <a:ext cx="7631379" cy="3603043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endParaRPr lang="pt-BR" sz="2000" dirty="0"/>
          </a:p>
          <a:p>
            <a:pPr marL="457200" lvl="1" indent="0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None/>
            </a:pPr>
            <a:r>
              <a:rPr lang="pt-BR" sz="1800" dirty="0"/>
              <a:t>I - promover e desenvolver todas as formas de conhecimento, por meio do ensino e da pesquisa; </a:t>
            </a:r>
          </a:p>
          <a:p>
            <a:pPr marL="457200" lvl="1" indent="0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None/>
            </a:pPr>
            <a:r>
              <a:rPr lang="pt-BR" sz="1800" dirty="0"/>
              <a:t>II - ministrar o ensino superior visando à formação de pessoas capacitadas ao exercício da investigação e do magistério em todas as áreas do conhecimento, bem como à qualificação para as atividades profissionais; </a:t>
            </a:r>
          </a:p>
          <a:p>
            <a:pPr marL="457200" lvl="1" indent="0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None/>
            </a:pPr>
            <a:r>
              <a:rPr lang="pt-BR" sz="1800" dirty="0"/>
              <a:t>III - estender à sociedade serviços indissociáveis das atividades de ensino e de pesquisa.</a:t>
            </a:r>
          </a:p>
          <a:p>
            <a:pPr marL="457200" lvl="1" indent="0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None/>
            </a:pPr>
            <a:r>
              <a:rPr lang="pt-BR" sz="1800" dirty="0"/>
              <a:t>(Estatuto da Universidade de São Paulo)</a:t>
            </a:r>
          </a:p>
        </p:txBody>
      </p:sp>
      <p:pic>
        <p:nvPicPr>
          <p:cNvPr id="10" name="Imagem 9">
            <a:extLst>
              <a:ext uri="{FF2B5EF4-FFF2-40B4-BE49-F238E27FC236}">
                <a16:creationId xmlns:a16="http://schemas.microsoft.com/office/drawing/2014/main" id="{815BD609-3455-4E4D-9747-9BCC9D74B91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214"/>
          <a:stretch/>
        </p:blipFill>
        <p:spPr>
          <a:xfrm>
            <a:off x="8407657" y="540000"/>
            <a:ext cx="3784343" cy="6318000"/>
          </a:xfrm>
          <a:prstGeom prst="rect">
            <a:avLst/>
          </a:prstGeom>
        </p:spPr>
      </p:pic>
      <p:sp>
        <p:nvSpPr>
          <p:cNvPr id="7" name="Espaço Reservado para Conteúdo 1">
            <a:extLst>
              <a:ext uri="{FF2B5EF4-FFF2-40B4-BE49-F238E27FC236}">
                <a16:creationId xmlns:a16="http://schemas.microsoft.com/office/drawing/2014/main" id="{B73A7F85-ADF7-4A09-AF2F-D13F1ADDC020}"/>
              </a:ext>
            </a:extLst>
          </p:cNvPr>
          <p:cNvSpPr txBox="1">
            <a:spLocks/>
          </p:cNvSpPr>
          <p:nvPr/>
        </p:nvSpPr>
        <p:spPr>
          <a:xfrm>
            <a:off x="1" y="6412603"/>
            <a:ext cx="8187070" cy="32757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600"/>
              </a:spcBef>
              <a:buNone/>
            </a:pPr>
            <a:r>
              <a:rPr lang="pt-BR" sz="1400" dirty="0"/>
              <a:t>Fonte: Resolução Nº 3461, de 07 de outubro de 1988</a:t>
            </a:r>
            <a:endParaRPr lang="en-US" sz="1400" dirty="0"/>
          </a:p>
        </p:txBody>
      </p:sp>
      <p:sp>
        <p:nvSpPr>
          <p:cNvPr id="11" name="Título 2">
            <a:extLst>
              <a:ext uri="{FF2B5EF4-FFF2-40B4-BE49-F238E27FC236}">
                <a16:creationId xmlns:a16="http://schemas.microsoft.com/office/drawing/2014/main" id="{42220F55-592B-4D64-BD65-A9355B0383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8536" y="1"/>
            <a:ext cx="8741014" cy="539999"/>
          </a:xfrm>
        </p:spPr>
        <p:txBody>
          <a:bodyPr/>
          <a:lstStyle/>
          <a:p>
            <a:r>
              <a:rPr lang="pt-BR" cap="none" dirty="0"/>
              <a:t>Modelo</a:t>
            </a:r>
          </a:p>
        </p:txBody>
      </p:sp>
    </p:spTree>
    <p:extLst>
      <p:ext uri="{BB962C8B-B14F-4D97-AF65-F5344CB8AC3E}">
        <p14:creationId xmlns:p14="http://schemas.microsoft.com/office/powerpoint/2010/main" val="1077151355"/>
      </p:ext>
    </p:extLst>
  </p:cSld>
  <p:clrMapOvr>
    <a:masterClrMapping/>
  </p:clrMapOvr>
  <p:transition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Freeform 547">
            <a:extLst>
              <a:ext uri="{FF2B5EF4-FFF2-40B4-BE49-F238E27FC236}">
                <a16:creationId xmlns:a16="http://schemas.microsoft.com/office/drawing/2014/main" id="{58BAF8A8-C32D-491D-AC92-EDB3044797C5}"/>
              </a:ext>
            </a:extLst>
          </p:cNvPr>
          <p:cNvSpPr/>
          <p:nvPr/>
        </p:nvSpPr>
        <p:spPr>
          <a:xfrm>
            <a:off x="8309360" y="802844"/>
            <a:ext cx="1355636" cy="1265262"/>
          </a:xfrm>
          <a:custGeom>
            <a:avLst/>
            <a:gdLst>
              <a:gd name="connsiteX0" fmla="*/ 19438 w 540883"/>
              <a:gd name="connsiteY0" fmla="*/ 450737 h 504825"/>
              <a:gd name="connsiteX1" fmla="*/ 521446 w 540883"/>
              <a:gd name="connsiteY1" fmla="*/ 450737 h 504825"/>
              <a:gd name="connsiteX2" fmla="*/ 535109 w 540883"/>
              <a:gd name="connsiteY2" fmla="*/ 456089 h 504825"/>
              <a:gd name="connsiteX3" fmla="*/ 540883 w 540883"/>
              <a:gd name="connsiteY3" fmla="*/ 468766 h 504825"/>
              <a:gd name="connsiteX4" fmla="*/ 540883 w 540883"/>
              <a:gd name="connsiteY4" fmla="*/ 504825 h 504825"/>
              <a:gd name="connsiteX5" fmla="*/ 0 w 540883"/>
              <a:gd name="connsiteY5" fmla="*/ 504825 h 504825"/>
              <a:gd name="connsiteX6" fmla="*/ 0 w 540883"/>
              <a:gd name="connsiteY6" fmla="*/ 468766 h 504825"/>
              <a:gd name="connsiteX7" fmla="*/ 5775 w 540883"/>
              <a:gd name="connsiteY7" fmla="*/ 456089 h 504825"/>
              <a:gd name="connsiteX8" fmla="*/ 19438 w 540883"/>
              <a:gd name="connsiteY8" fmla="*/ 450737 h 504825"/>
              <a:gd name="connsiteX9" fmla="*/ 72117 w 540883"/>
              <a:gd name="connsiteY9" fmla="*/ 180295 h 504825"/>
              <a:gd name="connsiteX10" fmla="*/ 144236 w 540883"/>
              <a:gd name="connsiteY10" fmla="*/ 180295 h 504825"/>
              <a:gd name="connsiteX11" fmla="*/ 144236 w 540883"/>
              <a:gd name="connsiteY11" fmla="*/ 396648 h 504825"/>
              <a:gd name="connsiteX12" fmla="*/ 180295 w 540883"/>
              <a:gd name="connsiteY12" fmla="*/ 396648 h 504825"/>
              <a:gd name="connsiteX13" fmla="*/ 180295 w 540883"/>
              <a:gd name="connsiteY13" fmla="*/ 180295 h 504825"/>
              <a:gd name="connsiteX14" fmla="*/ 252412 w 540883"/>
              <a:gd name="connsiteY14" fmla="*/ 180295 h 504825"/>
              <a:gd name="connsiteX15" fmla="*/ 252412 w 540883"/>
              <a:gd name="connsiteY15" fmla="*/ 396648 h 504825"/>
              <a:gd name="connsiteX16" fmla="*/ 288472 w 540883"/>
              <a:gd name="connsiteY16" fmla="*/ 396648 h 504825"/>
              <a:gd name="connsiteX17" fmla="*/ 288472 w 540883"/>
              <a:gd name="connsiteY17" fmla="*/ 180295 h 504825"/>
              <a:gd name="connsiteX18" fmla="*/ 360589 w 540883"/>
              <a:gd name="connsiteY18" fmla="*/ 180295 h 504825"/>
              <a:gd name="connsiteX19" fmla="*/ 360589 w 540883"/>
              <a:gd name="connsiteY19" fmla="*/ 396648 h 504825"/>
              <a:gd name="connsiteX20" fmla="*/ 396648 w 540883"/>
              <a:gd name="connsiteY20" fmla="*/ 396648 h 504825"/>
              <a:gd name="connsiteX21" fmla="*/ 396648 w 540883"/>
              <a:gd name="connsiteY21" fmla="*/ 180295 h 504825"/>
              <a:gd name="connsiteX22" fmla="*/ 468766 w 540883"/>
              <a:gd name="connsiteY22" fmla="*/ 180295 h 504825"/>
              <a:gd name="connsiteX23" fmla="*/ 468766 w 540883"/>
              <a:gd name="connsiteY23" fmla="*/ 396648 h 504825"/>
              <a:gd name="connsiteX24" fmla="*/ 485387 w 540883"/>
              <a:gd name="connsiteY24" fmla="*/ 396648 h 504825"/>
              <a:gd name="connsiteX25" fmla="*/ 499050 w 540883"/>
              <a:gd name="connsiteY25" fmla="*/ 402001 h 504825"/>
              <a:gd name="connsiteX26" fmla="*/ 504825 w 540883"/>
              <a:gd name="connsiteY26" fmla="*/ 414678 h 504825"/>
              <a:gd name="connsiteX27" fmla="*/ 504825 w 540883"/>
              <a:gd name="connsiteY27" fmla="*/ 432707 h 504825"/>
              <a:gd name="connsiteX28" fmla="*/ 36058 w 540883"/>
              <a:gd name="connsiteY28" fmla="*/ 432707 h 504825"/>
              <a:gd name="connsiteX29" fmla="*/ 36058 w 540883"/>
              <a:gd name="connsiteY29" fmla="*/ 414678 h 504825"/>
              <a:gd name="connsiteX30" fmla="*/ 41834 w 540883"/>
              <a:gd name="connsiteY30" fmla="*/ 402001 h 504825"/>
              <a:gd name="connsiteX31" fmla="*/ 55497 w 540883"/>
              <a:gd name="connsiteY31" fmla="*/ 396648 h 504825"/>
              <a:gd name="connsiteX32" fmla="*/ 72117 w 540883"/>
              <a:gd name="connsiteY32" fmla="*/ 396648 h 504825"/>
              <a:gd name="connsiteX33" fmla="*/ 270442 w 540883"/>
              <a:gd name="connsiteY33" fmla="*/ 0 h 504825"/>
              <a:gd name="connsiteX34" fmla="*/ 540883 w 540883"/>
              <a:gd name="connsiteY34" fmla="*/ 108177 h 504825"/>
              <a:gd name="connsiteX35" fmla="*/ 540883 w 540883"/>
              <a:gd name="connsiteY35" fmla="*/ 144236 h 504825"/>
              <a:gd name="connsiteX36" fmla="*/ 504825 w 540883"/>
              <a:gd name="connsiteY36" fmla="*/ 144236 h 504825"/>
              <a:gd name="connsiteX37" fmla="*/ 499050 w 540883"/>
              <a:gd name="connsiteY37" fmla="*/ 156913 h 504825"/>
              <a:gd name="connsiteX38" fmla="*/ 485387 w 540883"/>
              <a:gd name="connsiteY38" fmla="*/ 162265 h 504825"/>
              <a:gd name="connsiteX39" fmla="*/ 55497 w 540883"/>
              <a:gd name="connsiteY39" fmla="*/ 162265 h 504825"/>
              <a:gd name="connsiteX40" fmla="*/ 41834 w 540883"/>
              <a:gd name="connsiteY40" fmla="*/ 156913 h 504825"/>
              <a:gd name="connsiteX41" fmla="*/ 36058 w 540883"/>
              <a:gd name="connsiteY41" fmla="*/ 144236 h 504825"/>
              <a:gd name="connsiteX42" fmla="*/ 0 w 540883"/>
              <a:gd name="connsiteY42" fmla="*/ 144236 h 504825"/>
              <a:gd name="connsiteX43" fmla="*/ 0 w 540883"/>
              <a:gd name="connsiteY43" fmla="*/ 108177 h 504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540883" h="504825">
                <a:moveTo>
                  <a:pt x="19438" y="450737"/>
                </a:moveTo>
                <a:lnTo>
                  <a:pt x="521446" y="450737"/>
                </a:lnTo>
                <a:cubicBezTo>
                  <a:pt x="526704" y="450737"/>
                  <a:pt x="531259" y="452521"/>
                  <a:pt x="535109" y="456089"/>
                </a:cubicBezTo>
                <a:cubicBezTo>
                  <a:pt x="538960" y="459657"/>
                  <a:pt x="540883" y="463883"/>
                  <a:pt x="540883" y="468766"/>
                </a:cubicBezTo>
                <a:lnTo>
                  <a:pt x="540883" y="504825"/>
                </a:lnTo>
                <a:lnTo>
                  <a:pt x="0" y="504825"/>
                </a:lnTo>
                <a:lnTo>
                  <a:pt x="0" y="468766"/>
                </a:lnTo>
                <a:cubicBezTo>
                  <a:pt x="0" y="463883"/>
                  <a:pt x="1925" y="459657"/>
                  <a:pt x="5775" y="456089"/>
                </a:cubicBezTo>
                <a:cubicBezTo>
                  <a:pt x="9624" y="452521"/>
                  <a:pt x="14179" y="450737"/>
                  <a:pt x="19438" y="450737"/>
                </a:cubicBezTo>
                <a:close/>
                <a:moveTo>
                  <a:pt x="72117" y="180295"/>
                </a:moveTo>
                <a:lnTo>
                  <a:pt x="144236" y="180295"/>
                </a:lnTo>
                <a:lnTo>
                  <a:pt x="144236" y="396648"/>
                </a:lnTo>
                <a:lnTo>
                  <a:pt x="180295" y="396648"/>
                </a:lnTo>
                <a:lnTo>
                  <a:pt x="180295" y="180295"/>
                </a:lnTo>
                <a:lnTo>
                  <a:pt x="252412" y="180295"/>
                </a:lnTo>
                <a:lnTo>
                  <a:pt x="252412" y="396648"/>
                </a:lnTo>
                <a:lnTo>
                  <a:pt x="288472" y="396648"/>
                </a:lnTo>
                <a:lnTo>
                  <a:pt x="288472" y="180295"/>
                </a:lnTo>
                <a:lnTo>
                  <a:pt x="360589" y="180295"/>
                </a:lnTo>
                <a:lnTo>
                  <a:pt x="360589" y="396648"/>
                </a:lnTo>
                <a:lnTo>
                  <a:pt x="396648" y="396648"/>
                </a:lnTo>
                <a:lnTo>
                  <a:pt x="396648" y="180295"/>
                </a:lnTo>
                <a:lnTo>
                  <a:pt x="468766" y="180295"/>
                </a:lnTo>
                <a:lnTo>
                  <a:pt x="468766" y="396648"/>
                </a:lnTo>
                <a:lnTo>
                  <a:pt x="485387" y="396648"/>
                </a:lnTo>
                <a:cubicBezTo>
                  <a:pt x="490645" y="396648"/>
                  <a:pt x="495200" y="398432"/>
                  <a:pt x="499050" y="402001"/>
                </a:cubicBezTo>
                <a:cubicBezTo>
                  <a:pt x="502900" y="405569"/>
                  <a:pt x="504825" y="409795"/>
                  <a:pt x="504825" y="414678"/>
                </a:cubicBezTo>
                <a:lnTo>
                  <a:pt x="504825" y="432707"/>
                </a:lnTo>
                <a:lnTo>
                  <a:pt x="36058" y="432707"/>
                </a:lnTo>
                <a:lnTo>
                  <a:pt x="36058" y="414678"/>
                </a:lnTo>
                <a:cubicBezTo>
                  <a:pt x="36058" y="409795"/>
                  <a:pt x="37984" y="405569"/>
                  <a:pt x="41834" y="402001"/>
                </a:cubicBezTo>
                <a:cubicBezTo>
                  <a:pt x="45684" y="398432"/>
                  <a:pt x="50238" y="396648"/>
                  <a:pt x="55497" y="396648"/>
                </a:cubicBezTo>
                <a:lnTo>
                  <a:pt x="72117" y="396648"/>
                </a:lnTo>
                <a:close/>
                <a:moveTo>
                  <a:pt x="270442" y="0"/>
                </a:moveTo>
                <a:lnTo>
                  <a:pt x="540883" y="108177"/>
                </a:lnTo>
                <a:lnTo>
                  <a:pt x="540883" y="144236"/>
                </a:lnTo>
                <a:lnTo>
                  <a:pt x="504825" y="144236"/>
                </a:lnTo>
                <a:cubicBezTo>
                  <a:pt x="504825" y="149119"/>
                  <a:pt x="502900" y="153344"/>
                  <a:pt x="499050" y="156913"/>
                </a:cubicBezTo>
                <a:cubicBezTo>
                  <a:pt x="495200" y="160481"/>
                  <a:pt x="490645" y="162265"/>
                  <a:pt x="485387" y="162265"/>
                </a:cubicBezTo>
                <a:lnTo>
                  <a:pt x="55497" y="162265"/>
                </a:lnTo>
                <a:cubicBezTo>
                  <a:pt x="50238" y="162265"/>
                  <a:pt x="45684" y="160481"/>
                  <a:pt x="41834" y="156913"/>
                </a:cubicBezTo>
                <a:cubicBezTo>
                  <a:pt x="37984" y="153344"/>
                  <a:pt x="36058" y="149119"/>
                  <a:pt x="36058" y="144236"/>
                </a:cubicBezTo>
                <a:lnTo>
                  <a:pt x="0" y="144236"/>
                </a:lnTo>
                <a:lnTo>
                  <a:pt x="0" y="108177"/>
                </a:lnTo>
                <a:close/>
              </a:path>
            </a:pathLst>
          </a:custGeom>
          <a:solidFill>
            <a:srgbClr val="0665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1905CB50-0B64-4357-A3BB-22C8E0F44F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1263" y="798643"/>
            <a:ext cx="11229474" cy="45459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pt-BR" b="1" dirty="0"/>
              <a:t>Dados gerais</a:t>
            </a:r>
          </a:p>
        </p:txBody>
      </p:sp>
      <p:sp>
        <p:nvSpPr>
          <p:cNvPr id="3" name="Título 2">
            <a:extLst>
              <a:ext uri="{FF2B5EF4-FFF2-40B4-BE49-F238E27FC236}">
                <a16:creationId xmlns:a16="http://schemas.microsoft.com/office/drawing/2014/main" id="{5CD3A4B1-3B9D-424D-BEF8-CF93D3E7DF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cap="none" dirty="0"/>
              <a:t>Modelo</a:t>
            </a:r>
          </a:p>
        </p:txBody>
      </p:sp>
      <p:sp>
        <p:nvSpPr>
          <p:cNvPr id="21" name="Espaço Reservado para Conteúdo 1">
            <a:extLst>
              <a:ext uri="{FF2B5EF4-FFF2-40B4-BE49-F238E27FC236}">
                <a16:creationId xmlns:a16="http://schemas.microsoft.com/office/drawing/2014/main" id="{F0B4465A-B33A-47A9-BA66-C6F7F19EC094}"/>
              </a:ext>
            </a:extLst>
          </p:cNvPr>
          <p:cNvSpPr txBox="1">
            <a:spLocks/>
          </p:cNvSpPr>
          <p:nvPr/>
        </p:nvSpPr>
        <p:spPr>
          <a:xfrm>
            <a:off x="481263" y="1364472"/>
            <a:ext cx="6294474" cy="45459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pt-BR" sz="2000" dirty="0"/>
              <a:t>A USP é a maior universidade pública do país. </a:t>
            </a:r>
          </a:p>
        </p:txBody>
      </p:sp>
      <p:grpSp>
        <p:nvGrpSpPr>
          <p:cNvPr id="9" name="Agrupar 8">
            <a:extLst>
              <a:ext uri="{FF2B5EF4-FFF2-40B4-BE49-F238E27FC236}">
                <a16:creationId xmlns:a16="http://schemas.microsoft.com/office/drawing/2014/main" id="{7576BFB0-7CF0-46AB-9784-04775A2D80E9}"/>
              </a:ext>
            </a:extLst>
          </p:cNvPr>
          <p:cNvGrpSpPr/>
          <p:nvPr/>
        </p:nvGrpSpPr>
        <p:grpSpPr>
          <a:xfrm>
            <a:off x="345072" y="2040684"/>
            <a:ext cx="5149641" cy="4508006"/>
            <a:chOff x="345072" y="2200940"/>
            <a:chExt cx="5149641" cy="4508006"/>
          </a:xfrm>
        </p:grpSpPr>
        <p:sp>
          <p:nvSpPr>
            <p:cNvPr id="15" name="Freeform: Shape 65">
              <a:extLst>
                <a:ext uri="{FF2B5EF4-FFF2-40B4-BE49-F238E27FC236}">
                  <a16:creationId xmlns:a16="http://schemas.microsoft.com/office/drawing/2014/main" id="{11D0A008-E09C-4031-AFF1-B071AA9282C6}"/>
                </a:ext>
              </a:extLst>
            </p:cNvPr>
            <p:cNvSpPr/>
            <p:nvPr/>
          </p:nvSpPr>
          <p:spPr>
            <a:xfrm>
              <a:off x="621433" y="4366190"/>
              <a:ext cx="4873278" cy="791974"/>
            </a:xfrm>
            <a:prstGeom prst="rect">
              <a:avLst/>
            </a:prstGeom>
            <a:solidFill>
              <a:srgbClr val="0097C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1169988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áreas de mestrado</a:t>
              </a:r>
            </a:p>
          </p:txBody>
        </p:sp>
        <p:sp>
          <p:nvSpPr>
            <p:cNvPr id="17" name="Freeform: Shape 63">
              <a:extLst>
                <a:ext uri="{FF2B5EF4-FFF2-40B4-BE49-F238E27FC236}">
                  <a16:creationId xmlns:a16="http://schemas.microsoft.com/office/drawing/2014/main" id="{6FFC29A0-7668-4549-936E-E93FDC4278A0}"/>
                </a:ext>
              </a:extLst>
            </p:cNvPr>
            <p:cNvSpPr/>
            <p:nvPr/>
          </p:nvSpPr>
          <p:spPr>
            <a:xfrm>
              <a:off x="621434" y="5158164"/>
              <a:ext cx="4873277" cy="762001"/>
            </a:xfrm>
            <a:prstGeom prst="rect">
              <a:avLst/>
            </a:prstGeom>
            <a:solidFill>
              <a:srgbClr val="E54F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1169988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áreas de doutorado</a:t>
              </a:r>
            </a:p>
          </p:txBody>
        </p:sp>
        <p:sp>
          <p:nvSpPr>
            <p:cNvPr id="18" name="Freeform: Shape 46">
              <a:extLst>
                <a:ext uri="{FF2B5EF4-FFF2-40B4-BE49-F238E27FC236}">
                  <a16:creationId xmlns:a16="http://schemas.microsoft.com/office/drawing/2014/main" id="{72D73E4F-0E43-4A5A-93AE-C03F09305FA4}"/>
                </a:ext>
              </a:extLst>
            </p:cNvPr>
            <p:cNvSpPr/>
            <p:nvPr/>
          </p:nvSpPr>
          <p:spPr>
            <a:xfrm>
              <a:off x="621435" y="3577408"/>
              <a:ext cx="4873278" cy="791974"/>
            </a:xfrm>
            <a:prstGeom prst="rect">
              <a:avLst/>
            </a:prstGeom>
            <a:solidFill>
              <a:srgbClr val="ED8C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1169988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programas de pós-graduação</a:t>
              </a:r>
            </a:p>
          </p:txBody>
        </p:sp>
        <p:sp>
          <p:nvSpPr>
            <p:cNvPr id="19" name="Freeform: Shape 48">
              <a:extLst>
                <a:ext uri="{FF2B5EF4-FFF2-40B4-BE49-F238E27FC236}">
                  <a16:creationId xmlns:a16="http://schemas.microsoft.com/office/drawing/2014/main" id="{8270ABF0-395C-4E75-B67D-42742DE6D20D}"/>
                </a:ext>
              </a:extLst>
            </p:cNvPr>
            <p:cNvSpPr/>
            <p:nvPr/>
          </p:nvSpPr>
          <p:spPr>
            <a:xfrm>
              <a:off x="621434" y="2785435"/>
              <a:ext cx="4873277" cy="791974"/>
            </a:xfrm>
            <a:prstGeom prst="rect">
              <a:avLst/>
            </a:prstGeom>
            <a:solidFill>
              <a:srgbClr val="42B56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1169988"/>
              <a:r>
                <a:rPr lang="pt-BR" b="1" dirty="0">
                  <a:solidFill>
                    <a:schemeClr val="bg1"/>
                  </a:solidFill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</a:rPr>
                <a:t>cursos de graduação</a:t>
              </a:r>
            </a:p>
          </p:txBody>
        </p:sp>
        <p:sp>
          <p:nvSpPr>
            <p:cNvPr id="22" name="CaixaDeTexto 21">
              <a:extLst>
                <a:ext uri="{FF2B5EF4-FFF2-40B4-BE49-F238E27FC236}">
                  <a16:creationId xmlns:a16="http://schemas.microsoft.com/office/drawing/2014/main" id="{66AECFED-3814-4D35-86B4-26C980437638}"/>
                </a:ext>
              </a:extLst>
            </p:cNvPr>
            <p:cNvSpPr txBox="1"/>
            <p:nvPr/>
          </p:nvSpPr>
          <p:spPr>
            <a:xfrm>
              <a:off x="684000" y="2876324"/>
              <a:ext cx="118007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pt-BR" sz="32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egoe UI Black" panose="020B0A02040204020203" pitchFamily="34" charset="0"/>
                  <a:ea typeface="Segoe UI Black" panose="020B0A02040204020203" pitchFamily="34" charset="0"/>
                  <a:cs typeface="Segoe UI" panose="020B0502040204020203" pitchFamily="34" charset="0"/>
                </a:rPr>
                <a:t>333</a:t>
              </a:r>
              <a:endParaRPr lang="pt-BR" sz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3" name="CaixaDeTexto 22">
              <a:extLst>
                <a:ext uri="{FF2B5EF4-FFF2-40B4-BE49-F238E27FC236}">
                  <a16:creationId xmlns:a16="http://schemas.microsoft.com/office/drawing/2014/main" id="{348B7F4C-9EA5-478E-B886-1D74E4603032}"/>
                </a:ext>
              </a:extLst>
            </p:cNvPr>
            <p:cNvSpPr txBox="1"/>
            <p:nvPr/>
          </p:nvSpPr>
          <p:spPr>
            <a:xfrm>
              <a:off x="698587" y="5234066"/>
              <a:ext cx="116548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pt-BR" sz="32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egoe UI Black" panose="020B0A02040204020203" pitchFamily="34" charset="0"/>
                  <a:ea typeface="Segoe UI Black" panose="020B0A02040204020203" pitchFamily="34" charset="0"/>
                  <a:cs typeface="Segoe UI" panose="020B0502040204020203" pitchFamily="34" charset="0"/>
                </a:rPr>
                <a:t>394</a:t>
              </a:r>
              <a:endParaRPr lang="pt-BR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4" name="CaixaDeTexto 23">
              <a:extLst>
                <a:ext uri="{FF2B5EF4-FFF2-40B4-BE49-F238E27FC236}">
                  <a16:creationId xmlns:a16="http://schemas.microsoft.com/office/drawing/2014/main" id="{FE42D1B0-38C7-42F5-A8CA-8386DC7EBCCB}"/>
                </a:ext>
              </a:extLst>
            </p:cNvPr>
            <p:cNvSpPr txBox="1"/>
            <p:nvPr/>
          </p:nvSpPr>
          <p:spPr>
            <a:xfrm>
              <a:off x="684000" y="4457079"/>
              <a:ext cx="118007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pt-BR" sz="32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egoe UI Black" panose="020B0A02040204020203" pitchFamily="34" charset="0"/>
                  <a:ea typeface="Segoe UI Black" panose="020B0A02040204020203" pitchFamily="34" charset="0"/>
                  <a:cs typeface="Segoe UI" panose="020B0502040204020203" pitchFamily="34" charset="0"/>
                </a:rPr>
                <a:t>428</a:t>
              </a:r>
              <a:endParaRPr lang="pt-BR" sz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5" name="CaixaDeTexto 24">
              <a:extLst>
                <a:ext uri="{FF2B5EF4-FFF2-40B4-BE49-F238E27FC236}">
                  <a16:creationId xmlns:a16="http://schemas.microsoft.com/office/drawing/2014/main" id="{19C80A11-2CA8-4F1D-A705-6D44B18EB8E8}"/>
                </a:ext>
              </a:extLst>
            </p:cNvPr>
            <p:cNvSpPr txBox="1"/>
            <p:nvPr/>
          </p:nvSpPr>
          <p:spPr>
            <a:xfrm>
              <a:off x="684000" y="3668296"/>
              <a:ext cx="118007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pt-BR" sz="32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Segoe UI Black" panose="020B0A02040204020203" pitchFamily="34" charset="0"/>
                  <a:ea typeface="Segoe UI Black" panose="020B0A02040204020203" pitchFamily="34" charset="0"/>
                  <a:cs typeface="Segoe UI" panose="020B0502040204020203" pitchFamily="34" charset="0"/>
                </a:rPr>
                <a:t>264</a:t>
              </a:r>
              <a:endParaRPr lang="pt-BR" sz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Black" panose="020B0A02040204020203" pitchFamily="34" charset="0"/>
                <a:ea typeface="Segoe UI Black" panose="020B0A02040204020203" pitchFamily="34" charset="0"/>
                <a:cs typeface="Segoe UI" panose="020B0502040204020203" pitchFamily="34" charset="0"/>
              </a:endParaRPr>
            </a:p>
          </p:txBody>
        </p:sp>
        <p:grpSp>
          <p:nvGrpSpPr>
            <p:cNvPr id="8" name="Agrupar 7">
              <a:extLst>
                <a:ext uri="{FF2B5EF4-FFF2-40B4-BE49-F238E27FC236}">
                  <a16:creationId xmlns:a16="http://schemas.microsoft.com/office/drawing/2014/main" id="{A8B265F8-E6E2-4F03-B478-D7D37108D37F}"/>
                </a:ext>
              </a:extLst>
            </p:cNvPr>
            <p:cNvGrpSpPr/>
            <p:nvPr/>
          </p:nvGrpSpPr>
          <p:grpSpPr>
            <a:xfrm>
              <a:off x="345072" y="2200940"/>
              <a:ext cx="1040599" cy="4508006"/>
              <a:chOff x="345072" y="2200940"/>
              <a:chExt cx="1040599" cy="4508006"/>
            </a:xfrm>
          </p:grpSpPr>
          <p:sp>
            <p:nvSpPr>
              <p:cNvPr id="20" name="Freeform: Shape 36">
                <a:extLst>
                  <a:ext uri="{FF2B5EF4-FFF2-40B4-BE49-F238E27FC236}">
                    <a16:creationId xmlns:a16="http://schemas.microsoft.com/office/drawing/2014/main" id="{DAFDBA58-CE5E-400F-90C5-B9B5808909B9}"/>
                  </a:ext>
                </a:extLst>
              </p:cNvPr>
              <p:cNvSpPr/>
              <p:nvPr/>
            </p:nvSpPr>
            <p:spPr>
              <a:xfrm>
                <a:off x="481894" y="2785435"/>
                <a:ext cx="903777" cy="3134730"/>
              </a:xfrm>
              <a:prstGeom prst="rect">
                <a:avLst/>
              </a:prstGeom>
              <a:gradFill flip="none" rotWithShape="1">
                <a:gsLst>
                  <a:gs pos="42000">
                    <a:srgbClr val="A2A2A2">
                      <a:alpha val="0"/>
                    </a:srgbClr>
                  </a:gs>
                  <a:gs pos="0">
                    <a:schemeClr val="accent1">
                      <a:alpha val="0"/>
                      <a:lumMod val="100000"/>
                    </a:schemeClr>
                  </a:gs>
                  <a:gs pos="29000">
                    <a:schemeClr val="bg1">
                      <a:alpha val="0"/>
                    </a:schemeClr>
                  </a:gs>
                  <a:gs pos="76000">
                    <a:schemeClr val="bg2">
                      <a:lumMod val="10000"/>
                      <a:alpha val="50000"/>
                    </a:schemeClr>
                  </a:gs>
                  <a:gs pos="100000">
                    <a:schemeClr val="bg2">
                      <a:lumMod val="10000"/>
                      <a:alpha val="50000"/>
                    </a:schemeClr>
                  </a:gs>
                </a:gsLst>
                <a:lin ang="10800000" scaled="0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pt-BR" sz="1350">
                  <a:latin typeface="Segoe UI" panose="020B0502040204020203" pitchFamily="34" charset="0"/>
                  <a:cs typeface="Segoe UI" panose="020B0502040204020203" pitchFamily="34" charset="0"/>
                </a:endParaRPr>
              </a:p>
            </p:txBody>
          </p:sp>
          <p:grpSp>
            <p:nvGrpSpPr>
              <p:cNvPr id="5" name="Agrupar 4">
                <a:extLst>
                  <a:ext uri="{FF2B5EF4-FFF2-40B4-BE49-F238E27FC236}">
                    <a16:creationId xmlns:a16="http://schemas.microsoft.com/office/drawing/2014/main" id="{9DF7148B-A402-4CFD-971B-E83EBDF217DE}"/>
                  </a:ext>
                </a:extLst>
              </p:cNvPr>
              <p:cNvGrpSpPr/>
              <p:nvPr/>
            </p:nvGrpSpPr>
            <p:grpSpPr>
              <a:xfrm>
                <a:off x="345072" y="2200940"/>
                <a:ext cx="496425" cy="4508006"/>
                <a:chOff x="164318" y="2061259"/>
                <a:chExt cx="470169" cy="4320192"/>
              </a:xfrm>
            </p:grpSpPr>
            <p:sp>
              <p:nvSpPr>
                <p:cNvPr id="32" name="Freeform: Shape 11">
                  <a:extLst>
                    <a:ext uri="{FF2B5EF4-FFF2-40B4-BE49-F238E27FC236}">
                      <a16:creationId xmlns:a16="http://schemas.microsoft.com/office/drawing/2014/main" id="{3E728AEF-EEAB-45DA-AD8A-881A0DC7C482}"/>
                    </a:ext>
                  </a:extLst>
                </p:cNvPr>
                <p:cNvSpPr/>
                <p:nvPr/>
              </p:nvSpPr>
              <p:spPr>
                <a:xfrm rot="16200000">
                  <a:off x="44422" y="3666431"/>
                  <a:ext cx="824358" cy="121498"/>
                </a:xfrm>
                <a:prstGeom prst="rect">
                  <a:avLst/>
                </a:prstGeom>
                <a:solidFill>
                  <a:srgbClr val="F0A04D"/>
                </a:solidFill>
                <a:ln w="12700">
                  <a:miter lim="400000"/>
                </a:ln>
              </p:spPr>
              <p:txBody>
                <a:bodyPr lIns="28575" tIns="28575" rIns="28575" bIns="28575" anchor="ctr"/>
                <a:lstStyle/>
                <a:p>
                  <a:endParaRPr lang="pt-BR" sz="2250">
                    <a:solidFill>
                      <a:srgbClr val="FFFFFF"/>
                    </a:solidFill>
                    <a:latin typeface="Segoe UI" panose="020B0502040204020203" pitchFamily="34" charset="0"/>
                    <a:cs typeface="Segoe UI" panose="020B0502040204020203" pitchFamily="34" charset="0"/>
                  </a:endParaRPr>
                </a:p>
              </p:txBody>
            </p:sp>
            <p:sp>
              <p:nvSpPr>
                <p:cNvPr id="33" name="Freeform: Shape 12">
                  <a:extLst>
                    <a:ext uri="{FF2B5EF4-FFF2-40B4-BE49-F238E27FC236}">
                      <a16:creationId xmlns:a16="http://schemas.microsoft.com/office/drawing/2014/main" id="{7A3E3145-A0D7-4216-84BD-C1A57706CB5D}"/>
                    </a:ext>
                  </a:extLst>
                </p:cNvPr>
                <p:cNvSpPr/>
                <p:nvPr/>
              </p:nvSpPr>
              <p:spPr>
                <a:xfrm rot="16200000">
                  <a:off x="161763" y="3668437"/>
                  <a:ext cx="824358" cy="117486"/>
                </a:xfrm>
                <a:prstGeom prst="rect">
                  <a:avLst/>
                </a:prstGeom>
                <a:solidFill>
                  <a:srgbClr val="ED8E4A"/>
                </a:solidFill>
                <a:ln w="12700">
                  <a:miter lim="400000"/>
                </a:ln>
              </p:spPr>
              <p:txBody>
                <a:bodyPr lIns="28575" tIns="28575" rIns="28575" bIns="28575" anchor="ctr"/>
                <a:lstStyle/>
                <a:p>
                  <a:endParaRPr lang="pt-BR" sz="2250">
                    <a:solidFill>
                      <a:srgbClr val="FFFFFF"/>
                    </a:solidFill>
                    <a:latin typeface="Segoe UI" panose="020B0502040204020203" pitchFamily="34" charset="0"/>
                    <a:cs typeface="Segoe UI" panose="020B0502040204020203" pitchFamily="34" charset="0"/>
                  </a:endParaRPr>
                </a:p>
              </p:txBody>
            </p:sp>
            <p:sp>
              <p:nvSpPr>
                <p:cNvPr id="34" name="Freeform: Shape 13">
                  <a:extLst>
                    <a:ext uri="{FF2B5EF4-FFF2-40B4-BE49-F238E27FC236}">
                      <a16:creationId xmlns:a16="http://schemas.microsoft.com/office/drawing/2014/main" id="{EEB19773-A96F-4411-8270-443DA3B1A4CB}"/>
                    </a:ext>
                  </a:extLst>
                </p:cNvPr>
                <p:cNvSpPr/>
                <p:nvPr/>
              </p:nvSpPr>
              <p:spPr>
                <a:xfrm rot="16200000">
                  <a:off x="-65444" y="3669972"/>
                  <a:ext cx="821299" cy="117472"/>
                </a:xfrm>
                <a:prstGeom prst="rect">
                  <a:avLst/>
                </a:prstGeom>
                <a:solidFill>
                  <a:srgbClr val="F1A84E"/>
                </a:solidFill>
                <a:ln w="12700">
                  <a:miter lim="400000"/>
                </a:ln>
              </p:spPr>
              <p:txBody>
                <a:bodyPr lIns="28575" tIns="28575" rIns="28575" bIns="28575" anchor="ctr"/>
                <a:lstStyle/>
                <a:p>
                  <a:endParaRPr lang="pt-BR" sz="2250">
                    <a:solidFill>
                      <a:srgbClr val="FFFFFF"/>
                    </a:solidFill>
                    <a:latin typeface="Segoe UI" panose="020B0502040204020203" pitchFamily="34" charset="0"/>
                    <a:cs typeface="Segoe UI" panose="020B0502040204020203" pitchFamily="34" charset="0"/>
                  </a:endParaRPr>
                </a:p>
              </p:txBody>
            </p:sp>
            <p:grpSp>
              <p:nvGrpSpPr>
                <p:cNvPr id="38" name="Group 20">
                  <a:extLst>
                    <a:ext uri="{FF2B5EF4-FFF2-40B4-BE49-F238E27FC236}">
                      <a16:creationId xmlns:a16="http://schemas.microsoft.com/office/drawing/2014/main" id="{7BA085A5-4DF6-4B51-890F-2BE9D6A40705}"/>
                    </a:ext>
                  </a:extLst>
                </p:cNvPr>
                <p:cNvGrpSpPr/>
                <p:nvPr/>
              </p:nvGrpSpPr>
              <p:grpSpPr>
                <a:xfrm rot="5400000">
                  <a:off x="119880" y="2110596"/>
                  <a:ext cx="562160" cy="463485"/>
                  <a:chOff x="1045080" y="3035560"/>
                  <a:chExt cx="487002" cy="476826"/>
                </a:xfrm>
              </p:grpSpPr>
              <p:grpSp>
                <p:nvGrpSpPr>
                  <p:cNvPr id="51" name="Group 21">
                    <a:extLst>
                      <a:ext uri="{FF2B5EF4-FFF2-40B4-BE49-F238E27FC236}">
                        <a16:creationId xmlns:a16="http://schemas.microsoft.com/office/drawing/2014/main" id="{314A069E-0913-4C45-BE71-71DC70FEBC82}"/>
                      </a:ext>
                    </a:extLst>
                  </p:cNvPr>
                  <p:cNvGrpSpPr/>
                  <p:nvPr/>
                </p:nvGrpSpPr>
                <p:grpSpPr>
                  <a:xfrm rot="10800000">
                    <a:off x="1313260" y="3035560"/>
                    <a:ext cx="218822" cy="476826"/>
                    <a:chOff x="6434751" y="2039820"/>
                    <a:chExt cx="218822" cy="489364"/>
                  </a:xfrm>
                </p:grpSpPr>
                <p:sp>
                  <p:nvSpPr>
                    <p:cNvPr id="53" name="Rectangle">
                      <a:extLst>
                        <a:ext uri="{FF2B5EF4-FFF2-40B4-BE49-F238E27FC236}">
                          <a16:creationId xmlns:a16="http://schemas.microsoft.com/office/drawing/2014/main" id="{87AF54E0-F87A-49EB-BA36-7897D840DE1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434751" y="2040140"/>
                      <a:ext cx="218822" cy="489041"/>
                    </a:xfrm>
                    <a:prstGeom prst="rect">
                      <a:avLst/>
                    </a:prstGeom>
                    <a:solidFill>
                      <a:srgbClr val="BDBEBD"/>
                    </a:solidFill>
                    <a:ln w="12700">
                      <a:miter lim="400000"/>
                    </a:ln>
                  </p:spPr>
                  <p:txBody>
                    <a:bodyPr lIns="28575" tIns="28575" rIns="28575" bIns="28575" anchor="ctr"/>
                    <a:lstStyle/>
                    <a:p>
                      <a:pPr>
                        <a:defRPr sz="3000">
                          <a:solidFill>
                            <a:srgbClr val="FFFFFF"/>
                          </a:solidFill>
                        </a:defRPr>
                      </a:pPr>
                      <a:endParaRPr lang="pt-BR" sz="2250"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p:txBody>
                </p:sp>
                <p:sp>
                  <p:nvSpPr>
                    <p:cNvPr id="54" name="Rectangle">
                      <a:extLst>
                        <a:ext uri="{FF2B5EF4-FFF2-40B4-BE49-F238E27FC236}">
                          <a16:creationId xmlns:a16="http://schemas.microsoft.com/office/drawing/2014/main" id="{B934FDDB-D7CF-4963-BD11-DF2298D2B58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558906" y="2040142"/>
                      <a:ext cx="28322" cy="489042"/>
                    </a:xfrm>
                    <a:prstGeom prst="rect">
                      <a:avLst/>
                    </a:prstGeom>
                    <a:solidFill>
                      <a:srgbClr val="5B5B5D"/>
                    </a:solidFill>
                    <a:ln w="12700">
                      <a:miter lim="400000"/>
                    </a:ln>
                  </p:spPr>
                  <p:txBody>
                    <a:bodyPr lIns="28575" tIns="28575" rIns="28575" bIns="28575" anchor="ctr"/>
                    <a:lstStyle/>
                    <a:p>
                      <a:pPr>
                        <a:defRPr sz="3000">
                          <a:solidFill>
                            <a:srgbClr val="FFFFFF"/>
                          </a:solidFill>
                        </a:defRPr>
                      </a:pPr>
                      <a:endParaRPr lang="pt-BR" sz="2250"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p:txBody>
                </p:sp>
                <p:sp>
                  <p:nvSpPr>
                    <p:cNvPr id="55" name="Rectangle">
                      <a:extLst>
                        <a:ext uri="{FF2B5EF4-FFF2-40B4-BE49-F238E27FC236}">
                          <a16:creationId xmlns:a16="http://schemas.microsoft.com/office/drawing/2014/main" id="{88BA3703-51C1-4C39-81DA-DB929A0AD322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500411" y="2039820"/>
                      <a:ext cx="28322" cy="489040"/>
                    </a:xfrm>
                    <a:prstGeom prst="rect">
                      <a:avLst/>
                    </a:prstGeom>
                    <a:solidFill>
                      <a:srgbClr val="5B5B5D"/>
                    </a:solidFill>
                    <a:ln w="12700">
                      <a:miter lim="400000"/>
                    </a:ln>
                  </p:spPr>
                  <p:txBody>
                    <a:bodyPr lIns="28575" tIns="28575" rIns="28575" bIns="28575" anchor="ctr"/>
                    <a:lstStyle/>
                    <a:p>
                      <a:pPr>
                        <a:defRPr sz="3000">
                          <a:solidFill>
                            <a:srgbClr val="FFFFFF"/>
                          </a:solidFill>
                        </a:defRPr>
                      </a:pPr>
                      <a:endParaRPr lang="pt-BR" sz="2250"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p:txBody>
                </p:sp>
                <p:sp>
                  <p:nvSpPr>
                    <p:cNvPr id="56" name="Rectangle">
                      <a:extLst>
                        <a:ext uri="{FF2B5EF4-FFF2-40B4-BE49-F238E27FC236}">
                          <a16:creationId xmlns:a16="http://schemas.microsoft.com/office/drawing/2014/main" id="{F29775CE-FF19-48C8-9D72-625B5DC4E538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444608" y="2040138"/>
                      <a:ext cx="28322" cy="489042"/>
                    </a:xfrm>
                    <a:prstGeom prst="rect">
                      <a:avLst/>
                    </a:prstGeom>
                    <a:solidFill>
                      <a:srgbClr val="5B5B5D"/>
                    </a:solidFill>
                    <a:ln w="12700">
                      <a:miter lim="400000"/>
                    </a:ln>
                  </p:spPr>
                  <p:txBody>
                    <a:bodyPr lIns="28575" tIns="28575" rIns="28575" bIns="28575" anchor="ctr"/>
                    <a:lstStyle/>
                    <a:p>
                      <a:pPr>
                        <a:defRPr sz="3000">
                          <a:solidFill>
                            <a:srgbClr val="FFFFFF"/>
                          </a:solidFill>
                        </a:defRPr>
                      </a:pPr>
                      <a:endParaRPr lang="pt-BR" sz="2250">
                        <a:latin typeface="Segoe UI" panose="020B0502040204020203" pitchFamily="34" charset="0"/>
                        <a:cs typeface="Segoe UI" panose="020B0502040204020203" pitchFamily="34" charset="0"/>
                      </a:endParaRPr>
                    </a:p>
                  </p:txBody>
                </p:sp>
              </p:grpSp>
              <p:sp>
                <p:nvSpPr>
                  <p:cNvPr id="52" name="Shape">
                    <a:extLst>
                      <a:ext uri="{FF2B5EF4-FFF2-40B4-BE49-F238E27FC236}">
                        <a16:creationId xmlns:a16="http://schemas.microsoft.com/office/drawing/2014/main" id="{C3C98BE1-CC13-4358-93FF-6BE6FAA82FC0}"/>
                      </a:ext>
                    </a:extLst>
                  </p:cNvPr>
                  <p:cNvSpPr/>
                  <p:nvPr/>
                </p:nvSpPr>
                <p:spPr>
                  <a:xfrm rot="10800000">
                    <a:off x="1045080" y="3035564"/>
                    <a:ext cx="283846" cy="476514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extrusionOk="0">
                        <a:moveTo>
                          <a:pt x="21600" y="16956"/>
                        </a:moveTo>
                        <a:lnTo>
                          <a:pt x="21600" y="4638"/>
                        </a:lnTo>
                        <a:cubicBezTo>
                          <a:pt x="21600" y="2079"/>
                          <a:pt x="17966" y="0"/>
                          <a:pt x="13492" y="0"/>
                        </a:cubicBezTo>
                        <a:lnTo>
                          <a:pt x="0" y="0"/>
                        </a:lnTo>
                        <a:lnTo>
                          <a:pt x="0" y="21600"/>
                        </a:lnTo>
                        <a:lnTo>
                          <a:pt x="13492" y="21600"/>
                        </a:lnTo>
                        <a:cubicBezTo>
                          <a:pt x="17976" y="21594"/>
                          <a:pt x="21600" y="19516"/>
                          <a:pt x="21600" y="16956"/>
                        </a:cubicBezTo>
                        <a:close/>
                      </a:path>
                    </a:pathLst>
                  </a:custGeom>
                  <a:solidFill>
                    <a:srgbClr val="D88480"/>
                  </a:solidFill>
                  <a:ln w="12700">
                    <a:miter lim="400000"/>
                  </a:ln>
                </p:spPr>
                <p:txBody>
                  <a:bodyPr lIns="28575" tIns="28575" rIns="28575" bIns="28575" anchor="ctr"/>
                  <a:lstStyle/>
                  <a:p>
                    <a:endParaRPr lang="pt-BR" sz="2250">
                      <a:solidFill>
                        <a:srgbClr val="FFFFFF"/>
                      </a:solidFill>
                      <a:latin typeface="Segoe UI" panose="020B0502040204020203" pitchFamily="34" charset="0"/>
                      <a:cs typeface="Segoe UI" panose="020B0502040204020203" pitchFamily="34" charset="0"/>
                    </a:endParaRPr>
                  </a:p>
                </p:txBody>
              </p:sp>
            </p:grpSp>
            <p:grpSp>
              <p:nvGrpSpPr>
                <p:cNvPr id="4" name="Agrupar 3">
                  <a:extLst>
                    <a:ext uri="{FF2B5EF4-FFF2-40B4-BE49-F238E27FC236}">
                      <a16:creationId xmlns:a16="http://schemas.microsoft.com/office/drawing/2014/main" id="{6F5BD902-8A8E-4A9E-9906-4DF71703E4AB}"/>
                    </a:ext>
                  </a:extLst>
                </p:cNvPr>
                <p:cNvGrpSpPr/>
                <p:nvPr/>
              </p:nvGrpSpPr>
              <p:grpSpPr>
                <a:xfrm>
                  <a:off x="164318" y="4895278"/>
                  <a:ext cx="470169" cy="1486173"/>
                  <a:chOff x="164318" y="4895278"/>
                  <a:chExt cx="470169" cy="1636541"/>
                </a:xfrm>
              </p:grpSpPr>
              <p:sp>
                <p:nvSpPr>
                  <p:cNvPr id="31" name="Freeform: Shape 7">
                    <a:extLst>
                      <a:ext uri="{FF2B5EF4-FFF2-40B4-BE49-F238E27FC236}">
                        <a16:creationId xmlns:a16="http://schemas.microsoft.com/office/drawing/2014/main" id="{6A0C63A4-722C-4EB3-9DF5-EC368F000AA8}"/>
                      </a:ext>
                    </a:extLst>
                  </p:cNvPr>
                  <p:cNvSpPr/>
                  <p:nvPr/>
                </p:nvSpPr>
                <p:spPr>
                  <a:xfrm rot="16200000">
                    <a:off x="-367022" y="5431505"/>
                    <a:ext cx="1191599" cy="119145"/>
                  </a:xfrm>
                  <a:custGeom>
                    <a:avLst/>
                    <a:gdLst>
                      <a:gd name="connsiteX0" fmla="*/ 0 w 620156"/>
                      <a:gd name="connsiteY0" fmla="*/ 0 h 262030"/>
                      <a:gd name="connsiteX1" fmla="*/ 620156 w 620156"/>
                      <a:gd name="connsiteY1" fmla="*/ 0 h 262030"/>
                      <a:gd name="connsiteX2" fmla="*/ 620156 w 620156"/>
                      <a:gd name="connsiteY2" fmla="*/ 262030 h 262030"/>
                      <a:gd name="connsiteX3" fmla="*/ 0 w 620156"/>
                      <a:gd name="connsiteY3" fmla="*/ 262030 h 262030"/>
                      <a:gd name="connsiteX4" fmla="*/ 0 w 620156"/>
                      <a:gd name="connsiteY4" fmla="*/ 0 h 262030"/>
                      <a:gd name="connsiteX0" fmla="*/ 245954 w 866110"/>
                      <a:gd name="connsiteY0" fmla="*/ 0 h 262031"/>
                      <a:gd name="connsiteX1" fmla="*/ 866110 w 866110"/>
                      <a:gd name="connsiteY1" fmla="*/ 0 h 262031"/>
                      <a:gd name="connsiteX2" fmla="*/ 866110 w 866110"/>
                      <a:gd name="connsiteY2" fmla="*/ 262030 h 262031"/>
                      <a:gd name="connsiteX3" fmla="*/ 0 w 866110"/>
                      <a:gd name="connsiteY3" fmla="*/ 262031 h 262031"/>
                      <a:gd name="connsiteX4" fmla="*/ 245954 w 866110"/>
                      <a:gd name="connsiteY4" fmla="*/ 0 h 262031"/>
                      <a:gd name="connsiteX0" fmla="*/ 245954 w 1013569"/>
                      <a:gd name="connsiteY0" fmla="*/ 0 h 262031"/>
                      <a:gd name="connsiteX1" fmla="*/ 1013569 w 1013569"/>
                      <a:gd name="connsiteY1" fmla="*/ 1032 h 262031"/>
                      <a:gd name="connsiteX2" fmla="*/ 866110 w 1013569"/>
                      <a:gd name="connsiteY2" fmla="*/ 262030 h 262031"/>
                      <a:gd name="connsiteX3" fmla="*/ 0 w 1013569"/>
                      <a:gd name="connsiteY3" fmla="*/ 262031 h 262031"/>
                      <a:gd name="connsiteX4" fmla="*/ 245954 w 1013569"/>
                      <a:gd name="connsiteY4" fmla="*/ 0 h 262031"/>
                      <a:gd name="connsiteX0" fmla="*/ 245954 w 1013572"/>
                      <a:gd name="connsiteY0" fmla="*/ 0 h 262032"/>
                      <a:gd name="connsiteX1" fmla="*/ 1013569 w 1013572"/>
                      <a:gd name="connsiteY1" fmla="*/ 1032 h 262032"/>
                      <a:gd name="connsiteX2" fmla="*/ 1013572 w 1013572"/>
                      <a:gd name="connsiteY2" fmla="*/ 262032 h 262032"/>
                      <a:gd name="connsiteX3" fmla="*/ 0 w 1013572"/>
                      <a:gd name="connsiteY3" fmla="*/ 262031 h 262032"/>
                      <a:gd name="connsiteX4" fmla="*/ 245954 w 1013572"/>
                      <a:gd name="connsiteY4" fmla="*/ 0 h 262032"/>
                      <a:gd name="connsiteX0" fmla="*/ 222260 w 1013572"/>
                      <a:gd name="connsiteY0" fmla="*/ 0 h 261007"/>
                      <a:gd name="connsiteX1" fmla="*/ 1013569 w 1013572"/>
                      <a:gd name="connsiteY1" fmla="*/ 7 h 261007"/>
                      <a:gd name="connsiteX2" fmla="*/ 1013572 w 1013572"/>
                      <a:gd name="connsiteY2" fmla="*/ 261007 h 261007"/>
                      <a:gd name="connsiteX3" fmla="*/ 0 w 1013572"/>
                      <a:gd name="connsiteY3" fmla="*/ 261006 h 261007"/>
                      <a:gd name="connsiteX4" fmla="*/ 222260 w 1013572"/>
                      <a:gd name="connsiteY4" fmla="*/ 0 h 2610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013572" h="261007">
                        <a:moveTo>
                          <a:pt x="222260" y="0"/>
                        </a:moveTo>
                        <a:lnTo>
                          <a:pt x="1013569" y="7"/>
                        </a:lnTo>
                        <a:lnTo>
                          <a:pt x="1013572" y="261007"/>
                        </a:lnTo>
                        <a:lnTo>
                          <a:pt x="0" y="261006"/>
                        </a:lnTo>
                        <a:lnTo>
                          <a:pt x="222260" y="0"/>
                        </a:lnTo>
                        <a:close/>
                      </a:path>
                    </a:pathLst>
                  </a:custGeom>
                  <a:solidFill>
                    <a:srgbClr val="ED9679"/>
                  </a:solidFill>
                  <a:ln w="12700">
                    <a:miter lim="400000"/>
                  </a:ln>
                </p:spPr>
                <p:txBody>
                  <a:bodyPr lIns="28575" tIns="28575" rIns="28575" bIns="28575" anchor="ctr"/>
                  <a:lstStyle/>
                  <a:p>
                    <a:endParaRPr lang="pt-BR" sz="2250">
                      <a:solidFill>
                        <a:srgbClr val="FFFFFF"/>
                      </a:solidFill>
                      <a:latin typeface="Segoe UI" panose="020B0502040204020203" pitchFamily="34" charset="0"/>
                      <a:cs typeface="Segoe UI" panose="020B0502040204020203" pitchFamily="34" charset="0"/>
                    </a:endParaRPr>
                  </a:p>
                </p:txBody>
              </p:sp>
              <p:sp>
                <p:nvSpPr>
                  <p:cNvPr id="35" name="Freeform: Shape 17">
                    <a:extLst>
                      <a:ext uri="{FF2B5EF4-FFF2-40B4-BE49-F238E27FC236}">
                        <a16:creationId xmlns:a16="http://schemas.microsoft.com/office/drawing/2014/main" id="{BEF40422-F5FB-4B47-B6F9-ABB78166C1DD}"/>
                      </a:ext>
                    </a:extLst>
                  </p:cNvPr>
                  <p:cNvSpPr/>
                  <p:nvPr/>
                </p:nvSpPr>
                <p:spPr>
                  <a:xfrm rot="16200000">
                    <a:off x="-72553" y="5371983"/>
                    <a:ext cx="1070232" cy="116824"/>
                  </a:xfrm>
                  <a:prstGeom prst="rect">
                    <a:avLst/>
                  </a:prstGeom>
                  <a:solidFill>
                    <a:srgbClr val="E86D51"/>
                  </a:solidFill>
                  <a:ln w="12700">
                    <a:miter lim="400000"/>
                  </a:ln>
                </p:spPr>
                <p:txBody>
                  <a:bodyPr lIns="28575" tIns="28575" rIns="28575" bIns="28575" anchor="ctr"/>
                  <a:lstStyle/>
                  <a:p>
                    <a:endParaRPr lang="pt-BR" sz="2250">
                      <a:solidFill>
                        <a:srgbClr val="FFFFFF"/>
                      </a:solidFill>
                      <a:latin typeface="Segoe UI" panose="020B0502040204020203" pitchFamily="34" charset="0"/>
                      <a:cs typeface="Segoe UI" panose="020B0502040204020203" pitchFamily="34" charset="0"/>
                    </a:endParaRPr>
                  </a:p>
                </p:txBody>
              </p:sp>
              <p:sp>
                <p:nvSpPr>
                  <p:cNvPr id="36" name="Freeform: Shape 18">
                    <a:extLst>
                      <a:ext uri="{FF2B5EF4-FFF2-40B4-BE49-F238E27FC236}">
                        <a16:creationId xmlns:a16="http://schemas.microsoft.com/office/drawing/2014/main" id="{170006C8-67B7-41ED-BCAE-DC05BFD12992}"/>
                      </a:ext>
                    </a:extLst>
                  </p:cNvPr>
                  <p:cNvSpPr/>
                  <p:nvPr/>
                </p:nvSpPr>
                <p:spPr>
                  <a:xfrm rot="16200000">
                    <a:off x="-72389" y="5481551"/>
                    <a:ext cx="1292182" cy="119638"/>
                  </a:xfrm>
                  <a:custGeom>
                    <a:avLst/>
                    <a:gdLst>
                      <a:gd name="connsiteX0" fmla="*/ 0 w 1001982"/>
                      <a:gd name="connsiteY0" fmla="*/ 0 h 258791"/>
                      <a:gd name="connsiteX1" fmla="*/ 1001982 w 1001982"/>
                      <a:gd name="connsiteY1" fmla="*/ 0 h 258791"/>
                      <a:gd name="connsiteX2" fmla="*/ 1001982 w 1001982"/>
                      <a:gd name="connsiteY2" fmla="*/ 258791 h 258791"/>
                      <a:gd name="connsiteX3" fmla="*/ 0 w 1001982"/>
                      <a:gd name="connsiteY3" fmla="*/ 258791 h 258791"/>
                      <a:gd name="connsiteX4" fmla="*/ 0 w 1001982"/>
                      <a:gd name="connsiteY4" fmla="*/ 0 h 258791"/>
                      <a:gd name="connsiteX0" fmla="*/ 0 w 1001982"/>
                      <a:gd name="connsiteY0" fmla="*/ 0 h 259559"/>
                      <a:gd name="connsiteX1" fmla="*/ 1001982 w 1001982"/>
                      <a:gd name="connsiteY1" fmla="*/ 0 h 259559"/>
                      <a:gd name="connsiteX2" fmla="*/ 1001982 w 1001982"/>
                      <a:gd name="connsiteY2" fmla="*/ 258791 h 259559"/>
                      <a:gd name="connsiteX3" fmla="*/ 355122 w 1001982"/>
                      <a:gd name="connsiteY3" fmla="*/ 259559 h 259559"/>
                      <a:gd name="connsiteX4" fmla="*/ 0 w 1001982"/>
                      <a:gd name="connsiteY4" fmla="*/ 0 h 259559"/>
                      <a:gd name="connsiteX0" fmla="*/ 0 w 1112271"/>
                      <a:gd name="connsiteY0" fmla="*/ 2523 h 262082"/>
                      <a:gd name="connsiteX1" fmla="*/ 1112271 w 1112271"/>
                      <a:gd name="connsiteY1" fmla="*/ 0 h 262082"/>
                      <a:gd name="connsiteX2" fmla="*/ 1001982 w 1112271"/>
                      <a:gd name="connsiteY2" fmla="*/ 261314 h 262082"/>
                      <a:gd name="connsiteX3" fmla="*/ 355122 w 1112271"/>
                      <a:gd name="connsiteY3" fmla="*/ 262082 h 262082"/>
                      <a:gd name="connsiteX4" fmla="*/ 0 w 1112271"/>
                      <a:gd name="connsiteY4" fmla="*/ 2523 h 262082"/>
                      <a:gd name="connsiteX0" fmla="*/ 0 w 1112271"/>
                      <a:gd name="connsiteY0" fmla="*/ 2523 h 262085"/>
                      <a:gd name="connsiteX1" fmla="*/ 1112271 w 1112271"/>
                      <a:gd name="connsiteY1" fmla="*/ 0 h 262085"/>
                      <a:gd name="connsiteX2" fmla="*/ 1112271 w 1112271"/>
                      <a:gd name="connsiteY2" fmla="*/ 262085 h 262085"/>
                      <a:gd name="connsiteX3" fmla="*/ 355122 w 1112271"/>
                      <a:gd name="connsiteY3" fmla="*/ 262082 h 262085"/>
                      <a:gd name="connsiteX4" fmla="*/ 0 w 1112271"/>
                      <a:gd name="connsiteY4" fmla="*/ 2523 h 262085"/>
                      <a:gd name="connsiteX0" fmla="*/ 0 w 1112271"/>
                      <a:gd name="connsiteY0" fmla="*/ 2523 h 262085"/>
                      <a:gd name="connsiteX1" fmla="*/ 1112271 w 1112271"/>
                      <a:gd name="connsiteY1" fmla="*/ 0 h 262085"/>
                      <a:gd name="connsiteX2" fmla="*/ 1112271 w 1112271"/>
                      <a:gd name="connsiteY2" fmla="*/ 262085 h 262085"/>
                      <a:gd name="connsiteX3" fmla="*/ 311498 w 1112271"/>
                      <a:gd name="connsiteY3" fmla="*/ 262085 h 262085"/>
                      <a:gd name="connsiteX4" fmla="*/ 0 w 1112271"/>
                      <a:gd name="connsiteY4" fmla="*/ 2523 h 26208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112271" h="262085">
                        <a:moveTo>
                          <a:pt x="0" y="2523"/>
                        </a:moveTo>
                        <a:lnTo>
                          <a:pt x="1112271" y="0"/>
                        </a:lnTo>
                        <a:lnTo>
                          <a:pt x="1112271" y="262085"/>
                        </a:lnTo>
                        <a:lnTo>
                          <a:pt x="311498" y="262085"/>
                        </a:lnTo>
                        <a:lnTo>
                          <a:pt x="0" y="2523"/>
                        </a:lnTo>
                        <a:close/>
                      </a:path>
                    </a:pathLst>
                  </a:custGeom>
                  <a:solidFill>
                    <a:srgbClr val="E54F40"/>
                  </a:solidFill>
                  <a:ln w="12700">
                    <a:miter lim="400000"/>
                  </a:ln>
                </p:spPr>
                <p:txBody>
                  <a:bodyPr lIns="28575" tIns="28575" rIns="28575" bIns="28575" anchor="ctr"/>
                  <a:lstStyle/>
                  <a:p>
                    <a:endParaRPr lang="pt-BR" sz="2250">
                      <a:solidFill>
                        <a:srgbClr val="FFFFFF"/>
                      </a:solidFill>
                      <a:latin typeface="Segoe UI" panose="020B0502040204020203" pitchFamily="34" charset="0"/>
                      <a:cs typeface="Segoe UI" panose="020B0502040204020203" pitchFamily="34" charset="0"/>
                    </a:endParaRPr>
                  </a:p>
                </p:txBody>
              </p:sp>
              <p:sp>
                <p:nvSpPr>
                  <p:cNvPr id="37" name="Freeform: Shape 19">
                    <a:extLst>
                      <a:ext uri="{FF2B5EF4-FFF2-40B4-BE49-F238E27FC236}">
                        <a16:creationId xmlns:a16="http://schemas.microsoft.com/office/drawing/2014/main" id="{5A05AEE1-E574-488B-A9AD-4A8D7CEBF69B}"/>
                      </a:ext>
                    </a:extLst>
                  </p:cNvPr>
                  <p:cNvSpPr/>
                  <p:nvPr/>
                </p:nvSpPr>
                <p:spPr>
                  <a:xfrm rot="16200000">
                    <a:off x="-189699" y="5371658"/>
                    <a:ext cx="1070231" cy="117473"/>
                  </a:xfrm>
                  <a:prstGeom prst="rect">
                    <a:avLst/>
                  </a:prstGeom>
                  <a:solidFill>
                    <a:srgbClr val="EA8263"/>
                  </a:solidFill>
                  <a:ln w="12700">
                    <a:miter lim="400000"/>
                  </a:ln>
                </p:spPr>
                <p:txBody>
                  <a:bodyPr lIns="28575" tIns="28575" rIns="28575" bIns="28575" anchor="ctr"/>
                  <a:lstStyle/>
                  <a:p>
                    <a:endParaRPr lang="pt-BR" sz="2250">
                      <a:solidFill>
                        <a:srgbClr val="FFFFFF"/>
                      </a:solidFill>
                      <a:latin typeface="Segoe UI" panose="020B0502040204020203" pitchFamily="34" charset="0"/>
                      <a:cs typeface="Segoe UI" panose="020B0502040204020203" pitchFamily="34" charset="0"/>
                    </a:endParaRPr>
                  </a:p>
                </p:txBody>
              </p:sp>
              <p:sp>
                <p:nvSpPr>
                  <p:cNvPr id="39" name="Freeform: Shape 50">
                    <a:extLst>
                      <a:ext uri="{FF2B5EF4-FFF2-40B4-BE49-F238E27FC236}">
                        <a16:creationId xmlns:a16="http://schemas.microsoft.com/office/drawing/2014/main" id="{FB1BD4AE-FC0E-4485-AD01-E448A56CB751}"/>
                      </a:ext>
                    </a:extLst>
                  </p:cNvPr>
                  <p:cNvSpPr/>
                  <p:nvPr/>
                </p:nvSpPr>
                <p:spPr>
                  <a:xfrm rot="16200000">
                    <a:off x="46282" y="5943614"/>
                    <a:ext cx="706241" cy="470169"/>
                  </a:xfrm>
                  <a:custGeom>
                    <a:avLst/>
                    <a:gdLst>
                      <a:gd name="connsiteX0" fmla="*/ 780372 w 1738530"/>
                      <a:gd name="connsiteY0" fmla="*/ 869621 h 1167167"/>
                      <a:gd name="connsiteX1" fmla="*/ 780373 w 1738530"/>
                      <a:gd name="connsiteY1" fmla="*/ 870127 h 1167167"/>
                      <a:gd name="connsiteX2" fmla="*/ 779083 w 1738530"/>
                      <a:gd name="connsiteY2" fmla="*/ 871043 h 1167167"/>
                      <a:gd name="connsiteX3" fmla="*/ 782425 w 1738530"/>
                      <a:gd name="connsiteY3" fmla="*/ 867354 h 1167167"/>
                      <a:gd name="connsiteX4" fmla="*/ 780372 w 1738530"/>
                      <a:gd name="connsiteY4" fmla="*/ 869621 h 1167167"/>
                      <a:gd name="connsiteX5" fmla="*/ 780371 w 1738530"/>
                      <a:gd name="connsiteY5" fmla="*/ 869410 h 1167167"/>
                      <a:gd name="connsiteX6" fmla="*/ 780373 w 1738530"/>
                      <a:gd name="connsiteY6" fmla="*/ 276056 h 1167167"/>
                      <a:gd name="connsiteX7" fmla="*/ 780373 w 1738530"/>
                      <a:gd name="connsiteY7" fmla="*/ 283732 h 1167167"/>
                      <a:gd name="connsiteX8" fmla="*/ 780372 w 1738530"/>
                      <a:gd name="connsiteY8" fmla="*/ 276058 h 1167167"/>
                      <a:gd name="connsiteX9" fmla="*/ 779083 w 1738530"/>
                      <a:gd name="connsiteY9" fmla="*/ 275142 h 1167167"/>
                      <a:gd name="connsiteX10" fmla="*/ 779085 w 1738530"/>
                      <a:gd name="connsiteY10" fmla="*/ 275141 h 1167167"/>
                      <a:gd name="connsiteX11" fmla="*/ 783882 w 1738530"/>
                      <a:gd name="connsiteY11" fmla="*/ 0 h 1167167"/>
                      <a:gd name="connsiteX12" fmla="*/ 783882 w 1738530"/>
                      <a:gd name="connsiteY12" fmla="*/ 6640 h 1167167"/>
                      <a:gd name="connsiteX13" fmla="*/ 728357 w 1738530"/>
                      <a:gd name="connsiteY13" fmla="*/ 153325 h 1167167"/>
                      <a:gd name="connsiteX14" fmla="*/ 760766 w 1738530"/>
                      <a:gd name="connsiteY14" fmla="*/ 277087 h 1167167"/>
                      <a:gd name="connsiteX15" fmla="*/ 770306 w 1738530"/>
                      <a:gd name="connsiteY15" fmla="*/ 286640 h 1167167"/>
                      <a:gd name="connsiteX16" fmla="*/ 759875 w 1738530"/>
                      <a:gd name="connsiteY16" fmla="*/ 289651 h 1167167"/>
                      <a:gd name="connsiteX17" fmla="*/ 686687 w 1738530"/>
                      <a:gd name="connsiteY17" fmla="*/ 461612 h 1167167"/>
                      <a:gd name="connsiteX18" fmla="*/ 678962 w 1738530"/>
                      <a:gd name="connsiteY18" fmla="*/ 571230 h 1167167"/>
                      <a:gd name="connsiteX19" fmla="*/ 678962 w 1738530"/>
                      <a:gd name="connsiteY19" fmla="*/ 574955 h 1167167"/>
                      <a:gd name="connsiteX20" fmla="*/ 686686 w 1738530"/>
                      <a:gd name="connsiteY20" fmla="*/ 684700 h 1167167"/>
                      <a:gd name="connsiteX21" fmla="*/ 780372 w 1738530"/>
                      <a:gd name="connsiteY21" fmla="*/ 862452 h 1167167"/>
                      <a:gd name="connsiteX22" fmla="*/ 780371 w 1738530"/>
                      <a:gd name="connsiteY22" fmla="*/ 869410 h 1167167"/>
                      <a:gd name="connsiteX23" fmla="*/ 760767 w 1738530"/>
                      <a:gd name="connsiteY23" fmla="*/ 889044 h 1167167"/>
                      <a:gd name="connsiteX24" fmla="*/ 728358 w 1738530"/>
                      <a:gd name="connsiteY24" fmla="*/ 1012805 h 1167167"/>
                      <a:gd name="connsiteX25" fmla="*/ 783881 w 1738530"/>
                      <a:gd name="connsiteY25" fmla="*/ 1159491 h 1167167"/>
                      <a:gd name="connsiteX26" fmla="*/ 783882 w 1738530"/>
                      <a:gd name="connsiteY26" fmla="*/ 1166132 h 1167167"/>
                      <a:gd name="connsiteX27" fmla="*/ 666771 w 1738530"/>
                      <a:gd name="connsiteY27" fmla="*/ 1083770 h 1167167"/>
                      <a:gd name="connsiteX28" fmla="*/ 256059 w 1738530"/>
                      <a:gd name="connsiteY28" fmla="*/ 795397 h 1167167"/>
                      <a:gd name="connsiteX29" fmla="*/ 16604 w 1738530"/>
                      <a:gd name="connsiteY29" fmla="*/ 627143 h 1167167"/>
                      <a:gd name="connsiteX30" fmla="*/ 16604 w 1738530"/>
                      <a:gd name="connsiteY30" fmla="*/ 538988 h 1167167"/>
                      <a:gd name="connsiteX31" fmla="*/ 256058 w 1738530"/>
                      <a:gd name="connsiteY31" fmla="*/ 370735 h 1167167"/>
                      <a:gd name="connsiteX32" fmla="*/ 666771 w 1738530"/>
                      <a:gd name="connsiteY32" fmla="*/ 82362 h 1167167"/>
                      <a:gd name="connsiteX33" fmla="*/ 1036017 w 1738530"/>
                      <a:gd name="connsiteY33" fmla="*/ 298775 h 1167167"/>
                      <a:gd name="connsiteX34" fmla="*/ 782424 w 1738530"/>
                      <a:gd name="connsiteY34" fmla="*/ 298775 h 1167167"/>
                      <a:gd name="connsiteX35" fmla="*/ 770307 w 1738530"/>
                      <a:gd name="connsiteY35" fmla="*/ 286642 h 1167167"/>
                      <a:gd name="connsiteX36" fmla="*/ 770308 w 1738530"/>
                      <a:gd name="connsiteY36" fmla="*/ 286640 h 1167167"/>
                      <a:gd name="connsiteX37" fmla="*/ 782426 w 1738530"/>
                      <a:gd name="connsiteY37" fmla="*/ 298775 h 1167167"/>
                      <a:gd name="connsiteX38" fmla="*/ 1738530 w 1738530"/>
                      <a:gd name="connsiteY38" fmla="*/ 1167167 h 1167167"/>
                      <a:gd name="connsiteX39" fmla="*/ 1738530 w 1738530"/>
                      <a:gd name="connsiteY39" fmla="*/ 1167167 h 1167167"/>
                      <a:gd name="connsiteX40" fmla="*/ 785353 w 1738530"/>
                      <a:gd name="connsiteY40" fmla="*/ 1167167 h 1167167"/>
                      <a:gd name="connsiteX41" fmla="*/ 785352 w 1738530"/>
                      <a:gd name="connsiteY41" fmla="*/ 1167166 h 1167167"/>
                      <a:gd name="connsiteX42" fmla="*/ 1237163 w 1738530"/>
                      <a:gd name="connsiteY42" fmla="*/ 298775 h 1167167"/>
                      <a:gd name="connsiteX43" fmla="*/ 1237163 w 1738530"/>
                      <a:gd name="connsiteY43" fmla="*/ 298775 h 1167167"/>
                      <a:gd name="connsiteX44" fmla="*/ 1036017 w 1738530"/>
                      <a:gd name="connsiteY44" fmla="*/ 298775 h 1167167"/>
                      <a:gd name="connsiteX0" fmla="*/ 780372 w 1738530"/>
                      <a:gd name="connsiteY0" fmla="*/ 869621 h 1167167"/>
                      <a:gd name="connsiteX1" fmla="*/ 780373 w 1738530"/>
                      <a:gd name="connsiteY1" fmla="*/ 870127 h 1167167"/>
                      <a:gd name="connsiteX2" fmla="*/ 779083 w 1738530"/>
                      <a:gd name="connsiteY2" fmla="*/ 871043 h 1167167"/>
                      <a:gd name="connsiteX3" fmla="*/ 780372 w 1738530"/>
                      <a:gd name="connsiteY3" fmla="*/ 869621 h 1167167"/>
                      <a:gd name="connsiteX4" fmla="*/ 782425 w 1738530"/>
                      <a:gd name="connsiteY4" fmla="*/ 867354 h 1167167"/>
                      <a:gd name="connsiteX5" fmla="*/ 780372 w 1738530"/>
                      <a:gd name="connsiteY5" fmla="*/ 869621 h 1167167"/>
                      <a:gd name="connsiteX6" fmla="*/ 780371 w 1738530"/>
                      <a:gd name="connsiteY6" fmla="*/ 869410 h 1167167"/>
                      <a:gd name="connsiteX7" fmla="*/ 782425 w 1738530"/>
                      <a:gd name="connsiteY7" fmla="*/ 867354 h 1167167"/>
                      <a:gd name="connsiteX8" fmla="*/ 780373 w 1738530"/>
                      <a:gd name="connsiteY8" fmla="*/ 276056 h 1167167"/>
                      <a:gd name="connsiteX9" fmla="*/ 780373 w 1738530"/>
                      <a:gd name="connsiteY9" fmla="*/ 283732 h 1167167"/>
                      <a:gd name="connsiteX10" fmla="*/ 780372 w 1738530"/>
                      <a:gd name="connsiteY10" fmla="*/ 276058 h 1167167"/>
                      <a:gd name="connsiteX11" fmla="*/ 779083 w 1738530"/>
                      <a:gd name="connsiteY11" fmla="*/ 275142 h 1167167"/>
                      <a:gd name="connsiteX12" fmla="*/ 779085 w 1738530"/>
                      <a:gd name="connsiteY12" fmla="*/ 275141 h 1167167"/>
                      <a:gd name="connsiteX13" fmla="*/ 780373 w 1738530"/>
                      <a:gd name="connsiteY13" fmla="*/ 276056 h 1167167"/>
                      <a:gd name="connsiteX14" fmla="*/ 783882 w 1738530"/>
                      <a:gd name="connsiteY14" fmla="*/ 0 h 1167167"/>
                      <a:gd name="connsiteX15" fmla="*/ 783882 w 1738530"/>
                      <a:gd name="connsiteY15" fmla="*/ 6640 h 1167167"/>
                      <a:gd name="connsiteX16" fmla="*/ 728357 w 1738530"/>
                      <a:gd name="connsiteY16" fmla="*/ 153325 h 1167167"/>
                      <a:gd name="connsiteX17" fmla="*/ 760766 w 1738530"/>
                      <a:gd name="connsiteY17" fmla="*/ 277087 h 1167167"/>
                      <a:gd name="connsiteX18" fmla="*/ 770306 w 1738530"/>
                      <a:gd name="connsiteY18" fmla="*/ 286640 h 1167167"/>
                      <a:gd name="connsiteX19" fmla="*/ 759875 w 1738530"/>
                      <a:gd name="connsiteY19" fmla="*/ 289651 h 1167167"/>
                      <a:gd name="connsiteX20" fmla="*/ 686687 w 1738530"/>
                      <a:gd name="connsiteY20" fmla="*/ 461612 h 1167167"/>
                      <a:gd name="connsiteX21" fmla="*/ 678962 w 1738530"/>
                      <a:gd name="connsiteY21" fmla="*/ 571230 h 1167167"/>
                      <a:gd name="connsiteX22" fmla="*/ 678962 w 1738530"/>
                      <a:gd name="connsiteY22" fmla="*/ 574955 h 1167167"/>
                      <a:gd name="connsiteX23" fmla="*/ 686686 w 1738530"/>
                      <a:gd name="connsiteY23" fmla="*/ 684700 h 1167167"/>
                      <a:gd name="connsiteX24" fmla="*/ 780372 w 1738530"/>
                      <a:gd name="connsiteY24" fmla="*/ 862452 h 1167167"/>
                      <a:gd name="connsiteX25" fmla="*/ 780371 w 1738530"/>
                      <a:gd name="connsiteY25" fmla="*/ 869410 h 1167167"/>
                      <a:gd name="connsiteX26" fmla="*/ 760767 w 1738530"/>
                      <a:gd name="connsiteY26" fmla="*/ 889044 h 1167167"/>
                      <a:gd name="connsiteX27" fmla="*/ 728358 w 1738530"/>
                      <a:gd name="connsiteY27" fmla="*/ 1012805 h 1167167"/>
                      <a:gd name="connsiteX28" fmla="*/ 783881 w 1738530"/>
                      <a:gd name="connsiteY28" fmla="*/ 1159491 h 1167167"/>
                      <a:gd name="connsiteX29" fmla="*/ 783882 w 1738530"/>
                      <a:gd name="connsiteY29" fmla="*/ 1166132 h 1167167"/>
                      <a:gd name="connsiteX30" fmla="*/ 666771 w 1738530"/>
                      <a:gd name="connsiteY30" fmla="*/ 1083770 h 1167167"/>
                      <a:gd name="connsiteX31" fmla="*/ 256059 w 1738530"/>
                      <a:gd name="connsiteY31" fmla="*/ 795397 h 1167167"/>
                      <a:gd name="connsiteX32" fmla="*/ 16604 w 1738530"/>
                      <a:gd name="connsiteY32" fmla="*/ 627143 h 1167167"/>
                      <a:gd name="connsiteX33" fmla="*/ 16604 w 1738530"/>
                      <a:gd name="connsiteY33" fmla="*/ 538988 h 1167167"/>
                      <a:gd name="connsiteX34" fmla="*/ 256058 w 1738530"/>
                      <a:gd name="connsiteY34" fmla="*/ 370735 h 1167167"/>
                      <a:gd name="connsiteX35" fmla="*/ 666771 w 1738530"/>
                      <a:gd name="connsiteY35" fmla="*/ 82362 h 1167167"/>
                      <a:gd name="connsiteX36" fmla="*/ 783882 w 1738530"/>
                      <a:gd name="connsiteY36" fmla="*/ 0 h 1167167"/>
                      <a:gd name="connsiteX37" fmla="*/ 1036017 w 1738530"/>
                      <a:gd name="connsiteY37" fmla="*/ 298775 h 1167167"/>
                      <a:gd name="connsiteX38" fmla="*/ 782424 w 1738530"/>
                      <a:gd name="connsiteY38" fmla="*/ 298775 h 1167167"/>
                      <a:gd name="connsiteX39" fmla="*/ 770307 w 1738530"/>
                      <a:gd name="connsiteY39" fmla="*/ 286642 h 1167167"/>
                      <a:gd name="connsiteX40" fmla="*/ 770308 w 1738530"/>
                      <a:gd name="connsiteY40" fmla="*/ 286640 h 1167167"/>
                      <a:gd name="connsiteX41" fmla="*/ 782426 w 1738530"/>
                      <a:gd name="connsiteY41" fmla="*/ 298775 h 1167167"/>
                      <a:gd name="connsiteX42" fmla="*/ 1036017 w 1738530"/>
                      <a:gd name="connsiteY42" fmla="*/ 298775 h 1167167"/>
                      <a:gd name="connsiteX43" fmla="*/ 1738530 w 1738530"/>
                      <a:gd name="connsiteY43" fmla="*/ 1167167 h 1167167"/>
                      <a:gd name="connsiteX44" fmla="*/ 1738530 w 1738530"/>
                      <a:gd name="connsiteY44" fmla="*/ 1167167 h 1167167"/>
                      <a:gd name="connsiteX45" fmla="*/ 785353 w 1738530"/>
                      <a:gd name="connsiteY45" fmla="*/ 1167167 h 1167167"/>
                      <a:gd name="connsiteX46" fmla="*/ 785352 w 1738530"/>
                      <a:gd name="connsiteY46" fmla="*/ 1167166 h 1167167"/>
                      <a:gd name="connsiteX47" fmla="*/ 1738530 w 1738530"/>
                      <a:gd name="connsiteY47" fmla="*/ 1167167 h 1167167"/>
                      <a:gd name="connsiteX48" fmla="*/ 1036017 w 1738530"/>
                      <a:gd name="connsiteY48" fmla="*/ 298775 h 1167167"/>
                      <a:gd name="connsiteX49" fmla="*/ 1237163 w 1738530"/>
                      <a:gd name="connsiteY49" fmla="*/ 298775 h 1167167"/>
                      <a:gd name="connsiteX50" fmla="*/ 1036017 w 1738530"/>
                      <a:gd name="connsiteY50" fmla="*/ 298775 h 1167167"/>
                      <a:gd name="connsiteX0" fmla="*/ 780372 w 1738530"/>
                      <a:gd name="connsiteY0" fmla="*/ 869621 h 1167167"/>
                      <a:gd name="connsiteX1" fmla="*/ 780373 w 1738530"/>
                      <a:gd name="connsiteY1" fmla="*/ 870127 h 1167167"/>
                      <a:gd name="connsiteX2" fmla="*/ 779083 w 1738530"/>
                      <a:gd name="connsiteY2" fmla="*/ 871043 h 1167167"/>
                      <a:gd name="connsiteX3" fmla="*/ 780372 w 1738530"/>
                      <a:gd name="connsiteY3" fmla="*/ 869621 h 1167167"/>
                      <a:gd name="connsiteX4" fmla="*/ 782425 w 1738530"/>
                      <a:gd name="connsiteY4" fmla="*/ 867354 h 1167167"/>
                      <a:gd name="connsiteX5" fmla="*/ 780372 w 1738530"/>
                      <a:gd name="connsiteY5" fmla="*/ 869621 h 1167167"/>
                      <a:gd name="connsiteX6" fmla="*/ 780371 w 1738530"/>
                      <a:gd name="connsiteY6" fmla="*/ 869410 h 1167167"/>
                      <a:gd name="connsiteX7" fmla="*/ 782425 w 1738530"/>
                      <a:gd name="connsiteY7" fmla="*/ 867354 h 1167167"/>
                      <a:gd name="connsiteX8" fmla="*/ 780373 w 1738530"/>
                      <a:gd name="connsiteY8" fmla="*/ 276056 h 1167167"/>
                      <a:gd name="connsiteX9" fmla="*/ 780373 w 1738530"/>
                      <a:gd name="connsiteY9" fmla="*/ 283732 h 1167167"/>
                      <a:gd name="connsiteX10" fmla="*/ 780372 w 1738530"/>
                      <a:gd name="connsiteY10" fmla="*/ 276058 h 1167167"/>
                      <a:gd name="connsiteX11" fmla="*/ 779083 w 1738530"/>
                      <a:gd name="connsiteY11" fmla="*/ 275142 h 1167167"/>
                      <a:gd name="connsiteX12" fmla="*/ 779085 w 1738530"/>
                      <a:gd name="connsiteY12" fmla="*/ 275141 h 1167167"/>
                      <a:gd name="connsiteX13" fmla="*/ 780373 w 1738530"/>
                      <a:gd name="connsiteY13" fmla="*/ 276056 h 1167167"/>
                      <a:gd name="connsiteX14" fmla="*/ 783882 w 1738530"/>
                      <a:gd name="connsiteY14" fmla="*/ 0 h 1167167"/>
                      <a:gd name="connsiteX15" fmla="*/ 783882 w 1738530"/>
                      <a:gd name="connsiteY15" fmla="*/ 6640 h 1167167"/>
                      <a:gd name="connsiteX16" fmla="*/ 728357 w 1738530"/>
                      <a:gd name="connsiteY16" fmla="*/ 153325 h 1167167"/>
                      <a:gd name="connsiteX17" fmla="*/ 760766 w 1738530"/>
                      <a:gd name="connsiteY17" fmla="*/ 277087 h 1167167"/>
                      <a:gd name="connsiteX18" fmla="*/ 770306 w 1738530"/>
                      <a:gd name="connsiteY18" fmla="*/ 286640 h 1167167"/>
                      <a:gd name="connsiteX19" fmla="*/ 759875 w 1738530"/>
                      <a:gd name="connsiteY19" fmla="*/ 289651 h 1167167"/>
                      <a:gd name="connsiteX20" fmla="*/ 686687 w 1738530"/>
                      <a:gd name="connsiteY20" fmla="*/ 461612 h 1167167"/>
                      <a:gd name="connsiteX21" fmla="*/ 678962 w 1738530"/>
                      <a:gd name="connsiteY21" fmla="*/ 571230 h 1167167"/>
                      <a:gd name="connsiteX22" fmla="*/ 678962 w 1738530"/>
                      <a:gd name="connsiteY22" fmla="*/ 574955 h 1167167"/>
                      <a:gd name="connsiteX23" fmla="*/ 686686 w 1738530"/>
                      <a:gd name="connsiteY23" fmla="*/ 684700 h 1167167"/>
                      <a:gd name="connsiteX24" fmla="*/ 780372 w 1738530"/>
                      <a:gd name="connsiteY24" fmla="*/ 862452 h 1167167"/>
                      <a:gd name="connsiteX25" fmla="*/ 780371 w 1738530"/>
                      <a:gd name="connsiteY25" fmla="*/ 869410 h 1167167"/>
                      <a:gd name="connsiteX26" fmla="*/ 760767 w 1738530"/>
                      <a:gd name="connsiteY26" fmla="*/ 889044 h 1167167"/>
                      <a:gd name="connsiteX27" fmla="*/ 728358 w 1738530"/>
                      <a:gd name="connsiteY27" fmla="*/ 1012805 h 1167167"/>
                      <a:gd name="connsiteX28" fmla="*/ 783881 w 1738530"/>
                      <a:gd name="connsiteY28" fmla="*/ 1159491 h 1167167"/>
                      <a:gd name="connsiteX29" fmla="*/ 783882 w 1738530"/>
                      <a:gd name="connsiteY29" fmla="*/ 1166132 h 1167167"/>
                      <a:gd name="connsiteX30" fmla="*/ 666771 w 1738530"/>
                      <a:gd name="connsiteY30" fmla="*/ 1083770 h 1167167"/>
                      <a:gd name="connsiteX31" fmla="*/ 256059 w 1738530"/>
                      <a:gd name="connsiteY31" fmla="*/ 795397 h 1167167"/>
                      <a:gd name="connsiteX32" fmla="*/ 16604 w 1738530"/>
                      <a:gd name="connsiteY32" fmla="*/ 627143 h 1167167"/>
                      <a:gd name="connsiteX33" fmla="*/ 16604 w 1738530"/>
                      <a:gd name="connsiteY33" fmla="*/ 538988 h 1167167"/>
                      <a:gd name="connsiteX34" fmla="*/ 256058 w 1738530"/>
                      <a:gd name="connsiteY34" fmla="*/ 370735 h 1167167"/>
                      <a:gd name="connsiteX35" fmla="*/ 666771 w 1738530"/>
                      <a:gd name="connsiteY35" fmla="*/ 82362 h 1167167"/>
                      <a:gd name="connsiteX36" fmla="*/ 783882 w 1738530"/>
                      <a:gd name="connsiteY36" fmla="*/ 0 h 1167167"/>
                      <a:gd name="connsiteX37" fmla="*/ 1036017 w 1738530"/>
                      <a:gd name="connsiteY37" fmla="*/ 298775 h 1167167"/>
                      <a:gd name="connsiteX38" fmla="*/ 782424 w 1738530"/>
                      <a:gd name="connsiteY38" fmla="*/ 298775 h 1167167"/>
                      <a:gd name="connsiteX39" fmla="*/ 770307 w 1738530"/>
                      <a:gd name="connsiteY39" fmla="*/ 286642 h 1167167"/>
                      <a:gd name="connsiteX40" fmla="*/ 770308 w 1738530"/>
                      <a:gd name="connsiteY40" fmla="*/ 286640 h 1167167"/>
                      <a:gd name="connsiteX41" fmla="*/ 782426 w 1738530"/>
                      <a:gd name="connsiteY41" fmla="*/ 298775 h 1167167"/>
                      <a:gd name="connsiteX42" fmla="*/ 1036017 w 1738530"/>
                      <a:gd name="connsiteY42" fmla="*/ 298775 h 1167167"/>
                      <a:gd name="connsiteX43" fmla="*/ 1738530 w 1738530"/>
                      <a:gd name="connsiteY43" fmla="*/ 1167167 h 1167167"/>
                      <a:gd name="connsiteX44" fmla="*/ 1738530 w 1738530"/>
                      <a:gd name="connsiteY44" fmla="*/ 1167167 h 1167167"/>
                      <a:gd name="connsiteX45" fmla="*/ 785353 w 1738530"/>
                      <a:gd name="connsiteY45" fmla="*/ 1167167 h 1167167"/>
                      <a:gd name="connsiteX46" fmla="*/ 785352 w 1738530"/>
                      <a:gd name="connsiteY46" fmla="*/ 1167166 h 1167167"/>
                      <a:gd name="connsiteX47" fmla="*/ 1738530 w 1738530"/>
                      <a:gd name="connsiteY47" fmla="*/ 1167167 h 1167167"/>
                      <a:gd name="connsiteX0" fmla="*/ 780372 w 1738530"/>
                      <a:gd name="connsiteY0" fmla="*/ 869621 h 1167167"/>
                      <a:gd name="connsiteX1" fmla="*/ 780373 w 1738530"/>
                      <a:gd name="connsiteY1" fmla="*/ 870127 h 1167167"/>
                      <a:gd name="connsiteX2" fmla="*/ 779083 w 1738530"/>
                      <a:gd name="connsiteY2" fmla="*/ 871043 h 1167167"/>
                      <a:gd name="connsiteX3" fmla="*/ 780372 w 1738530"/>
                      <a:gd name="connsiteY3" fmla="*/ 869621 h 1167167"/>
                      <a:gd name="connsiteX4" fmla="*/ 782425 w 1738530"/>
                      <a:gd name="connsiteY4" fmla="*/ 867354 h 1167167"/>
                      <a:gd name="connsiteX5" fmla="*/ 780372 w 1738530"/>
                      <a:gd name="connsiteY5" fmla="*/ 869621 h 1167167"/>
                      <a:gd name="connsiteX6" fmla="*/ 780371 w 1738530"/>
                      <a:gd name="connsiteY6" fmla="*/ 869410 h 1167167"/>
                      <a:gd name="connsiteX7" fmla="*/ 782425 w 1738530"/>
                      <a:gd name="connsiteY7" fmla="*/ 867354 h 1167167"/>
                      <a:gd name="connsiteX8" fmla="*/ 780373 w 1738530"/>
                      <a:gd name="connsiteY8" fmla="*/ 276056 h 1167167"/>
                      <a:gd name="connsiteX9" fmla="*/ 780373 w 1738530"/>
                      <a:gd name="connsiteY9" fmla="*/ 283732 h 1167167"/>
                      <a:gd name="connsiteX10" fmla="*/ 780372 w 1738530"/>
                      <a:gd name="connsiteY10" fmla="*/ 276058 h 1167167"/>
                      <a:gd name="connsiteX11" fmla="*/ 779083 w 1738530"/>
                      <a:gd name="connsiteY11" fmla="*/ 275142 h 1167167"/>
                      <a:gd name="connsiteX12" fmla="*/ 779085 w 1738530"/>
                      <a:gd name="connsiteY12" fmla="*/ 275141 h 1167167"/>
                      <a:gd name="connsiteX13" fmla="*/ 780373 w 1738530"/>
                      <a:gd name="connsiteY13" fmla="*/ 276056 h 1167167"/>
                      <a:gd name="connsiteX14" fmla="*/ 783882 w 1738530"/>
                      <a:gd name="connsiteY14" fmla="*/ 0 h 1167167"/>
                      <a:gd name="connsiteX15" fmla="*/ 783882 w 1738530"/>
                      <a:gd name="connsiteY15" fmla="*/ 6640 h 1167167"/>
                      <a:gd name="connsiteX16" fmla="*/ 728357 w 1738530"/>
                      <a:gd name="connsiteY16" fmla="*/ 153325 h 1167167"/>
                      <a:gd name="connsiteX17" fmla="*/ 760766 w 1738530"/>
                      <a:gd name="connsiteY17" fmla="*/ 277087 h 1167167"/>
                      <a:gd name="connsiteX18" fmla="*/ 770306 w 1738530"/>
                      <a:gd name="connsiteY18" fmla="*/ 286640 h 1167167"/>
                      <a:gd name="connsiteX19" fmla="*/ 759875 w 1738530"/>
                      <a:gd name="connsiteY19" fmla="*/ 289651 h 1167167"/>
                      <a:gd name="connsiteX20" fmla="*/ 686687 w 1738530"/>
                      <a:gd name="connsiteY20" fmla="*/ 461612 h 1167167"/>
                      <a:gd name="connsiteX21" fmla="*/ 678962 w 1738530"/>
                      <a:gd name="connsiteY21" fmla="*/ 571230 h 1167167"/>
                      <a:gd name="connsiteX22" fmla="*/ 678962 w 1738530"/>
                      <a:gd name="connsiteY22" fmla="*/ 574955 h 1167167"/>
                      <a:gd name="connsiteX23" fmla="*/ 686686 w 1738530"/>
                      <a:gd name="connsiteY23" fmla="*/ 684700 h 1167167"/>
                      <a:gd name="connsiteX24" fmla="*/ 780372 w 1738530"/>
                      <a:gd name="connsiteY24" fmla="*/ 862452 h 1167167"/>
                      <a:gd name="connsiteX25" fmla="*/ 780371 w 1738530"/>
                      <a:gd name="connsiteY25" fmla="*/ 869410 h 1167167"/>
                      <a:gd name="connsiteX26" fmla="*/ 760767 w 1738530"/>
                      <a:gd name="connsiteY26" fmla="*/ 889044 h 1167167"/>
                      <a:gd name="connsiteX27" fmla="*/ 728358 w 1738530"/>
                      <a:gd name="connsiteY27" fmla="*/ 1012805 h 1167167"/>
                      <a:gd name="connsiteX28" fmla="*/ 783881 w 1738530"/>
                      <a:gd name="connsiteY28" fmla="*/ 1159491 h 1167167"/>
                      <a:gd name="connsiteX29" fmla="*/ 783882 w 1738530"/>
                      <a:gd name="connsiteY29" fmla="*/ 1166132 h 1167167"/>
                      <a:gd name="connsiteX30" fmla="*/ 666771 w 1738530"/>
                      <a:gd name="connsiteY30" fmla="*/ 1083770 h 1167167"/>
                      <a:gd name="connsiteX31" fmla="*/ 256059 w 1738530"/>
                      <a:gd name="connsiteY31" fmla="*/ 795397 h 1167167"/>
                      <a:gd name="connsiteX32" fmla="*/ 16604 w 1738530"/>
                      <a:gd name="connsiteY32" fmla="*/ 627143 h 1167167"/>
                      <a:gd name="connsiteX33" fmla="*/ 16604 w 1738530"/>
                      <a:gd name="connsiteY33" fmla="*/ 538988 h 1167167"/>
                      <a:gd name="connsiteX34" fmla="*/ 256058 w 1738530"/>
                      <a:gd name="connsiteY34" fmla="*/ 370735 h 1167167"/>
                      <a:gd name="connsiteX35" fmla="*/ 666771 w 1738530"/>
                      <a:gd name="connsiteY35" fmla="*/ 82362 h 1167167"/>
                      <a:gd name="connsiteX36" fmla="*/ 783882 w 1738530"/>
                      <a:gd name="connsiteY36" fmla="*/ 0 h 1167167"/>
                      <a:gd name="connsiteX37" fmla="*/ 1036017 w 1738530"/>
                      <a:gd name="connsiteY37" fmla="*/ 298775 h 1167167"/>
                      <a:gd name="connsiteX38" fmla="*/ 782424 w 1738530"/>
                      <a:gd name="connsiteY38" fmla="*/ 298775 h 1167167"/>
                      <a:gd name="connsiteX39" fmla="*/ 770307 w 1738530"/>
                      <a:gd name="connsiteY39" fmla="*/ 286642 h 1167167"/>
                      <a:gd name="connsiteX40" fmla="*/ 770308 w 1738530"/>
                      <a:gd name="connsiteY40" fmla="*/ 286640 h 1167167"/>
                      <a:gd name="connsiteX41" fmla="*/ 782426 w 1738530"/>
                      <a:gd name="connsiteY41" fmla="*/ 298775 h 1167167"/>
                      <a:gd name="connsiteX42" fmla="*/ 1036017 w 1738530"/>
                      <a:gd name="connsiteY42" fmla="*/ 298775 h 1167167"/>
                      <a:gd name="connsiteX43" fmla="*/ 785352 w 1738530"/>
                      <a:gd name="connsiteY43" fmla="*/ 1167166 h 1167167"/>
                      <a:gd name="connsiteX44" fmla="*/ 1738530 w 1738530"/>
                      <a:gd name="connsiteY44" fmla="*/ 1167167 h 1167167"/>
                      <a:gd name="connsiteX45" fmla="*/ 785353 w 1738530"/>
                      <a:gd name="connsiteY45" fmla="*/ 1167167 h 1167167"/>
                      <a:gd name="connsiteX46" fmla="*/ 785352 w 1738530"/>
                      <a:gd name="connsiteY46" fmla="*/ 1167166 h 1167167"/>
                      <a:gd name="connsiteX0" fmla="*/ 780372 w 1036017"/>
                      <a:gd name="connsiteY0" fmla="*/ 869621 h 1167167"/>
                      <a:gd name="connsiteX1" fmla="*/ 780373 w 1036017"/>
                      <a:gd name="connsiteY1" fmla="*/ 870127 h 1167167"/>
                      <a:gd name="connsiteX2" fmla="*/ 779083 w 1036017"/>
                      <a:gd name="connsiteY2" fmla="*/ 871043 h 1167167"/>
                      <a:gd name="connsiteX3" fmla="*/ 780372 w 1036017"/>
                      <a:gd name="connsiteY3" fmla="*/ 869621 h 1167167"/>
                      <a:gd name="connsiteX4" fmla="*/ 782425 w 1036017"/>
                      <a:gd name="connsiteY4" fmla="*/ 867354 h 1167167"/>
                      <a:gd name="connsiteX5" fmla="*/ 780372 w 1036017"/>
                      <a:gd name="connsiteY5" fmla="*/ 869621 h 1167167"/>
                      <a:gd name="connsiteX6" fmla="*/ 780371 w 1036017"/>
                      <a:gd name="connsiteY6" fmla="*/ 869410 h 1167167"/>
                      <a:gd name="connsiteX7" fmla="*/ 782425 w 1036017"/>
                      <a:gd name="connsiteY7" fmla="*/ 867354 h 1167167"/>
                      <a:gd name="connsiteX8" fmla="*/ 780373 w 1036017"/>
                      <a:gd name="connsiteY8" fmla="*/ 276056 h 1167167"/>
                      <a:gd name="connsiteX9" fmla="*/ 780373 w 1036017"/>
                      <a:gd name="connsiteY9" fmla="*/ 283732 h 1167167"/>
                      <a:gd name="connsiteX10" fmla="*/ 780372 w 1036017"/>
                      <a:gd name="connsiteY10" fmla="*/ 276058 h 1167167"/>
                      <a:gd name="connsiteX11" fmla="*/ 779083 w 1036017"/>
                      <a:gd name="connsiteY11" fmla="*/ 275142 h 1167167"/>
                      <a:gd name="connsiteX12" fmla="*/ 779085 w 1036017"/>
                      <a:gd name="connsiteY12" fmla="*/ 275141 h 1167167"/>
                      <a:gd name="connsiteX13" fmla="*/ 780373 w 1036017"/>
                      <a:gd name="connsiteY13" fmla="*/ 276056 h 1167167"/>
                      <a:gd name="connsiteX14" fmla="*/ 783882 w 1036017"/>
                      <a:gd name="connsiteY14" fmla="*/ 0 h 1167167"/>
                      <a:gd name="connsiteX15" fmla="*/ 783882 w 1036017"/>
                      <a:gd name="connsiteY15" fmla="*/ 6640 h 1167167"/>
                      <a:gd name="connsiteX16" fmla="*/ 728357 w 1036017"/>
                      <a:gd name="connsiteY16" fmla="*/ 153325 h 1167167"/>
                      <a:gd name="connsiteX17" fmla="*/ 760766 w 1036017"/>
                      <a:gd name="connsiteY17" fmla="*/ 277087 h 1167167"/>
                      <a:gd name="connsiteX18" fmla="*/ 770306 w 1036017"/>
                      <a:gd name="connsiteY18" fmla="*/ 286640 h 1167167"/>
                      <a:gd name="connsiteX19" fmla="*/ 759875 w 1036017"/>
                      <a:gd name="connsiteY19" fmla="*/ 289651 h 1167167"/>
                      <a:gd name="connsiteX20" fmla="*/ 686687 w 1036017"/>
                      <a:gd name="connsiteY20" fmla="*/ 461612 h 1167167"/>
                      <a:gd name="connsiteX21" fmla="*/ 678962 w 1036017"/>
                      <a:gd name="connsiteY21" fmla="*/ 571230 h 1167167"/>
                      <a:gd name="connsiteX22" fmla="*/ 678962 w 1036017"/>
                      <a:gd name="connsiteY22" fmla="*/ 574955 h 1167167"/>
                      <a:gd name="connsiteX23" fmla="*/ 686686 w 1036017"/>
                      <a:gd name="connsiteY23" fmla="*/ 684700 h 1167167"/>
                      <a:gd name="connsiteX24" fmla="*/ 780372 w 1036017"/>
                      <a:gd name="connsiteY24" fmla="*/ 862452 h 1167167"/>
                      <a:gd name="connsiteX25" fmla="*/ 780371 w 1036017"/>
                      <a:gd name="connsiteY25" fmla="*/ 869410 h 1167167"/>
                      <a:gd name="connsiteX26" fmla="*/ 760767 w 1036017"/>
                      <a:gd name="connsiteY26" fmla="*/ 889044 h 1167167"/>
                      <a:gd name="connsiteX27" fmla="*/ 728358 w 1036017"/>
                      <a:gd name="connsiteY27" fmla="*/ 1012805 h 1167167"/>
                      <a:gd name="connsiteX28" fmla="*/ 783881 w 1036017"/>
                      <a:gd name="connsiteY28" fmla="*/ 1159491 h 1167167"/>
                      <a:gd name="connsiteX29" fmla="*/ 783882 w 1036017"/>
                      <a:gd name="connsiteY29" fmla="*/ 1166132 h 1167167"/>
                      <a:gd name="connsiteX30" fmla="*/ 666771 w 1036017"/>
                      <a:gd name="connsiteY30" fmla="*/ 1083770 h 1167167"/>
                      <a:gd name="connsiteX31" fmla="*/ 256059 w 1036017"/>
                      <a:gd name="connsiteY31" fmla="*/ 795397 h 1167167"/>
                      <a:gd name="connsiteX32" fmla="*/ 16604 w 1036017"/>
                      <a:gd name="connsiteY32" fmla="*/ 627143 h 1167167"/>
                      <a:gd name="connsiteX33" fmla="*/ 16604 w 1036017"/>
                      <a:gd name="connsiteY33" fmla="*/ 538988 h 1167167"/>
                      <a:gd name="connsiteX34" fmla="*/ 256058 w 1036017"/>
                      <a:gd name="connsiteY34" fmla="*/ 370735 h 1167167"/>
                      <a:gd name="connsiteX35" fmla="*/ 666771 w 1036017"/>
                      <a:gd name="connsiteY35" fmla="*/ 82362 h 1167167"/>
                      <a:gd name="connsiteX36" fmla="*/ 783882 w 1036017"/>
                      <a:gd name="connsiteY36" fmla="*/ 0 h 1167167"/>
                      <a:gd name="connsiteX37" fmla="*/ 1036017 w 1036017"/>
                      <a:gd name="connsiteY37" fmla="*/ 298775 h 1167167"/>
                      <a:gd name="connsiteX38" fmla="*/ 782424 w 1036017"/>
                      <a:gd name="connsiteY38" fmla="*/ 298775 h 1167167"/>
                      <a:gd name="connsiteX39" fmla="*/ 770307 w 1036017"/>
                      <a:gd name="connsiteY39" fmla="*/ 286642 h 1167167"/>
                      <a:gd name="connsiteX40" fmla="*/ 770308 w 1036017"/>
                      <a:gd name="connsiteY40" fmla="*/ 286640 h 1167167"/>
                      <a:gd name="connsiteX41" fmla="*/ 782426 w 1036017"/>
                      <a:gd name="connsiteY41" fmla="*/ 298775 h 1167167"/>
                      <a:gd name="connsiteX42" fmla="*/ 1036017 w 1036017"/>
                      <a:gd name="connsiteY42" fmla="*/ 298775 h 1167167"/>
                      <a:gd name="connsiteX43" fmla="*/ 785352 w 1036017"/>
                      <a:gd name="connsiteY43" fmla="*/ 1167166 h 1167167"/>
                      <a:gd name="connsiteX44" fmla="*/ 785353 w 1036017"/>
                      <a:gd name="connsiteY44" fmla="*/ 1167167 h 1167167"/>
                      <a:gd name="connsiteX45" fmla="*/ 785352 w 1036017"/>
                      <a:gd name="connsiteY45" fmla="*/ 1167166 h 1167167"/>
                      <a:gd name="connsiteX0" fmla="*/ 780372 w 785353"/>
                      <a:gd name="connsiteY0" fmla="*/ 869621 h 1167167"/>
                      <a:gd name="connsiteX1" fmla="*/ 780373 w 785353"/>
                      <a:gd name="connsiteY1" fmla="*/ 870127 h 1167167"/>
                      <a:gd name="connsiteX2" fmla="*/ 779083 w 785353"/>
                      <a:gd name="connsiteY2" fmla="*/ 871043 h 1167167"/>
                      <a:gd name="connsiteX3" fmla="*/ 780372 w 785353"/>
                      <a:gd name="connsiteY3" fmla="*/ 869621 h 1167167"/>
                      <a:gd name="connsiteX4" fmla="*/ 782425 w 785353"/>
                      <a:gd name="connsiteY4" fmla="*/ 867354 h 1167167"/>
                      <a:gd name="connsiteX5" fmla="*/ 780372 w 785353"/>
                      <a:gd name="connsiteY5" fmla="*/ 869621 h 1167167"/>
                      <a:gd name="connsiteX6" fmla="*/ 780371 w 785353"/>
                      <a:gd name="connsiteY6" fmla="*/ 869410 h 1167167"/>
                      <a:gd name="connsiteX7" fmla="*/ 782425 w 785353"/>
                      <a:gd name="connsiteY7" fmla="*/ 867354 h 1167167"/>
                      <a:gd name="connsiteX8" fmla="*/ 780373 w 785353"/>
                      <a:gd name="connsiteY8" fmla="*/ 276056 h 1167167"/>
                      <a:gd name="connsiteX9" fmla="*/ 780373 w 785353"/>
                      <a:gd name="connsiteY9" fmla="*/ 283732 h 1167167"/>
                      <a:gd name="connsiteX10" fmla="*/ 780372 w 785353"/>
                      <a:gd name="connsiteY10" fmla="*/ 276058 h 1167167"/>
                      <a:gd name="connsiteX11" fmla="*/ 779083 w 785353"/>
                      <a:gd name="connsiteY11" fmla="*/ 275142 h 1167167"/>
                      <a:gd name="connsiteX12" fmla="*/ 779085 w 785353"/>
                      <a:gd name="connsiteY12" fmla="*/ 275141 h 1167167"/>
                      <a:gd name="connsiteX13" fmla="*/ 780373 w 785353"/>
                      <a:gd name="connsiteY13" fmla="*/ 276056 h 1167167"/>
                      <a:gd name="connsiteX14" fmla="*/ 783882 w 785353"/>
                      <a:gd name="connsiteY14" fmla="*/ 0 h 1167167"/>
                      <a:gd name="connsiteX15" fmla="*/ 783882 w 785353"/>
                      <a:gd name="connsiteY15" fmla="*/ 6640 h 1167167"/>
                      <a:gd name="connsiteX16" fmla="*/ 728357 w 785353"/>
                      <a:gd name="connsiteY16" fmla="*/ 153325 h 1167167"/>
                      <a:gd name="connsiteX17" fmla="*/ 760766 w 785353"/>
                      <a:gd name="connsiteY17" fmla="*/ 277087 h 1167167"/>
                      <a:gd name="connsiteX18" fmla="*/ 770306 w 785353"/>
                      <a:gd name="connsiteY18" fmla="*/ 286640 h 1167167"/>
                      <a:gd name="connsiteX19" fmla="*/ 759875 w 785353"/>
                      <a:gd name="connsiteY19" fmla="*/ 289651 h 1167167"/>
                      <a:gd name="connsiteX20" fmla="*/ 686687 w 785353"/>
                      <a:gd name="connsiteY20" fmla="*/ 461612 h 1167167"/>
                      <a:gd name="connsiteX21" fmla="*/ 678962 w 785353"/>
                      <a:gd name="connsiteY21" fmla="*/ 571230 h 1167167"/>
                      <a:gd name="connsiteX22" fmla="*/ 678962 w 785353"/>
                      <a:gd name="connsiteY22" fmla="*/ 574955 h 1167167"/>
                      <a:gd name="connsiteX23" fmla="*/ 686686 w 785353"/>
                      <a:gd name="connsiteY23" fmla="*/ 684700 h 1167167"/>
                      <a:gd name="connsiteX24" fmla="*/ 780372 w 785353"/>
                      <a:gd name="connsiteY24" fmla="*/ 862452 h 1167167"/>
                      <a:gd name="connsiteX25" fmla="*/ 780371 w 785353"/>
                      <a:gd name="connsiteY25" fmla="*/ 869410 h 1167167"/>
                      <a:gd name="connsiteX26" fmla="*/ 760767 w 785353"/>
                      <a:gd name="connsiteY26" fmla="*/ 889044 h 1167167"/>
                      <a:gd name="connsiteX27" fmla="*/ 728358 w 785353"/>
                      <a:gd name="connsiteY27" fmla="*/ 1012805 h 1167167"/>
                      <a:gd name="connsiteX28" fmla="*/ 783881 w 785353"/>
                      <a:gd name="connsiteY28" fmla="*/ 1159491 h 1167167"/>
                      <a:gd name="connsiteX29" fmla="*/ 783882 w 785353"/>
                      <a:gd name="connsiteY29" fmla="*/ 1166132 h 1167167"/>
                      <a:gd name="connsiteX30" fmla="*/ 666771 w 785353"/>
                      <a:gd name="connsiteY30" fmla="*/ 1083770 h 1167167"/>
                      <a:gd name="connsiteX31" fmla="*/ 256059 w 785353"/>
                      <a:gd name="connsiteY31" fmla="*/ 795397 h 1167167"/>
                      <a:gd name="connsiteX32" fmla="*/ 16604 w 785353"/>
                      <a:gd name="connsiteY32" fmla="*/ 627143 h 1167167"/>
                      <a:gd name="connsiteX33" fmla="*/ 16604 w 785353"/>
                      <a:gd name="connsiteY33" fmla="*/ 538988 h 1167167"/>
                      <a:gd name="connsiteX34" fmla="*/ 256058 w 785353"/>
                      <a:gd name="connsiteY34" fmla="*/ 370735 h 1167167"/>
                      <a:gd name="connsiteX35" fmla="*/ 666771 w 785353"/>
                      <a:gd name="connsiteY35" fmla="*/ 82362 h 1167167"/>
                      <a:gd name="connsiteX36" fmla="*/ 783882 w 785353"/>
                      <a:gd name="connsiteY36" fmla="*/ 0 h 1167167"/>
                      <a:gd name="connsiteX37" fmla="*/ 782426 w 785353"/>
                      <a:gd name="connsiteY37" fmla="*/ 298775 h 1167167"/>
                      <a:gd name="connsiteX38" fmla="*/ 782424 w 785353"/>
                      <a:gd name="connsiteY38" fmla="*/ 298775 h 1167167"/>
                      <a:gd name="connsiteX39" fmla="*/ 770307 w 785353"/>
                      <a:gd name="connsiteY39" fmla="*/ 286642 h 1167167"/>
                      <a:gd name="connsiteX40" fmla="*/ 770308 w 785353"/>
                      <a:gd name="connsiteY40" fmla="*/ 286640 h 1167167"/>
                      <a:gd name="connsiteX41" fmla="*/ 782426 w 785353"/>
                      <a:gd name="connsiteY41" fmla="*/ 298775 h 1167167"/>
                      <a:gd name="connsiteX42" fmla="*/ 785352 w 785353"/>
                      <a:gd name="connsiteY42" fmla="*/ 1167166 h 1167167"/>
                      <a:gd name="connsiteX43" fmla="*/ 785353 w 785353"/>
                      <a:gd name="connsiteY43" fmla="*/ 1167167 h 1167167"/>
                      <a:gd name="connsiteX44" fmla="*/ 785352 w 785353"/>
                      <a:gd name="connsiteY44" fmla="*/ 1167166 h 116716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</a:cxnLst>
                    <a:rect l="l" t="t" r="r" b="b"/>
                    <a:pathLst>
                      <a:path w="785353" h="1167167">
                        <a:moveTo>
                          <a:pt x="780372" y="869621"/>
                        </a:moveTo>
                        <a:cubicBezTo>
                          <a:pt x="780372" y="869790"/>
                          <a:pt x="780373" y="869958"/>
                          <a:pt x="780373" y="870127"/>
                        </a:cubicBezTo>
                        <a:cubicBezTo>
                          <a:pt x="779820" y="870432"/>
                          <a:pt x="779452" y="870738"/>
                          <a:pt x="779083" y="871043"/>
                        </a:cubicBezTo>
                        <a:lnTo>
                          <a:pt x="780372" y="869621"/>
                        </a:lnTo>
                        <a:close/>
                        <a:moveTo>
                          <a:pt x="782425" y="867354"/>
                        </a:moveTo>
                        <a:lnTo>
                          <a:pt x="780372" y="869621"/>
                        </a:lnTo>
                        <a:cubicBezTo>
                          <a:pt x="780372" y="869551"/>
                          <a:pt x="780371" y="869480"/>
                          <a:pt x="780371" y="869410"/>
                        </a:cubicBezTo>
                        <a:lnTo>
                          <a:pt x="782425" y="867354"/>
                        </a:lnTo>
                        <a:close/>
                        <a:moveTo>
                          <a:pt x="780373" y="276056"/>
                        </a:moveTo>
                        <a:lnTo>
                          <a:pt x="780373" y="283732"/>
                        </a:lnTo>
                        <a:cubicBezTo>
                          <a:pt x="780373" y="281174"/>
                          <a:pt x="780371" y="278615"/>
                          <a:pt x="780372" y="276058"/>
                        </a:cubicBezTo>
                        <a:cubicBezTo>
                          <a:pt x="779819" y="275753"/>
                          <a:pt x="779451" y="275448"/>
                          <a:pt x="779083" y="275142"/>
                        </a:cubicBezTo>
                        <a:cubicBezTo>
                          <a:pt x="779084" y="275142"/>
                          <a:pt x="779084" y="275141"/>
                          <a:pt x="779085" y="275141"/>
                        </a:cubicBezTo>
                        <a:lnTo>
                          <a:pt x="780373" y="276056"/>
                        </a:lnTo>
                        <a:close/>
                        <a:moveTo>
                          <a:pt x="783882" y="0"/>
                        </a:moveTo>
                        <a:lnTo>
                          <a:pt x="783882" y="6640"/>
                        </a:lnTo>
                        <a:cubicBezTo>
                          <a:pt x="751659" y="26281"/>
                          <a:pt x="728357" y="84271"/>
                          <a:pt x="728357" y="153325"/>
                        </a:cubicBezTo>
                        <a:cubicBezTo>
                          <a:pt x="728357" y="204418"/>
                          <a:pt x="741157" y="249297"/>
                          <a:pt x="760766" y="277087"/>
                        </a:cubicBezTo>
                        <a:lnTo>
                          <a:pt x="770306" y="286640"/>
                        </a:lnTo>
                        <a:lnTo>
                          <a:pt x="759875" y="289651"/>
                        </a:lnTo>
                        <a:cubicBezTo>
                          <a:pt x="726773" y="309053"/>
                          <a:pt x="699544" y="374513"/>
                          <a:pt x="686687" y="461612"/>
                        </a:cubicBezTo>
                        <a:lnTo>
                          <a:pt x="678962" y="571230"/>
                        </a:lnTo>
                        <a:lnTo>
                          <a:pt x="678962" y="574955"/>
                        </a:lnTo>
                        <a:lnTo>
                          <a:pt x="686686" y="684700"/>
                        </a:lnTo>
                        <a:cubicBezTo>
                          <a:pt x="702115" y="789263"/>
                          <a:pt x="738239" y="862450"/>
                          <a:pt x="780372" y="862452"/>
                        </a:cubicBezTo>
                        <a:cubicBezTo>
                          <a:pt x="780372" y="864771"/>
                          <a:pt x="780371" y="867091"/>
                          <a:pt x="780371" y="869410"/>
                        </a:cubicBezTo>
                        <a:lnTo>
                          <a:pt x="760767" y="889044"/>
                        </a:lnTo>
                        <a:cubicBezTo>
                          <a:pt x="741158" y="916834"/>
                          <a:pt x="728357" y="961712"/>
                          <a:pt x="728358" y="1012805"/>
                        </a:cubicBezTo>
                        <a:cubicBezTo>
                          <a:pt x="728357" y="1082165"/>
                          <a:pt x="751658" y="1139850"/>
                          <a:pt x="783881" y="1159491"/>
                        </a:cubicBezTo>
                        <a:cubicBezTo>
                          <a:pt x="783881" y="1161705"/>
                          <a:pt x="783882" y="1163918"/>
                          <a:pt x="783882" y="1166132"/>
                        </a:cubicBezTo>
                        <a:lnTo>
                          <a:pt x="666771" y="1083770"/>
                        </a:lnTo>
                        <a:lnTo>
                          <a:pt x="256059" y="795397"/>
                        </a:lnTo>
                        <a:lnTo>
                          <a:pt x="16604" y="627143"/>
                        </a:lnTo>
                        <a:cubicBezTo>
                          <a:pt x="-5535" y="611298"/>
                          <a:pt x="-5535" y="554511"/>
                          <a:pt x="16604" y="538988"/>
                        </a:cubicBezTo>
                        <a:lnTo>
                          <a:pt x="256058" y="370735"/>
                        </a:lnTo>
                        <a:lnTo>
                          <a:pt x="666771" y="82362"/>
                        </a:lnTo>
                        <a:lnTo>
                          <a:pt x="783882" y="0"/>
                        </a:lnTo>
                        <a:close/>
                        <a:moveTo>
                          <a:pt x="782426" y="298775"/>
                        </a:moveTo>
                        <a:lnTo>
                          <a:pt x="782424" y="298775"/>
                        </a:lnTo>
                        <a:lnTo>
                          <a:pt x="770307" y="286642"/>
                        </a:lnTo>
                        <a:cubicBezTo>
                          <a:pt x="770307" y="286641"/>
                          <a:pt x="770308" y="286641"/>
                          <a:pt x="770308" y="286640"/>
                        </a:cubicBezTo>
                        <a:lnTo>
                          <a:pt x="782426" y="298775"/>
                        </a:lnTo>
                        <a:close/>
                        <a:moveTo>
                          <a:pt x="785352" y="1167166"/>
                        </a:moveTo>
                        <a:lnTo>
                          <a:pt x="785353" y="1167167"/>
                        </a:lnTo>
                        <a:lnTo>
                          <a:pt x="785352" y="1167166"/>
                        </a:lnTo>
                        <a:close/>
                      </a:path>
                    </a:pathLst>
                  </a:custGeom>
                  <a:solidFill>
                    <a:srgbClr val="EED6C2"/>
                  </a:solidFill>
                  <a:ln w="12700">
                    <a:miter lim="400000"/>
                  </a:ln>
                </p:spPr>
                <p:txBody>
                  <a:bodyPr wrap="square" lIns="28575" tIns="28575" rIns="28575" bIns="28575" anchor="ctr">
                    <a:noAutofit/>
                  </a:bodyPr>
                  <a:lstStyle/>
                  <a:p>
                    <a:pPr>
                      <a:defRPr sz="3000">
                        <a:solidFill>
                          <a:srgbClr val="FFFFFF"/>
                        </a:solidFill>
                      </a:defRPr>
                    </a:pPr>
                    <a:endParaRPr lang="pt-BR" sz="2250">
                      <a:latin typeface="Segoe UI" panose="020B0502040204020203" pitchFamily="34" charset="0"/>
                      <a:cs typeface="Segoe UI" panose="020B0502040204020203" pitchFamily="34" charset="0"/>
                    </a:endParaRPr>
                  </a:p>
                </p:txBody>
              </p:sp>
              <p:sp>
                <p:nvSpPr>
                  <p:cNvPr id="40" name="Freeform: Shape 29">
                    <a:extLst>
                      <a:ext uri="{FF2B5EF4-FFF2-40B4-BE49-F238E27FC236}">
                        <a16:creationId xmlns:a16="http://schemas.microsoft.com/office/drawing/2014/main" id="{44ACDE08-55E2-4415-B8D1-F577EC7FA96A}"/>
                      </a:ext>
                    </a:extLst>
                  </p:cNvPr>
                  <p:cNvSpPr/>
                  <p:nvPr/>
                </p:nvSpPr>
                <p:spPr>
                  <a:xfrm rot="16200000">
                    <a:off x="278741" y="6326649"/>
                    <a:ext cx="241323" cy="168209"/>
                  </a:xfrm>
                  <a:custGeom>
                    <a:avLst/>
                    <a:gdLst>
                      <a:gd name="connsiteX0" fmla="*/ 196428 w 209060"/>
                      <a:gd name="connsiteY0" fmla="*/ 0 h 175466"/>
                      <a:gd name="connsiteX1" fmla="*/ 209060 w 209060"/>
                      <a:gd name="connsiteY1" fmla="*/ 86996 h 175466"/>
                      <a:gd name="connsiteX2" fmla="*/ 196233 w 209060"/>
                      <a:gd name="connsiteY2" fmla="*/ 175466 h 175466"/>
                      <a:gd name="connsiteX3" fmla="*/ 12466 w 209060"/>
                      <a:gd name="connsiteY3" fmla="*/ 105413 h 175466"/>
                      <a:gd name="connsiteX4" fmla="*/ 0 w 209060"/>
                      <a:gd name="connsiteY4" fmla="*/ 87445 h 175466"/>
                      <a:gd name="connsiteX5" fmla="*/ 12391 w 209060"/>
                      <a:gd name="connsiteY5" fmla="*/ 69751 h 175466"/>
                      <a:gd name="connsiteX6" fmla="*/ 196118 w 209060"/>
                      <a:gd name="connsiteY6" fmla="*/ 117 h 1754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09060" h="175466">
                        <a:moveTo>
                          <a:pt x="196428" y="0"/>
                        </a:moveTo>
                        <a:lnTo>
                          <a:pt x="209060" y="86996"/>
                        </a:lnTo>
                        <a:cubicBezTo>
                          <a:pt x="209060" y="118478"/>
                          <a:pt x="204491" y="148339"/>
                          <a:pt x="196233" y="175466"/>
                        </a:cubicBezTo>
                        <a:lnTo>
                          <a:pt x="12466" y="105413"/>
                        </a:lnTo>
                        <a:lnTo>
                          <a:pt x="0" y="87445"/>
                        </a:lnTo>
                        <a:lnTo>
                          <a:pt x="12391" y="69751"/>
                        </a:lnTo>
                        <a:lnTo>
                          <a:pt x="196118" y="117"/>
                        </a:lnTo>
                        <a:close/>
                      </a:path>
                    </a:pathLst>
                  </a:custGeom>
                  <a:solidFill>
                    <a:srgbClr val="4B494B"/>
                  </a:solidFill>
                  <a:ln w="12700">
                    <a:miter lim="400000"/>
                  </a:ln>
                </p:spPr>
                <p:txBody>
                  <a:bodyPr lIns="28575" tIns="28575" rIns="28575" bIns="28575" anchor="ctr"/>
                  <a:lstStyle/>
                  <a:p>
                    <a:endParaRPr lang="pt-BR" sz="2250">
                      <a:solidFill>
                        <a:srgbClr val="FFFFFF"/>
                      </a:solidFill>
                      <a:latin typeface="Segoe UI" panose="020B0502040204020203" pitchFamily="34" charset="0"/>
                      <a:cs typeface="Segoe UI" panose="020B0502040204020203" pitchFamily="34" charset="0"/>
                    </a:endParaRPr>
                  </a:p>
                </p:txBody>
              </p:sp>
            </p:grpSp>
            <p:sp>
              <p:nvSpPr>
                <p:cNvPr id="41" name="Freeform: Shape 5">
                  <a:extLst>
                    <a:ext uri="{FF2B5EF4-FFF2-40B4-BE49-F238E27FC236}">
                      <a16:creationId xmlns:a16="http://schemas.microsoft.com/office/drawing/2014/main" id="{152705E3-994E-4661-B8B8-1AE176B58D33}"/>
                    </a:ext>
                  </a:extLst>
                </p:cNvPr>
                <p:cNvSpPr/>
                <p:nvPr/>
              </p:nvSpPr>
              <p:spPr>
                <a:xfrm rot="16200000">
                  <a:off x="-182708" y="3669972"/>
                  <a:ext cx="821299" cy="117472"/>
                </a:xfrm>
                <a:prstGeom prst="rect">
                  <a:avLst/>
                </a:prstGeom>
                <a:solidFill>
                  <a:srgbClr val="F6BF69"/>
                </a:solidFill>
                <a:ln w="12700">
                  <a:miter lim="400000"/>
                </a:ln>
              </p:spPr>
              <p:txBody>
                <a:bodyPr lIns="28575" tIns="28575" rIns="28575" bIns="28575" anchor="ctr"/>
                <a:lstStyle/>
                <a:p>
                  <a:endParaRPr lang="pt-BR" sz="2250">
                    <a:solidFill>
                      <a:srgbClr val="FFFFFF"/>
                    </a:solidFill>
                    <a:latin typeface="Segoe UI" panose="020B0502040204020203" pitchFamily="34" charset="0"/>
                    <a:cs typeface="Segoe UI" panose="020B0502040204020203" pitchFamily="34" charset="0"/>
                  </a:endParaRPr>
                </a:p>
              </p:txBody>
            </p:sp>
            <p:grpSp>
              <p:nvGrpSpPr>
                <p:cNvPr id="42" name="Grupo 47">
                  <a:extLst>
                    <a:ext uri="{FF2B5EF4-FFF2-40B4-BE49-F238E27FC236}">
                      <a16:creationId xmlns:a16="http://schemas.microsoft.com/office/drawing/2014/main" id="{0AC68641-C4EB-4390-ACAC-157EE3A5B0E8}"/>
                    </a:ext>
                  </a:extLst>
                </p:cNvPr>
                <p:cNvGrpSpPr/>
                <p:nvPr/>
              </p:nvGrpSpPr>
              <p:grpSpPr>
                <a:xfrm>
                  <a:off x="169206" y="2621403"/>
                  <a:ext cx="463480" cy="758980"/>
                  <a:chOff x="3213184" y="2354507"/>
                  <a:chExt cx="1015328" cy="814309"/>
                </a:xfrm>
              </p:grpSpPr>
              <p:sp>
                <p:nvSpPr>
                  <p:cNvPr id="47" name="Freeform: Shape 10">
                    <a:extLst>
                      <a:ext uri="{FF2B5EF4-FFF2-40B4-BE49-F238E27FC236}">
                        <a16:creationId xmlns:a16="http://schemas.microsoft.com/office/drawing/2014/main" id="{8C711086-52C1-4BC4-994F-3D8027A98304}"/>
                      </a:ext>
                    </a:extLst>
                  </p:cNvPr>
                  <p:cNvSpPr/>
                  <p:nvPr/>
                </p:nvSpPr>
                <p:spPr>
                  <a:xfrm rot="16200000">
                    <a:off x="2934700" y="2632992"/>
                    <a:ext cx="814308" cy="257339"/>
                  </a:xfrm>
                  <a:prstGeom prst="rect">
                    <a:avLst/>
                  </a:prstGeom>
                  <a:solidFill>
                    <a:srgbClr val="A8CC68"/>
                  </a:solidFill>
                  <a:ln w="12700">
                    <a:miter lim="400000"/>
                  </a:ln>
                </p:spPr>
                <p:txBody>
                  <a:bodyPr lIns="28575" tIns="28575" rIns="28575" bIns="28575" anchor="ctr"/>
                  <a:lstStyle/>
                  <a:p>
                    <a:endParaRPr lang="pt-BR" sz="2250">
                      <a:solidFill>
                        <a:srgbClr val="FFFFFF"/>
                      </a:solidFill>
                      <a:latin typeface="Segoe UI" panose="020B0502040204020203" pitchFamily="34" charset="0"/>
                      <a:cs typeface="Segoe UI" panose="020B0502040204020203" pitchFamily="34" charset="0"/>
                    </a:endParaRPr>
                  </a:p>
                </p:txBody>
              </p:sp>
              <p:sp>
                <p:nvSpPr>
                  <p:cNvPr id="48" name="Freeform: Shape 10">
                    <a:extLst>
                      <a:ext uri="{FF2B5EF4-FFF2-40B4-BE49-F238E27FC236}">
                        <a16:creationId xmlns:a16="http://schemas.microsoft.com/office/drawing/2014/main" id="{0D73EF17-6914-40C2-92F1-72EDF8D9E3DD}"/>
                      </a:ext>
                    </a:extLst>
                  </p:cNvPr>
                  <p:cNvSpPr/>
                  <p:nvPr/>
                </p:nvSpPr>
                <p:spPr>
                  <a:xfrm rot="16200000">
                    <a:off x="3187362" y="2632991"/>
                    <a:ext cx="814308" cy="257339"/>
                  </a:xfrm>
                  <a:prstGeom prst="rect">
                    <a:avLst/>
                  </a:prstGeom>
                  <a:solidFill>
                    <a:srgbClr val="95C669"/>
                  </a:solidFill>
                  <a:ln w="12700">
                    <a:miter lim="400000"/>
                  </a:ln>
                </p:spPr>
                <p:txBody>
                  <a:bodyPr lIns="28575" tIns="28575" rIns="28575" bIns="28575" anchor="ctr"/>
                  <a:lstStyle/>
                  <a:p>
                    <a:endParaRPr lang="pt-BR" sz="2250">
                      <a:solidFill>
                        <a:srgbClr val="FFFFFF"/>
                      </a:solidFill>
                      <a:latin typeface="Segoe UI" panose="020B0502040204020203" pitchFamily="34" charset="0"/>
                      <a:cs typeface="Segoe UI" panose="020B0502040204020203" pitchFamily="34" charset="0"/>
                    </a:endParaRPr>
                  </a:p>
                </p:txBody>
              </p:sp>
              <p:sp>
                <p:nvSpPr>
                  <p:cNvPr id="49" name="Freeform: Shape 10">
                    <a:extLst>
                      <a:ext uri="{FF2B5EF4-FFF2-40B4-BE49-F238E27FC236}">
                        <a16:creationId xmlns:a16="http://schemas.microsoft.com/office/drawing/2014/main" id="{F59A78D4-D3E2-4840-8A4E-965578890E47}"/>
                      </a:ext>
                    </a:extLst>
                  </p:cNvPr>
                  <p:cNvSpPr/>
                  <p:nvPr/>
                </p:nvSpPr>
                <p:spPr>
                  <a:xfrm rot="16200000">
                    <a:off x="3440022" y="2632991"/>
                    <a:ext cx="814308" cy="257339"/>
                  </a:xfrm>
                  <a:prstGeom prst="rect">
                    <a:avLst/>
                  </a:prstGeom>
                  <a:solidFill>
                    <a:srgbClr val="7ABE6A"/>
                  </a:solidFill>
                  <a:ln w="12700">
                    <a:miter lim="400000"/>
                  </a:ln>
                </p:spPr>
                <p:txBody>
                  <a:bodyPr lIns="28575" tIns="28575" rIns="28575" bIns="28575" anchor="ctr"/>
                  <a:lstStyle/>
                  <a:p>
                    <a:endParaRPr lang="pt-BR" sz="2250">
                      <a:solidFill>
                        <a:srgbClr val="FFFFFF"/>
                      </a:solidFill>
                      <a:latin typeface="Segoe UI" panose="020B0502040204020203" pitchFamily="34" charset="0"/>
                      <a:cs typeface="Segoe UI" panose="020B0502040204020203" pitchFamily="34" charset="0"/>
                    </a:endParaRPr>
                  </a:p>
                </p:txBody>
              </p:sp>
              <p:sp>
                <p:nvSpPr>
                  <p:cNvPr id="50" name="Freeform: Shape 10">
                    <a:extLst>
                      <a:ext uri="{FF2B5EF4-FFF2-40B4-BE49-F238E27FC236}">
                        <a16:creationId xmlns:a16="http://schemas.microsoft.com/office/drawing/2014/main" id="{25BDE18C-E5E4-4B66-AF11-8A3388C1A5CB}"/>
                      </a:ext>
                    </a:extLst>
                  </p:cNvPr>
                  <p:cNvSpPr/>
                  <p:nvPr/>
                </p:nvSpPr>
                <p:spPr>
                  <a:xfrm rot="16200000">
                    <a:off x="3692689" y="2632991"/>
                    <a:ext cx="814308" cy="257339"/>
                  </a:xfrm>
                  <a:prstGeom prst="rect">
                    <a:avLst/>
                  </a:prstGeom>
                  <a:solidFill>
                    <a:srgbClr val="42B56B"/>
                  </a:solidFill>
                  <a:ln w="12700">
                    <a:miter lim="400000"/>
                  </a:ln>
                </p:spPr>
                <p:txBody>
                  <a:bodyPr lIns="28575" tIns="28575" rIns="28575" bIns="28575" anchor="ctr"/>
                  <a:lstStyle/>
                  <a:p>
                    <a:endParaRPr lang="pt-BR" sz="2250">
                      <a:solidFill>
                        <a:srgbClr val="FFFFFF"/>
                      </a:solidFill>
                      <a:latin typeface="Segoe UI" panose="020B0502040204020203" pitchFamily="34" charset="0"/>
                      <a:cs typeface="Segoe UI" panose="020B0502040204020203" pitchFamily="34" charset="0"/>
                    </a:endParaRPr>
                  </a:p>
                </p:txBody>
              </p:sp>
            </p:grpSp>
            <p:sp>
              <p:nvSpPr>
                <p:cNvPr id="43" name="Freeform: Shape 6">
                  <a:extLst>
                    <a:ext uri="{FF2B5EF4-FFF2-40B4-BE49-F238E27FC236}">
                      <a16:creationId xmlns:a16="http://schemas.microsoft.com/office/drawing/2014/main" id="{E1932885-D912-4D74-8581-37A886747CDD}"/>
                    </a:ext>
                  </a:extLst>
                </p:cNvPr>
                <p:cNvSpPr/>
                <p:nvPr/>
              </p:nvSpPr>
              <p:spPr>
                <a:xfrm rot="16200000">
                  <a:off x="-150015" y="4458584"/>
                  <a:ext cx="755913" cy="117473"/>
                </a:xfrm>
                <a:prstGeom prst="rect">
                  <a:avLst/>
                </a:prstGeom>
                <a:solidFill>
                  <a:srgbClr val="00BAEE"/>
                </a:solidFill>
                <a:ln w="12700">
                  <a:miter lim="400000"/>
                </a:ln>
              </p:spPr>
              <p:txBody>
                <a:bodyPr lIns="28575" tIns="28575" rIns="28575" bIns="28575" anchor="ctr"/>
                <a:lstStyle/>
                <a:p>
                  <a:endParaRPr lang="pt-BR" sz="2250">
                    <a:solidFill>
                      <a:srgbClr val="FFFFFF"/>
                    </a:solidFill>
                    <a:latin typeface="Segoe UI" panose="020B0502040204020203" pitchFamily="34" charset="0"/>
                    <a:cs typeface="Segoe UI" panose="020B0502040204020203" pitchFamily="34" charset="0"/>
                  </a:endParaRPr>
                </a:p>
              </p:txBody>
            </p:sp>
            <p:sp>
              <p:nvSpPr>
                <p:cNvPr id="44" name="Freeform: Shape 14">
                  <a:extLst>
                    <a:ext uri="{FF2B5EF4-FFF2-40B4-BE49-F238E27FC236}">
                      <a16:creationId xmlns:a16="http://schemas.microsoft.com/office/drawing/2014/main" id="{32B97E74-8530-4C75-AADC-20B83B570289}"/>
                    </a:ext>
                  </a:extLst>
                </p:cNvPr>
                <p:cNvSpPr/>
                <p:nvPr/>
              </p:nvSpPr>
              <p:spPr>
                <a:xfrm rot="16200000">
                  <a:off x="80743" y="4459318"/>
                  <a:ext cx="755913" cy="116008"/>
                </a:xfrm>
                <a:prstGeom prst="rect">
                  <a:avLst/>
                </a:prstGeom>
                <a:solidFill>
                  <a:srgbClr val="00A0D2"/>
                </a:solidFill>
                <a:ln w="12700">
                  <a:miter lim="400000"/>
                </a:ln>
              </p:spPr>
              <p:txBody>
                <a:bodyPr lIns="28575" tIns="28575" rIns="28575" bIns="28575" anchor="ctr"/>
                <a:lstStyle/>
                <a:p>
                  <a:endParaRPr lang="pt-BR" sz="2250">
                    <a:solidFill>
                      <a:srgbClr val="FFFFFF"/>
                    </a:solidFill>
                    <a:latin typeface="Segoe UI" panose="020B0502040204020203" pitchFamily="34" charset="0"/>
                    <a:cs typeface="Segoe UI" panose="020B0502040204020203" pitchFamily="34" charset="0"/>
                  </a:endParaRPr>
                </a:p>
              </p:txBody>
            </p:sp>
            <p:sp>
              <p:nvSpPr>
                <p:cNvPr id="45" name="Freeform: Shape 15">
                  <a:extLst>
                    <a:ext uri="{FF2B5EF4-FFF2-40B4-BE49-F238E27FC236}">
                      <a16:creationId xmlns:a16="http://schemas.microsoft.com/office/drawing/2014/main" id="{3043B0ED-B272-4B65-89BA-04D5A7B86725}"/>
                    </a:ext>
                  </a:extLst>
                </p:cNvPr>
                <p:cNvSpPr/>
                <p:nvPr/>
              </p:nvSpPr>
              <p:spPr>
                <a:xfrm rot="16200000">
                  <a:off x="196400" y="4458158"/>
                  <a:ext cx="755921" cy="118321"/>
                </a:xfrm>
                <a:prstGeom prst="rect">
                  <a:avLst/>
                </a:prstGeom>
                <a:solidFill>
                  <a:srgbClr val="0097C9"/>
                </a:solidFill>
                <a:ln w="12700">
                  <a:miter lim="400000"/>
                </a:ln>
              </p:spPr>
              <p:txBody>
                <a:bodyPr lIns="28575" tIns="28575" rIns="28575" bIns="28575" anchor="ctr"/>
                <a:lstStyle/>
                <a:p>
                  <a:endParaRPr lang="pt-BR" sz="2250">
                    <a:solidFill>
                      <a:srgbClr val="FFFFFF"/>
                    </a:solidFill>
                    <a:latin typeface="Segoe UI" panose="020B0502040204020203" pitchFamily="34" charset="0"/>
                    <a:cs typeface="Segoe UI" panose="020B0502040204020203" pitchFamily="34" charset="0"/>
                  </a:endParaRPr>
                </a:p>
              </p:txBody>
            </p:sp>
            <p:sp>
              <p:nvSpPr>
                <p:cNvPr id="46" name="Freeform: Shape 16">
                  <a:extLst>
                    <a:ext uri="{FF2B5EF4-FFF2-40B4-BE49-F238E27FC236}">
                      <a16:creationId xmlns:a16="http://schemas.microsoft.com/office/drawing/2014/main" id="{109E98B6-FEB6-480A-AE2E-94C4E4EB2106}"/>
                    </a:ext>
                  </a:extLst>
                </p:cNvPr>
                <p:cNvSpPr/>
                <p:nvPr/>
              </p:nvSpPr>
              <p:spPr>
                <a:xfrm rot="16200000">
                  <a:off x="-32543" y="4458586"/>
                  <a:ext cx="755914" cy="117472"/>
                </a:xfrm>
                <a:prstGeom prst="rect">
                  <a:avLst/>
                </a:prstGeom>
                <a:solidFill>
                  <a:srgbClr val="00A8DC"/>
                </a:solidFill>
                <a:ln w="12700">
                  <a:miter lim="400000"/>
                </a:ln>
              </p:spPr>
              <p:txBody>
                <a:bodyPr lIns="28575" tIns="28575" rIns="28575" bIns="28575" anchor="ctr"/>
                <a:lstStyle/>
                <a:p>
                  <a:endParaRPr lang="pt-BR" sz="2250">
                    <a:solidFill>
                      <a:srgbClr val="FFFFFF"/>
                    </a:solidFill>
                    <a:latin typeface="Segoe UI" panose="020B0502040204020203" pitchFamily="34" charset="0"/>
                    <a:cs typeface="Segoe UI" panose="020B0502040204020203" pitchFamily="34" charset="0"/>
                  </a:endParaRPr>
                </a:p>
              </p:txBody>
            </p:sp>
          </p:grpSp>
        </p:grpSp>
      </p:grpSp>
      <p:grpSp>
        <p:nvGrpSpPr>
          <p:cNvPr id="64" name="Agrupar 63">
            <a:extLst>
              <a:ext uri="{FF2B5EF4-FFF2-40B4-BE49-F238E27FC236}">
                <a16:creationId xmlns:a16="http://schemas.microsoft.com/office/drawing/2014/main" id="{41027516-A167-4225-B799-96119C07795F}"/>
              </a:ext>
            </a:extLst>
          </p:cNvPr>
          <p:cNvGrpSpPr/>
          <p:nvPr/>
        </p:nvGrpSpPr>
        <p:grpSpPr>
          <a:xfrm>
            <a:off x="6989177" y="2068106"/>
            <a:ext cx="3996000" cy="1938212"/>
            <a:chOff x="7527974" y="2286505"/>
            <a:chExt cx="3816324" cy="1938212"/>
          </a:xfrm>
        </p:grpSpPr>
        <p:sp>
          <p:nvSpPr>
            <p:cNvPr id="10" name="Retângulo: Cantos Arredondados 9">
              <a:extLst>
                <a:ext uri="{FF2B5EF4-FFF2-40B4-BE49-F238E27FC236}">
                  <a16:creationId xmlns:a16="http://schemas.microsoft.com/office/drawing/2014/main" id="{2A8B28E3-860A-4CAF-A7EC-728B7CF9530D}"/>
                </a:ext>
              </a:extLst>
            </p:cNvPr>
            <p:cNvSpPr/>
            <p:nvPr/>
          </p:nvSpPr>
          <p:spPr>
            <a:xfrm>
              <a:off x="7527974" y="2286506"/>
              <a:ext cx="1908000" cy="1938211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rgbClr val="06657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066573"/>
                  </a:solidFill>
                  <a:effectLst/>
                  <a:uLnTx/>
                  <a:uFillTx/>
                  <a:latin typeface="Segoe UI Black" panose="020B0A02040204020203" pitchFamily="34" charset="0"/>
                  <a:ea typeface="Segoe UI Black" panose="020B0A02040204020203" pitchFamily="34" charset="0"/>
                  <a:cs typeface="Segoe UI" panose="020B0502040204020203" pitchFamily="34" charset="0"/>
                </a:rPr>
                <a:t>42</a:t>
              </a:r>
              <a:r>
                <a:rPr kumimoji="0" lang="pt-B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  <a:t>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  <a:t>Unidades de ensino e pesquisa</a:t>
              </a:r>
            </a:p>
          </p:txBody>
        </p:sp>
        <p:sp>
          <p:nvSpPr>
            <p:cNvPr id="59" name="Retângulo: Cantos Arredondados 58">
              <a:extLst>
                <a:ext uri="{FF2B5EF4-FFF2-40B4-BE49-F238E27FC236}">
                  <a16:creationId xmlns:a16="http://schemas.microsoft.com/office/drawing/2014/main" id="{51DD03A0-3DFD-4072-AA64-0E95CB3DE82C}"/>
                </a:ext>
              </a:extLst>
            </p:cNvPr>
            <p:cNvSpPr/>
            <p:nvPr/>
          </p:nvSpPr>
          <p:spPr>
            <a:xfrm>
              <a:off x="9436298" y="2286505"/>
              <a:ext cx="1908000" cy="1938211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rgbClr val="06657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4800" dirty="0">
                  <a:solidFill>
                    <a:srgbClr val="066573"/>
                  </a:solidFill>
                  <a:latin typeface="Segoe UI Black" panose="020B0A02040204020203" pitchFamily="34" charset="0"/>
                  <a:ea typeface="Segoe UI Black" panose="020B0A02040204020203" pitchFamily="34" charset="0"/>
                  <a:cs typeface="Segoe UI" panose="020B0502040204020203" pitchFamily="34" charset="0"/>
                </a:rPr>
                <a:t>33</a:t>
              </a:r>
              <a:r>
                <a:rPr lang="pt-BR" dirty="0">
                  <a:solidFill>
                    <a:schemeClr val="tx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 </a:t>
              </a:r>
            </a:p>
            <a:p>
              <a:pPr algn="ctr"/>
              <a:r>
                <a:rPr lang="pt-BR" dirty="0">
                  <a:solidFill>
                    <a:schemeClr val="tx1"/>
                  </a:solidFill>
                  <a:latin typeface="Segoe UI" panose="020B0502040204020203" pitchFamily="34" charset="0"/>
                  <a:cs typeface="Segoe UI" panose="020B0502040204020203" pitchFamily="34" charset="0"/>
                </a:rPr>
                <a:t>Órgãos Centrais de direção e serviço</a:t>
              </a:r>
            </a:p>
          </p:txBody>
        </p:sp>
      </p:grpSp>
      <p:sp>
        <p:nvSpPr>
          <p:cNvPr id="60" name="Retângulo: Cantos Arredondados 59">
            <a:extLst>
              <a:ext uri="{FF2B5EF4-FFF2-40B4-BE49-F238E27FC236}">
                <a16:creationId xmlns:a16="http://schemas.microsoft.com/office/drawing/2014/main" id="{52C6E248-520E-4AF5-A0D2-96097C7DAD1A}"/>
              </a:ext>
            </a:extLst>
          </p:cNvPr>
          <p:cNvSpPr/>
          <p:nvPr/>
        </p:nvSpPr>
        <p:spPr>
          <a:xfrm>
            <a:off x="6123275" y="4022545"/>
            <a:ext cx="1908000" cy="1938210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06657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4000" dirty="0">
                <a:solidFill>
                  <a:srgbClr val="066573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6</a:t>
            </a:r>
            <a:r>
              <a:rPr lang="pt-BR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</a:p>
          <a:p>
            <a:pPr algn="ctr"/>
            <a:r>
              <a:rPr lang="pt-BR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Institutos especializados</a:t>
            </a:r>
          </a:p>
        </p:txBody>
      </p:sp>
      <p:sp>
        <p:nvSpPr>
          <p:cNvPr id="61" name="Retângulo: Cantos Arredondados 60">
            <a:extLst>
              <a:ext uri="{FF2B5EF4-FFF2-40B4-BE49-F238E27FC236}">
                <a16:creationId xmlns:a16="http://schemas.microsoft.com/office/drawing/2014/main" id="{66FAE2C3-0172-4AD0-87A6-C2B0529210C5}"/>
              </a:ext>
            </a:extLst>
          </p:cNvPr>
          <p:cNvSpPr/>
          <p:nvPr/>
        </p:nvSpPr>
        <p:spPr>
          <a:xfrm>
            <a:off x="8033177" y="4028802"/>
            <a:ext cx="1908000" cy="1938210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06657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4000" dirty="0">
                <a:solidFill>
                  <a:srgbClr val="066573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2</a:t>
            </a:r>
            <a:r>
              <a:rPr lang="pt-BR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</a:p>
          <a:p>
            <a:pPr algn="ctr"/>
            <a:r>
              <a:rPr lang="pt-BR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Hospitais e serviços anexos</a:t>
            </a:r>
          </a:p>
        </p:txBody>
      </p:sp>
      <p:sp>
        <p:nvSpPr>
          <p:cNvPr id="62" name="Retângulo: Cantos Arredondados 61">
            <a:extLst>
              <a:ext uri="{FF2B5EF4-FFF2-40B4-BE49-F238E27FC236}">
                <a16:creationId xmlns:a16="http://schemas.microsoft.com/office/drawing/2014/main" id="{41BE1D18-5DFA-4E93-981C-7288FE38C5CE}"/>
              </a:ext>
            </a:extLst>
          </p:cNvPr>
          <p:cNvSpPr/>
          <p:nvPr/>
        </p:nvSpPr>
        <p:spPr>
          <a:xfrm>
            <a:off x="9941177" y="4028802"/>
            <a:ext cx="1908000" cy="1938210"/>
          </a:xfrm>
          <a:prstGeom prst="roundRect">
            <a:avLst/>
          </a:prstGeom>
          <a:solidFill>
            <a:schemeClr val="bg1"/>
          </a:solidFill>
          <a:ln w="19050">
            <a:solidFill>
              <a:srgbClr val="06657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4000" dirty="0">
                <a:solidFill>
                  <a:srgbClr val="066573"/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" panose="020B0502040204020203" pitchFamily="34" charset="0"/>
              </a:rPr>
              <a:t>4</a:t>
            </a:r>
            <a:r>
              <a:rPr lang="pt-BR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</a:t>
            </a:r>
          </a:p>
          <a:p>
            <a:pPr algn="ctr"/>
            <a:r>
              <a:rPr lang="pt-BR" dirty="0">
                <a:solidFill>
                  <a:schemeClr val="tx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Museus</a:t>
            </a:r>
          </a:p>
        </p:txBody>
      </p:sp>
      <p:sp>
        <p:nvSpPr>
          <p:cNvPr id="57" name="Espaço Reservado para Conteúdo 1">
            <a:extLst>
              <a:ext uri="{FF2B5EF4-FFF2-40B4-BE49-F238E27FC236}">
                <a16:creationId xmlns:a16="http://schemas.microsoft.com/office/drawing/2014/main" id="{437A3AD9-EE6C-4A2F-9930-F3E850B87BFB}"/>
              </a:ext>
            </a:extLst>
          </p:cNvPr>
          <p:cNvSpPr txBox="1">
            <a:spLocks/>
          </p:cNvSpPr>
          <p:nvPr/>
        </p:nvSpPr>
        <p:spPr>
          <a:xfrm>
            <a:off x="1803661" y="6412603"/>
            <a:ext cx="8584678" cy="32757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600"/>
              </a:spcBef>
              <a:buNone/>
            </a:pPr>
            <a:r>
              <a:rPr lang="pt-BR" sz="1400" dirty="0"/>
              <a:t>Fonte: Anuário Estatístico da USP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021656835"/>
      </p:ext>
    </p:extLst>
  </p:cSld>
  <p:clrMapOvr>
    <a:masterClrMapping/>
  </p:clrMapOvr>
  <p:transition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9" name="Group 18">
            <a:extLst>
              <a:ext uri="{FF2B5EF4-FFF2-40B4-BE49-F238E27FC236}">
                <a16:creationId xmlns:a16="http://schemas.microsoft.com/office/drawing/2014/main" id="{E2A03DCC-6783-4911-B798-DD29A271B021}"/>
              </a:ext>
            </a:extLst>
          </p:cNvPr>
          <p:cNvGrpSpPr/>
          <p:nvPr/>
        </p:nvGrpSpPr>
        <p:grpSpPr>
          <a:xfrm rot="846505">
            <a:off x="5070008" y="2299274"/>
            <a:ext cx="2620246" cy="2548824"/>
            <a:chOff x="3727704" y="1566270"/>
            <a:chExt cx="4869317" cy="4736592"/>
          </a:xfrm>
        </p:grpSpPr>
        <p:sp>
          <p:nvSpPr>
            <p:cNvPr id="60" name="Freeform 458">
              <a:extLst>
                <a:ext uri="{FF2B5EF4-FFF2-40B4-BE49-F238E27FC236}">
                  <a16:creationId xmlns:a16="http://schemas.microsoft.com/office/drawing/2014/main" id="{33D8CD9E-CA91-4EBE-A841-2B23C66CC54E}"/>
                </a:ext>
              </a:extLst>
            </p:cNvPr>
            <p:cNvSpPr>
              <a:spLocks/>
            </p:cNvSpPr>
            <p:nvPr/>
          </p:nvSpPr>
          <p:spPr bwMode="auto">
            <a:xfrm>
              <a:off x="4219889" y="3778338"/>
              <a:ext cx="1122625" cy="1172396"/>
            </a:xfrm>
            <a:custGeom>
              <a:avLst/>
              <a:gdLst>
                <a:gd name="T0" fmla="*/ 2309 w 2562"/>
                <a:gd name="T1" fmla="*/ 0 h 2675"/>
                <a:gd name="T2" fmla="*/ 1810 w 2562"/>
                <a:gd name="T3" fmla="*/ 1123 h 2675"/>
                <a:gd name="T4" fmla="*/ 2562 w 2562"/>
                <a:gd name="T5" fmla="*/ 2029 h 2675"/>
                <a:gd name="T6" fmla="*/ 397 w 2562"/>
                <a:gd name="T7" fmla="*/ 2675 h 2675"/>
                <a:gd name="T8" fmla="*/ 787 w 2562"/>
                <a:gd name="T9" fmla="*/ 1862 h 2675"/>
                <a:gd name="T10" fmla="*/ 0 w 2562"/>
                <a:gd name="T11" fmla="*/ 881 h 2675"/>
                <a:gd name="T12" fmla="*/ 2309 w 2562"/>
                <a:gd name="T13" fmla="*/ 0 h 26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562" h="2675">
                  <a:moveTo>
                    <a:pt x="2309" y="0"/>
                  </a:moveTo>
                  <a:cubicBezTo>
                    <a:pt x="2309" y="0"/>
                    <a:pt x="1850" y="652"/>
                    <a:pt x="1810" y="1123"/>
                  </a:cubicBezTo>
                  <a:cubicBezTo>
                    <a:pt x="1771" y="1588"/>
                    <a:pt x="2281" y="1889"/>
                    <a:pt x="2562" y="2029"/>
                  </a:cubicBezTo>
                  <a:cubicBezTo>
                    <a:pt x="1589" y="1725"/>
                    <a:pt x="397" y="2675"/>
                    <a:pt x="397" y="2675"/>
                  </a:cubicBezTo>
                  <a:cubicBezTo>
                    <a:pt x="397" y="2675"/>
                    <a:pt x="712" y="2301"/>
                    <a:pt x="787" y="1862"/>
                  </a:cubicBezTo>
                  <a:cubicBezTo>
                    <a:pt x="860" y="1209"/>
                    <a:pt x="0" y="881"/>
                    <a:pt x="0" y="881"/>
                  </a:cubicBezTo>
                  <a:cubicBezTo>
                    <a:pt x="0" y="881"/>
                    <a:pt x="1759" y="1130"/>
                    <a:pt x="2309" y="0"/>
                  </a:cubicBezTo>
                  <a:close/>
                </a:path>
              </a:pathLst>
            </a:custGeom>
            <a:solidFill>
              <a:srgbClr val="9BBB5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354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0" cap="none" spc="0" normalizeH="0" baseline="0" dirty="0">
                <a:ln>
                  <a:noFill/>
                </a:ln>
                <a:solidFill>
                  <a:srgbClr val="95A5A6"/>
                </a:solidFill>
                <a:effectLst/>
                <a:uLnTx/>
                <a:uFillTx/>
              </a:endParaRPr>
            </a:p>
          </p:txBody>
        </p:sp>
        <p:sp>
          <p:nvSpPr>
            <p:cNvPr id="61" name="Freeform 459">
              <a:extLst>
                <a:ext uri="{FF2B5EF4-FFF2-40B4-BE49-F238E27FC236}">
                  <a16:creationId xmlns:a16="http://schemas.microsoft.com/office/drawing/2014/main" id="{817DC02C-6919-434F-8A02-2E019B8DA9A8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6259" y="4939674"/>
              <a:ext cx="840586" cy="1067323"/>
            </a:xfrm>
            <a:custGeom>
              <a:avLst/>
              <a:gdLst>
                <a:gd name="T0" fmla="*/ 204 w 1917"/>
                <a:gd name="T1" fmla="*/ 0 h 2438"/>
                <a:gd name="T2" fmla="*/ 865 w 1917"/>
                <a:gd name="T3" fmla="*/ 639 h 2438"/>
                <a:gd name="T4" fmla="*/ 1917 w 1917"/>
                <a:gd name="T5" fmla="*/ 217 h 2438"/>
                <a:gd name="T6" fmla="*/ 1917 w 1917"/>
                <a:gd name="T7" fmla="*/ 2438 h 2438"/>
                <a:gd name="T8" fmla="*/ 1228 w 1917"/>
                <a:gd name="T9" fmla="*/ 1825 h 2438"/>
                <a:gd name="T10" fmla="*/ 0 w 1917"/>
                <a:gd name="T11" fmla="*/ 2196 h 2438"/>
                <a:gd name="T12" fmla="*/ 204 w 1917"/>
                <a:gd name="T13" fmla="*/ 0 h 24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17" h="2438">
                  <a:moveTo>
                    <a:pt x="204" y="0"/>
                  </a:moveTo>
                  <a:cubicBezTo>
                    <a:pt x="204" y="0"/>
                    <a:pt x="433" y="445"/>
                    <a:pt x="865" y="639"/>
                  </a:cubicBezTo>
                  <a:cubicBezTo>
                    <a:pt x="1289" y="831"/>
                    <a:pt x="1690" y="437"/>
                    <a:pt x="1917" y="217"/>
                  </a:cubicBezTo>
                  <a:cubicBezTo>
                    <a:pt x="1306" y="1036"/>
                    <a:pt x="1917" y="2438"/>
                    <a:pt x="1917" y="2438"/>
                  </a:cubicBezTo>
                  <a:cubicBezTo>
                    <a:pt x="1917" y="2438"/>
                    <a:pt x="1617" y="2041"/>
                    <a:pt x="1228" y="1825"/>
                  </a:cubicBezTo>
                  <a:cubicBezTo>
                    <a:pt x="636" y="1539"/>
                    <a:pt x="0" y="2196"/>
                    <a:pt x="0" y="2196"/>
                  </a:cubicBezTo>
                  <a:cubicBezTo>
                    <a:pt x="0" y="2196"/>
                    <a:pt x="827" y="928"/>
                    <a:pt x="204" y="0"/>
                  </a:cubicBezTo>
                  <a:close/>
                </a:path>
              </a:pathLst>
            </a:custGeom>
            <a:solidFill>
              <a:srgbClr val="16A08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354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0" cap="none" spc="0" normalizeH="0" baseline="0" dirty="0">
                <a:ln>
                  <a:noFill/>
                </a:ln>
                <a:solidFill>
                  <a:srgbClr val="95A5A6"/>
                </a:solidFill>
                <a:effectLst/>
                <a:uLnTx/>
                <a:uFillTx/>
              </a:endParaRPr>
            </a:p>
          </p:txBody>
        </p:sp>
        <p:sp>
          <p:nvSpPr>
            <p:cNvPr id="62" name="Freeform 460">
              <a:extLst>
                <a:ext uri="{FF2B5EF4-FFF2-40B4-BE49-F238E27FC236}">
                  <a16:creationId xmlns:a16="http://schemas.microsoft.com/office/drawing/2014/main" id="{B8426051-6052-44C4-9808-BF822744622A}"/>
                </a:ext>
              </a:extLst>
            </p:cNvPr>
            <p:cNvSpPr>
              <a:spLocks/>
            </p:cNvSpPr>
            <p:nvPr/>
          </p:nvSpPr>
          <p:spPr bwMode="auto">
            <a:xfrm>
              <a:off x="6783124" y="4043787"/>
              <a:ext cx="1252585" cy="1070089"/>
            </a:xfrm>
            <a:custGeom>
              <a:avLst/>
              <a:gdLst>
                <a:gd name="T0" fmla="*/ 0 w 2862"/>
                <a:gd name="T1" fmla="*/ 1688 h 2444"/>
                <a:gd name="T2" fmla="*/ 897 w 2862"/>
                <a:gd name="T3" fmla="*/ 1163 h 2444"/>
                <a:gd name="T4" fmla="*/ 827 w 2862"/>
                <a:gd name="T5" fmla="*/ 0 h 2444"/>
                <a:gd name="T6" fmla="*/ 2862 w 2862"/>
                <a:gd name="T7" fmla="*/ 753 h 2444"/>
                <a:gd name="T8" fmla="*/ 2135 w 2862"/>
                <a:gd name="T9" fmla="*/ 1141 h 2444"/>
                <a:gd name="T10" fmla="*/ 2113 w 2862"/>
                <a:gd name="T11" fmla="*/ 2444 h 2444"/>
                <a:gd name="T12" fmla="*/ 0 w 2862"/>
                <a:gd name="T13" fmla="*/ 1688 h 24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62" h="2444">
                  <a:moveTo>
                    <a:pt x="0" y="1688"/>
                  </a:moveTo>
                  <a:cubicBezTo>
                    <a:pt x="0" y="1688"/>
                    <a:pt x="622" y="1549"/>
                    <a:pt x="897" y="1163"/>
                  </a:cubicBezTo>
                  <a:cubicBezTo>
                    <a:pt x="1149" y="809"/>
                    <a:pt x="976" y="277"/>
                    <a:pt x="827" y="0"/>
                  </a:cubicBezTo>
                  <a:cubicBezTo>
                    <a:pt x="1444" y="812"/>
                    <a:pt x="2862" y="753"/>
                    <a:pt x="2862" y="753"/>
                  </a:cubicBezTo>
                  <a:cubicBezTo>
                    <a:pt x="2862" y="753"/>
                    <a:pt x="2451" y="826"/>
                    <a:pt x="2135" y="1141"/>
                  </a:cubicBezTo>
                  <a:cubicBezTo>
                    <a:pt x="1698" y="1631"/>
                    <a:pt x="2113" y="2444"/>
                    <a:pt x="2113" y="2444"/>
                  </a:cubicBezTo>
                  <a:cubicBezTo>
                    <a:pt x="2113" y="2444"/>
                    <a:pt x="1148" y="1467"/>
                    <a:pt x="0" y="1688"/>
                  </a:cubicBezTo>
                  <a:close/>
                </a:path>
              </a:pathLst>
            </a:custGeom>
            <a:solidFill>
              <a:srgbClr val="2980B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354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0" cap="none" spc="0" normalizeH="0" baseline="0" dirty="0">
                <a:ln>
                  <a:noFill/>
                </a:ln>
                <a:solidFill>
                  <a:srgbClr val="95A5A6"/>
                </a:solidFill>
                <a:effectLst/>
                <a:uLnTx/>
                <a:uFillTx/>
              </a:endParaRPr>
            </a:p>
          </p:txBody>
        </p:sp>
        <p:sp>
          <p:nvSpPr>
            <p:cNvPr id="63" name="Freeform 461">
              <a:extLst>
                <a:ext uri="{FF2B5EF4-FFF2-40B4-BE49-F238E27FC236}">
                  <a16:creationId xmlns:a16="http://schemas.microsoft.com/office/drawing/2014/main" id="{74BEDFB4-84B2-4E7A-A257-03CBAEC347F9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1542" y="2373675"/>
              <a:ext cx="1205577" cy="1285766"/>
            </a:xfrm>
            <a:custGeom>
              <a:avLst/>
              <a:gdLst>
                <a:gd name="T0" fmla="*/ 1426 w 2752"/>
                <a:gd name="T1" fmla="*/ 2931 h 2931"/>
                <a:gd name="T2" fmla="*/ 1179 w 2752"/>
                <a:gd name="T3" fmla="*/ 1955 h 2931"/>
                <a:gd name="T4" fmla="*/ 0 w 2752"/>
                <a:gd name="T5" fmla="*/ 1705 h 2931"/>
                <a:gd name="T6" fmla="*/ 1381 w 2752"/>
                <a:gd name="T7" fmla="*/ 0 h 2931"/>
                <a:gd name="T8" fmla="*/ 1508 w 2752"/>
                <a:gd name="T9" fmla="*/ 760 h 2931"/>
                <a:gd name="T10" fmla="*/ 2752 w 2752"/>
                <a:gd name="T11" fmla="*/ 1151 h 2931"/>
                <a:gd name="T12" fmla="*/ 1426 w 2752"/>
                <a:gd name="T13" fmla="*/ 2931 h 29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752" h="2931">
                  <a:moveTo>
                    <a:pt x="1426" y="2931"/>
                  </a:moveTo>
                  <a:cubicBezTo>
                    <a:pt x="1426" y="2931"/>
                    <a:pt x="1471" y="2327"/>
                    <a:pt x="1179" y="1955"/>
                  </a:cubicBezTo>
                  <a:cubicBezTo>
                    <a:pt x="910" y="1613"/>
                    <a:pt x="308" y="1642"/>
                    <a:pt x="0" y="1705"/>
                  </a:cubicBezTo>
                  <a:cubicBezTo>
                    <a:pt x="953" y="1343"/>
                    <a:pt x="1381" y="0"/>
                    <a:pt x="1381" y="0"/>
                  </a:cubicBezTo>
                  <a:cubicBezTo>
                    <a:pt x="1381" y="0"/>
                    <a:pt x="1296" y="369"/>
                    <a:pt x="1508" y="760"/>
                  </a:cubicBezTo>
                  <a:cubicBezTo>
                    <a:pt x="1855" y="1319"/>
                    <a:pt x="2752" y="1151"/>
                    <a:pt x="2752" y="1151"/>
                  </a:cubicBezTo>
                  <a:cubicBezTo>
                    <a:pt x="2752" y="1151"/>
                    <a:pt x="1405" y="1789"/>
                    <a:pt x="1426" y="2931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354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0" cap="none" spc="0" normalizeH="0" baseline="0" dirty="0">
                <a:ln>
                  <a:noFill/>
                </a:ln>
                <a:solidFill>
                  <a:srgbClr val="95A5A6"/>
                </a:solidFill>
                <a:effectLst/>
                <a:uLnTx/>
                <a:uFillTx/>
              </a:endParaRPr>
            </a:p>
          </p:txBody>
        </p:sp>
        <p:sp>
          <p:nvSpPr>
            <p:cNvPr id="64" name="Freeform 462">
              <a:extLst>
                <a:ext uri="{FF2B5EF4-FFF2-40B4-BE49-F238E27FC236}">
                  <a16:creationId xmlns:a16="http://schemas.microsoft.com/office/drawing/2014/main" id="{FC9CDC50-AA80-486F-9A49-69A1B2F36169}"/>
                </a:ext>
              </a:extLst>
            </p:cNvPr>
            <p:cNvSpPr>
              <a:spLocks/>
            </p:cNvSpPr>
            <p:nvPr/>
          </p:nvSpPr>
          <p:spPr bwMode="auto">
            <a:xfrm>
              <a:off x="4767376" y="2285193"/>
              <a:ext cx="1216637" cy="1219404"/>
            </a:xfrm>
            <a:custGeom>
              <a:avLst/>
              <a:gdLst>
                <a:gd name="T0" fmla="*/ 2777 w 2777"/>
                <a:gd name="T1" fmla="*/ 1863 h 2782"/>
                <a:gd name="T2" fmla="*/ 1861 w 2777"/>
                <a:gd name="T3" fmla="*/ 1777 h 2782"/>
                <a:gd name="T4" fmla="*/ 1215 w 2777"/>
                <a:gd name="T5" fmla="*/ 2782 h 2782"/>
                <a:gd name="T6" fmla="*/ 0 w 2777"/>
                <a:gd name="T7" fmla="*/ 998 h 2782"/>
                <a:gd name="T8" fmla="*/ 841 w 2777"/>
                <a:gd name="T9" fmla="*/ 1084 h 2782"/>
                <a:gd name="T10" fmla="*/ 1580 w 2777"/>
                <a:gd name="T11" fmla="*/ 0 h 2782"/>
                <a:gd name="T12" fmla="*/ 2777 w 2777"/>
                <a:gd name="T13" fmla="*/ 1863 h 27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777" h="2782">
                  <a:moveTo>
                    <a:pt x="2777" y="1863"/>
                  </a:moveTo>
                  <a:cubicBezTo>
                    <a:pt x="2777" y="1863"/>
                    <a:pt x="2308" y="1617"/>
                    <a:pt x="1861" y="1777"/>
                  </a:cubicBezTo>
                  <a:cubicBezTo>
                    <a:pt x="1452" y="1926"/>
                    <a:pt x="1252" y="2470"/>
                    <a:pt x="1215" y="2782"/>
                  </a:cubicBezTo>
                  <a:cubicBezTo>
                    <a:pt x="1171" y="1763"/>
                    <a:pt x="0" y="998"/>
                    <a:pt x="0" y="998"/>
                  </a:cubicBezTo>
                  <a:cubicBezTo>
                    <a:pt x="0" y="998"/>
                    <a:pt x="403" y="1163"/>
                    <a:pt x="841" y="1084"/>
                  </a:cubicBezTo>
                  <a:cubicBezTo>
                    <a:pt x="1496" y="904"/>
                    <a:pt x="1580" y="0"/>
                    <a:pt x="1580" y="0"/>
                  </a:cubicBezTo>
                  <a:cubicBezTo>
                    <a:pt x="1580" y="0"/>
                    <a:pt x="1437" y="1191"/>
                    <a:pt x="2777" y="1863"/>
                  </a:cubicBezTo>
                  <a:close/>
                </a:path>
              </a:pathLst>
            </a:custGeom>
            <a:solidFill>
              <a:srgbClr val="F39C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354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0" cap="none" spc="0" normalizeH="0" baseline="0" dirty="0">
                <a:ln>
                  <a:noFill/>
                </a:ln>
                <a:solidFill>
                  <a:srgbClr val="95A5A6"/>
                </a:solidFill>
                <a:effectLst/>
                <a:uLnTx/>
                <a:uFillTx/>
              </a:endParaRPr>
            </a:p>
          </p:txBody>
        </p:sp>
        <p:sp>
          <p:nvSpPr>
            <p:cNvPr id="65" name="Freeform 463">
              <a:extLst>
                <a:ext uri="{FF2B5EF4-FFF2-40B4-BE49-F238E27FC236}">
                  <a16:creationId xmlns:a16="http://schemas.microsoft.com/office/drawing/2014/main" id="{EAEAA789-5454-4CC3-8FFC-839956666C6C}"/>
                </a:ext>
              </a:extLst>
            </p:cNvPr>
            <p:cNvSpPr>
              <a:spLocks/>
            </p:cNvSpPr>
            <p:nvPr/>
          </p:nvSpPr>
          <p:spPr bwMode="auto">
            <a:xfrm>
              <a:off x="4250306" y="4566389"/>
              <a:ext cx="1598219" cy="1598219"/>
            </a:xfrm>
            <a:custGeom>
              <a:avLst/>
              <a:gdLst>
                <a:gd name="T0" fmla="*/ 3592 w 3647"/>
                <a:gd name="T1" fmla="*/ 1925 h 3648"/>
                <a:gd name="T2" fmla="*/ 1723 w 3647"/>
                <a:gd name="T3" fmla="*/ 3592 h 3648"/>
                <a:gd name="T4" fmla="*/ 55 w 3647"/>
                <a:gd name="T5" fmla="*/ 1723 h 3648"/>
                <a:gd name="T6" fmla="*/ 1925 w 3647"/>
                <a:gd name="T7" fmla="*/ 56 h 3648"/>
                <a:gd name="T8" fmla="*/ 3592 w 3647"/>
                <a:gd name="T9" fmla="*/ 1925 h 36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47" h="3648">
                  <a:moveTo>
                    <a:pt x="3592" y="1925"/>
                  </a:moveTo>
                  <a:cubicBezTo>
                    <a:pt x="3536" y="2901"/>
                    <a:pt x="2699" y="3648"/>
                    <a:pt x="1723" y="3592"/>
                  </a:cubicBezTo>
                  <a:cubicBezTo>
                    <a:pt x="746" y="3536"/>
                    <a:pt x="0" y="2700"/>
                    <a:pt x="55" y="1723"/>
                  </a:cubicBezTo>
                  <a:cubicBezTo>
                    <a:pt x="111" y="746"/>
                    <a:pt x="948" y="0"/>
                    <a:pt x="1925" y="56"/>
                  </a:cubicBezTo>
                  <a:cubicBezTo>
                    <a:pt x="2901" y="111"/>
                    <a:pt x="3647" y="948"/>
                    <a:pt x="3592" y="1925"/>
                  </a:cubicBezTo>
                  <a:close/>
                </a:path>
              </a:pathLst>
            </a:custGeom>
            <a:solidFill>
              <a:srgbClr val="16A08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354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0" cap="none" spc="0" normalizeH="0" baseline="0" dirty="0">
                <a:ln>
                  <a:noFill/>
                </a:ln>
                <a:solidFill>
                  <a:srgbClr val="95A5A6"/>
                </a:solidFill>
                <a:effectLst/>
                <a:uLnTx/>
                <a:uFillTx/>
              </a:endParaRPr>
            </a:p>
          </p:txBody>
        </p:sp>
        <p:sp>
          <p:nvSpPr>
            <p:cNvPr id="67" name="Freeform 465">
              <a:extLst>
                <a:ext uri="{FF2B5EF4-FFF2-40B4-BE49-F238E27FC236}">
                  <a16:creationId xmlns:a16="http://schemas.microsoft.com/office/drawing/2014/main" id="{BCA18471-430D-44F3-82C2-453233296D53}"/>
                </a:ext>
              </a:extLst>
            </p:cNvPr>
            <p:cNvSpPr>
              <a:spLocks/>
            </p:cNvSpPr>
            <p:nvPr/>
          </p:nvSpPr>
          <p:spPr bwMode="auto">
            <a:xfrm>
              <a:off x="6241167" y="4704643"/>
              <a:ext cx="1598219" cy="1598219"/>
            </a:xfrm>
            <a:custGeom>
              <a:avLst/>
              <a:gdLst>
                <a:gd name="T0" fmla="*/ 3592 w 3648"/>
                <a:gd name="T1" fmla="*/ 1925 h 3648"/>
                <a:gd name="T2" fmla="*/ 1723 w 3648"/>
                <a:gd name="T3" fmla="*/ 3592 h 3648"/>
                <a:gd name="T4" fmla="*/ 56 w 3648"/>
                <a:gd name="T5" fmla="*/ 1724 h 3648"/>
                <a:gd name="T6" fmla="*/ 1925 w 3648"/>
                <a:gd name="T7" fmla="*/ 56 h 3648"/>
                <a:gd name="T8" fmla="*/ 3592 w 3648"/>
                <a:gd name="T9" fmla="*/ 1925 h 36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48" h="3648">
                  <a:moveTo>
                    <a:pt x="3592" y="1925"/>
                  </a:moveTo>
                  <a:cubicBezTo>
                    <a:pt x="3536" y="2901"/>
                    <a:pt x="2700" y="3648"/>
                    <a:pt x="1723" y="3592"/>
                  </a:cubicBezTo>
                  <a:cubicBezTo>
                    <a:pt x="747" y="3536"/>
                    <a:pt x="0" y="2700"/>
                    <a:pt x="56" y="1724"/>
                  </a:cubicBezTo>
                  <a:cubicBezTo>
                    <a:pt x="111" y="746"/>
                    <a:pt x="949" y="0"/>
                    <a:pt x="1925" y="56"/>
                  </a:cubicBezTo>
                  <a:cubicBezTo>
                    <a:pt x="2901" y="111"/>
                    <a:pt x="3648" y="948"/>
                    <a:pt x="3592" y="1925"/>
                  </a:cubicBezTo>
                  <a:close/>
                </a:path>
              </a:pathLst>
            </a:custGeom>
            <a:solidFill>
              <a:srgbClr val="2980B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354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0" cap="none" spc="0" normalizeH="0" baseline="0" dirty="0">
                <a:ln>
                  <a:noFill/>
                </a:ln>
                <a:solidFill>
                  <a:srgbClr val="95A5A6"/>
                </a:solidFill>
                <a:effectLst/>
                <a:uLnTx/>
                <a:uFillTx/>
              </a:endParaRPr>
            </a:p>
          </p:txBody>
        </p:sp>
        <p:sp>
          <p:nvSpPr>
            <p:cNvPr id="69" name="Freeform 467">
              <a:extLst>
                <a:ext uri="{FF2B5EF4-FFF2-40B4-BE49-F238E27FC236}">
                  <a16:creationId xmlns:a16="http://schemas.microsoft.com/office/drawing/2014/main" id="{56030591-7FA7-4353-8866-41045A3FD8F9}"/>
                </a:ext>
              </a:extLst>
            </p:cNvPr>
            <p:cNvSpPr>
              <a:spLocks/>
            </p:cNvSpPr>
            <p:nvPr/>
          </p:nvSpPr>
          <p:spPr bwMode="auto">
            <a:xfrm>
              <a:off x="6996035" y="2835445"/>
              <a:ext cx="1600986" cy="1600985"/>
            </a:xfrm>
            <a:custGeom>
              <a:avLst/>
              <a:gdLst>
                <a:gd name="T0" fmla="*/ 3592 w 3648"/>
                <a:gd name="T1" fmla="*/ 1924 h 3648"/>
                <a:gd name="T2" fmla="*/ 1722 w 3648"/>
                <a:gd name="T3" fmla="*/ 3592 h 3648"/>
                <a:gd name="T4" fmla="*/ 56 w 3648"/>
                <a:gd name="T5" fmla="*/ 1723 h 3648"/>
                <a:gd name="T6" fmla="*/ 1924 w 3648"/>
                <a:gd name="T7" fmla="*/ 56 h 3648"/>
                <a:gd name="T8" fmla="*/ 3592 w 3648"/>
                <a:gd name="T9" fmla="*/ 1924 h 36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48" h="3648">
                  <a:moveTo>
                    <a:pt x="3592" y="1924"/>
                  </a:moveTo>
                  <a:cubicBezTo>
                    <a:pt x="3536" y="2902"/>
                    <a:pt x="2700" y="3648"/>
                    <a:pt x="1722" y="3592"/>
                  </a:cubicBezTo>
                  <a:cubicBezTo>
                    <a:pt x="746" y="3537"/>
                    <a:pt x="0" y="2700"/>
                    <a:pt x="56" y="1723"/>
                  </a:cubicBezTo>
                  <a:cubicBezTo>
                    <a:pt x="111" y="747"/>
                    <a:pt x="948" y="0"/>
                    <a:pt x="1924" y="56"/>
                  </a:cubicBezTo>
                  <a:cubicBezTo>
                    <a:pt x="2901" y="112"/>
                    <a:pt x="3648" y="948"/>
                    <a:pt x="3592" y="1924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354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0" cap="none" spc="0" normalizeH="0" baseline="0" dirty="0">
                <a:ln>
                  <a:noFill/>
                </a:ln>
                <a:solidFill>
                  <a:srgbClr val="95A5A6"/>
                </a:solidFill>
                <a:effectLst/>
                <a:uLnTx/>
                <a:uFillTx/>
              </a:endParaRPr>
            </a:p>
          </p:txBody>
        </p:sp>
        <p:sp>
          <p:nvSpPr>
            <p:cNvPr id="71" name="Freeform 469">
              <a:extLst>
                <a:ext uri="{FF2B5EF4-FFF2-40B4-BE49-F238E27FC236}">
                  <a16:creationId xmlns:a16="http://schemas.microsoft.com/office/drawing/2014/main" id="{6872A252-06AB-4C88-A0BD-BEF00A488B12}"/>
                </a:ext>
              </a:extLst>
            </p:cNvPr>
            <p:cNvSpPr>
              <a:spLocks/>
            </p:cNvSpPr>
            <p:nvPr/>
          </p:nvSpPr>
          <p:spPr bwMode="auto">
            <a:xfrm>
              <a:off x="5417172" y="1566270"/>
              <a:ext cx="1598219" cy="1598219"/>
            </a:xfrm>
            <a:custGeom>
              <a:avLst/>
              <a:gdLst>
                <a:gd name="T0" fmla="*/ 3592 w 3647"/>
                <a:gd name="T1" fmla="*/ 1925 h 3647"/>
                <a:gd name="T2" fmla="*/ 1722 w 3647"/>
                <a:gd name="T3" fmla="*/ 3592 h 3647"/>
                <a:gd name="T4" fmla="*/ 55 w 3647"/>
                <a:gd name="T5" fmla="*/ 1723 h 3647"/>
                <a:gd name="T6" fmla="*/ 1924 w 3647"/>
                <a:gd name="T7" fmla="*/ 55 h 3647"/>
                <a:gd name="T8" fmla="*/ 3592 w 3647"/>
                <a:gd name="T9" fmla="*/ 1925 h 36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47" h="3647">
                  <a:moveTo>
                    <a:pt x="3592" y="1925"/>
                  </a:moveTo>
                  <a:cubicBezTo>
                    <a:pt x="3536" y="2901"/>
                    <a:pt x="2699" y="3647"/>
                    <a:pt x="1722" y="3592"/>
                  </a:cubicBezTo>
                  <a:cubicBezTo>
                    <a:pt x="746" y="3536"/>
                    <a:pt x="0" y="2699"/>
                    <a:pt x="55" y="1723"/>
                  </a:cubicBezTo>
                  <a:cubicBezTo>
                    <a:pt x="111" y="746"/>
                    <a:pt x="948" y="0"/>
                    <a:pt x="1924" y="55"/>
                  </a:cubicBezTo>
                  <a:cubicBezTo>
                    <a:pt x="2901" y="111"/>
                    <a:pt x="3647" y="948"/>
                    <a:pt x="3592" y="1925"/>
                  </a:cubicBezTo>
                  <a:close/>
                </a:path>
              </a:pathLst>
            </a:custGeom>
            <a:solidFill>
              <a:srgbClr val="F39C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354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0" cap="none" spc="0" normalizeH="0" baseline="0" dirty="0">
                <a:ln>
                  <a:noFill/>
                </a:ln>
                <a:solidFill>
                  <a:srgbClr val="95A5A6"/>
                </a:solidFill>
                <a:effectLst/>
                <a:uLnTx/>
                <a:uFillTx/>
              </a:endParaRPr>
            </a:p>
          </p:txBody>
        </p:sp>
        <p:sp>
          <p:nvSpPr>
            <p:cNvPr id="73" name="Freeform 504">
              <a:extLst>
                <a:ext uri="{FF2B5EF4-FFF2-40B4-BE49-F238E27FC236}">
                  <a16:creationId xmlns:a16="http://schemas.microsoft.com/office/drawing/2014/main" id="{3D528969-F567-42AD-AA4A-45D1F2FF11C1}"/>
                </a:ext>
              </a:extLst>
            </p:cNvPr>
            <p:cNvSpPr>
              <a:spLocks/>
            </p:cNvSpPr>
            <p:nvPr/>
          </p:nvSpPr>
          <p:spPr bwMode="auto">
            <a:xfrm>
              <a:off x="3727704" y="2658480"/>
              <a:ext cx="1598219" cy="1600985"/>
            </a:xfrm>
            <a:custGeom>
              <a:avLst/>
              <a:gdLst>
                <a:gd name="T0" fmla="*/ 3593 w 3648"/>
                <a:gd name="T1" fmla="*/ 1924 h 3647"/>
                <a:gd name="T2" fmla="*/ 1723 w 3648"/>
                <a:gd name="T3" fmla="*/ 3592 h 3647"/>
                <a:gd name="T4" fmla="*/ 56 w 3648"/>
                <a:gd name="T5" fmla="*/ 1722 h 3647"/>
                <a:gd name="T6" fmla="*/ 1925 w 3648"/>
                <a:gd name="T7" fmla="*/ 55 h 3647"/>
                <a:gd name="T8" fmla="*/ 3593 w 3648"/>
                <a:gd name="T9" fmla="*/ 1924 h 36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48" h="3647">
                  <a:moveTo>
                    <a:pt x="3593" y="1924"/>
                  </a:moveTo>
                  <a:cubicBezTo>
                    <a:pt x="3537" y="2901"/>
                    <a:pt x="2699" y="3647"/>
                    <a:pt x="1723" y="3592"/>
                  </a:cubicBezTo>
                  <a:cubicBezTo>
                    <a:pt x="747" y="3536"/>
                    <a:pt x="0" y="2700"/>
                    <a:pt x="56" y="1722"/>
                  </a:cubicBezTo>
                  <a:cubicBezTo>
                    <a:pt x="112" y="746"/>
                    <a:pt x="948" y="0"/>
                    <a:pt x="1925" y="55"/>
                  </a:cubicBezTo>
                  <a:cubicBezTo>
                    <a:pt x="2902" y="111"/>
                    <a:pt x="3648" y="948"/>
                    <a:pt x="3593" y="1924"/>
                  </a:cubicBezTo>
                  <a:close/>
                </a:path>
              </a:pathLst>
            </a:custGeom>
            <a:solidFill>
              <a:srgbClr val="9BBB5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354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0" cap="none" spc="0" normalizeH="0" baseline="0" dirty="0">
                <a:ln>
                  <a:noFill/>
                </a:ln>
                <a:solidFill>
                  <a:srgbClr val="95A5A6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1905CB50-0B64-4357-A3BB-22C8E0F44F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1263" y="798643"/>
            <a:ext cx="11229474" cy="45459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pt-BR" b="1" dirty="0"/>
              <a:t>Deveres dos Servidores</a:t>
            </a:r>
          </a:p>
        </p:txBody>
      </p:sp>
      <p:sp>
        <p:nvSpPr>
          <p:cNvPr id="3" name="Título 2">
            <a:extLst>
              <a:ext uri="{FF2B5EF4-FFF2-40B4-BE49-F238E27FC236}">
                <a16:creationId xmlns:a16="http://schemas.microsoft.com/office/drawing/2014/main" id="{5CD3A4B1-3B9D-424D-BEF8-CF93D3E7DF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cap="none" dirty="0"/>
              <a:t>Modelo</a:t>
            </a:r>
          </a:p>
        </p:txBody>
      </p:sp>
      <p:sp>
        <p:nvSpPr>
          <p:cNvPr id="6" name="Espaço Reservado para Conteúdo 1">
            <a:extLst>
              <a:ext uri="{FF2B5EF4-FFF2-40B4-BE49-F238E27FC236}">
                <a16:creationId xmlns:a16="http://schemas.microsoft.com/office/drawing/2014/main" id="{EF074893-45A9-466A-9BA5-53E624023C07}"/>
              </a:ext>
            </a:extLst>
          </p:cNvPr>
          <p:cNvSpPr txBox="1">
            <a:spLocks/>
          </p:cNvSpPr>
          <p:nvPr/>
        </p:nvSpPr>
        <p:spPr>
          <a:xfrm>
            <a:off x="481263" y="1511882"/>
            <a:ext cx="7695174" cy="104233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pt-BR" sz="2000" dirty="0"/>
              <a:t>O Servidor deve seguir os </a:t>
            </a:r>
            <a:r>
              <a:rPr lang="pt-BR" sz="2000" b="1" dirty="0"/>
              <a:t>princípios da administração pública</a:t>
            </a:r>
            <a:r>
              <a:rPr lang="pt-BR" sz="2000" dirty="0"/>
              <a:t>:</a:t>
            </a:r>
          </a:p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endParaRPr lang="pt-BR" sz="2000" dirty="0"/>
          </a:p>
        </p:txBody>
      </p:sp>
      <p:sp>
        <p:nvSpPr>
          <p:cNvPr id="75" name="Espaço Reservado para Conteúdo 1">
            <a:extLst>
              <a:ext uri="{FF2B5EF4-FFF2-40B4-BE49-F238E27FC236}">
                <a16:creationId xmlns:a16="http://schemas.microsoft.com/office/drawing/2014/main" id="{8288C699-6A40-4418-8B02-1C5EE988CFFC}"/>
              </a:ext>
            </a:extLst>
          </p:cNvPr>
          <p:cNvSpPr txBox="1">
            <a:spLocks/>
          </p:cNvSpPr>
          <p:nvPr/>
        </p:nvSpPr>
        <p:spPr>
          <a:xfrm>
            <a:off x="795140" y="2270750"/>
            <a:ext cx="3580350" cy="309407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pt-BR" sz="2400" b="1" dirty="0">
                <a:solidFill>
                  <a:srgbClr val="9BBB59"/>
                </a:solidFill>
              </a:rPr>
              <a:t>Legalidade</a:t>
            </a:r>
            <a:endParaRPr lang="pt-BR" sz="1800" b="1" dirty="0">
              <a:solidFill>
                <a:srgbClr val="9BBB59"/>
              </a:solidFill>
            </a:endParaRPr>
          </a:p>
          <a:p>
            <a: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pt-BR" sz="1800" dirty="0"/>
              <a:t>Fazer apenas o que a lei </a:t>
            </a:r>
            <a:br>
              <a:rPr lang="pt-BR" sz="1800" dirty="0"/>
            </a:br>
            <a:r>
              <a:rPr lang="pt-BR" sz="1800" dirty="0"/>
              <a:t>lhe autoriza</a:t>
            </a:r>
          </a:p>
          <a:p>
            <a: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pt-BR" sz="1800" dirty="0"/>
          </a:p>
          <a:p>
            <a: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pt-BR" sz="1800" dirty="0"/>
          </a:p>
          <a:p>
            <a: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pt-BR" sz="2400" b="1" dirty="0">
                <a:solidFill>
                  <a:srgbClr val="16A085"/>
                </a:solidFill>
              </a:rPr>
              <a:t>Impessoalidade</a:t>
            </a:r>
          </a:p>
          <a:p>
            <a: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pt-BR" sz="1800" dirty="0"/>
              <a:t>Atuar em nome do interesse público e não privilegiar pessoas específicas</a:t>
            </a:r>
          </a:p>
        </p:txBody>
      </p:sp>
      <p:sp>
        <p:nvSpPr>
          <p:cNvPr id="76" name="Espaço Reservado para Conteúdo 1">
            <a:extLst>
              <a:ext uri="{FF2B5EF4-FFF2-40B4-BE49-F238E27FC236}">
                <a16:creationId xmlns:a16="http://schemas.microsoft.com/office/drawing/2014/main" id="{57D1A014-D70A-4D13-9952-3F917F924B98}"/>
              </a:ext>
            </a:extLst>
          </p:cNvPr>
          <p:cNvSpPr txBox="1">
            <a:spLocks/>
          </p:cNvSpPr>
          <p:nvPr/>
        </p:nvSpPr>
        <p:spPr>
          <a:xfrm>
            <a:off x="8384775" y="1973835"/>
            <a:ext cx="3466209" cy="392341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pt-BR" sz="2400" b="1" dirty="0">
                <a:solidFill>
                  <a:srgbClr val="F39C12"/>
                </a:solidFill>
              </a:rPr>
              <a:t>Moralidade</a:t>
            </a:r>
            <a:endParaRPr lang="pt-BR" sz="1800" b="1" dirty="0">
              <a:solidFill>
                <a:srgbClr val="F39C12"/>
              </a:solidFill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pt-BR" sz="1800" dirty="0"/>
              <a:t>Trabalhar com bases éticas 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pt-BR" sz="1800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pt-BR" sz="2400" b="1" dirty="0">
                <a:solidFill>
                  <a:srgbClr val="C55A11"/>
                </a:solidFill>
              </a:rPr>
              <a:t>Publicidade</a:t>
            </a:r>
            <a:endParaRPr lang="pt-BR" sz="1800" b="1" dirty="0">
              <a:solidFill>
                <a:srgbClr val="C55A11"/>
              </a:solidFill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pt-BR" sz="1800" dirty="0"/>
              <a:t>Agir com transparência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pt-BR" sz="1800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pt-BR" sz="2400" b="1" dirty="0">
                <a:solidFill>
                  <a:srgbClr val="2980B9"/>
                </a:solidFill>
              </a:rPr>
              <a:t>Eficiência</a:t>
            </a:r>
            <a:endParaRPr lang="pt-BR" sz="1800" b="1" dirty="0">
              <a:solidFill>
                <a:srgbClr val="2980B9"/>
              </a:solidFill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pt-BR" sz="1800" dirty="0"/>
              <a:t>Agir com rapidez, presteza, perfeição e rendimento</a:t>
            </a:r>
          </a:p>
        </p:txBody>
      </p:sp>
      <p:sp>
        <p:nvSpPr>
          <p:cNvPr id="19" name="Espaço Reservado para Conteúdo 1">
            <a:extLst>
              <a:ext uri="{FF2B5EF4-FFF2-40B4-BE49-F238E27FC236}">
                <a16:creationId xmlns:a16="http://schemas.microsoft.com/office/drawing/2014/main" id="{3CABF0FA-2107-4157-9973-1D33FFEF8F4D}"/>
              </a:ext>
            </a:extLst>
          </p:cNvPr>
          <p:cNvSpPr txBox="1">
            <a:spLocks/>
          </p:cNvSpPr>
          <p:nvPr/>
        </p:nvSpPr>
        <p:spPr>
          <a:xfrm>
            <a:off x="481263" y="5738805"/>
            <a:ext cx="11229474" cy="104233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pt-BR" sz="2000" dirty="0"/>
              <a:t>O regime de contratação é celetista (CLT), com 90 dias de experiência</a:t>
            </a:r>
            <a:br>
              <a:rPr lang="pt-BR" sz="2000" dirty="0"/>
            </a:br>
            <a:r>
              <a:rPr lang="pt-BR" sz="2000" dirty="0"/>
              <a:t>e </a:t>
            </a:r>
            <a:r>
              <a:rPr lang="pt-BR" sz="2000" b="1" dirty="0"/>
              <a:t>avaliações</a:t>
            </a:r>
            <a:r>
              <a:rPr lang="pt-BR" sz="2000" dirty="0"/>
              <a:t> durante este período.</a:t>
            </a:r>
          </a:p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endParaRPr lang="pt-BR" sz="2000" dirty="0"/>
          </a:p>
        </p:txBody>
      </p:sp>
    </p:spTree>
    <p:extLst>
      <p:ext uri="{BB962C8B-B14F-4D97-AF65-F5344CB8AC3E}">
        <p14:creationId xmlns:p14="http://schemas.microsoft.com/office/powerpoint/2010/main" val="333462389"/>
      </p:ext>
    </p:extLst>
  </p:cSld>
  <p:clrMapOvr>
    <a:masterClrMapping/>
  </p:clrMapOvr>
  <p:transition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Agrupar 17">
            <a:extLst>
              <a:ext uri="{FF2B5EF4-FFF2-40B4-BE49-F238E27FC236}">
                <a16:creationId xmlns:a16="http://schemas.microsoft.com/office/drawing/2014/main" id="{F0BBABB2-79A3-40FC-B8F0-B24231A5075C}"/>
              </a:ext>
            </a:extLst>
          </p:cNvPr>
          <p:cNvGrpSpPr/>
          <p:nvPr/>
        </p:nvGrpSpPr>
        <p:grpSpPr>
          <a:xfrm>
            <a:off x="4263446" y="1968758"/>
            <a:ext cx="7928554" cy="4889242"/>
            <a:chOff x="6243474" y="3189768"/>
            <a:chExt cx="5948526" cy="3668233"/>
          </a:xfrm>
        </p:grpSpPr>
        <p:pic>
          <p:nvPicPr>
            <p:cNvPr id="6" name="Imagem 5">
              <a:extLst>
                <a:ext uri="{FF2B5EF4-FFF2-40B4-BE49-F238E27FC236}">
                  <a16:creationId xmlns:a16="http://schemas.microsoft.com/office/drawing/2014/main" id="{958CC8AE-1FDD-421A-8E7B-73612312B9F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43474" y="3189768"/>
              <a:ext cx="5948526" cy="3668233"/>
            </a:xfrm>
            <a:prstGeom prst="rect">
              <a:avLst/>
            </a:prstGeom>
          </p:spPr>
        </p:pic>
        <p:sp>
          <p:nvSpPr>
            <p:cNvPr id="7" name="CaixaDeTexto 6">
              <a:extLst>
                <a:ext uri="{FF2B5EF4-FFF2-40B4-BE49-F238E27FC236}">
                  <a16:creationId xmlns:a16="http://schemas.microsoft.com/office/drawing/2014/main" id="{9ED52F50-28CD-41AC-A4A6-940FBB3A8FF6}"/>
                </a:ext>
              </a:extLst>
            </p:cNvPr>
            <p:cNvSpPr txBox="1"/>
            <p:nvPr/>
          </p:nvSpPr>
          <p:spPr>
            <a:xfrm>
              <a:off x="9929917" y="5711754"/>
              <a:ext cx="704039" cy="39389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  <a:t>1 e 2</a:t>
              </a:r>
            </a:p>
          </p:txBody>
        </p:sp>
        <p:sp>
          <p:nvSpPr>
            <p:cNvPr id="8" name="CaixaDeTexto 7">
              <a:extLst>
                <a:ext uri="{FF2B5EF4-FFF2-40B4-BE49-F238E27FC236}">
                  <a16:creationId xmlns:a16="http://schemas.microsoft.com/office/drawing/2014/main" id="{DD26CEE0-D35B-45CD-AAB2-CED68CBDADBA}"/>
                </a:ext>
              </a:extLst>
            </p:cNvPr>
            <p:cNvSpPr txBox="1"/>
            <p:nvPr/>
          </p:nvSpPr>
          <p:spPr>
            <a:xfrm>
              <a:off x="8582196" y="4764245"/>
              <a:ext cx="317716" cy="39389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  <a:t>3</a:t>
              </a:r>
            </a:p>
          </p:txBody>
        </p:sp>
        <p:sp>
          <p:nvSpPr>
            <p:cNvPr id="9" name="CaixaDeTexto 8">
              <a:extLst>
                <a:ext uri="{FF2B5EF4-FFF2-40B4-BE49-F238E27FC236}">
                  <a16:creationId xmlns:a16="http://schemas.microsoft.com/office/drawing/2014/main" id="{F8B93599-75B6-462E-85F1-D69C2AFA9430}"/>
                </a:ext>
              </a:extLst>
            </p:cNvPr>
            <p:cNvSpPr txBox="1"/>
            <p:nvPr/>
          </p:nvSpPr>
          <p:spPr>
            <a:xfrm>
              <a:off x="9612997" y="5201602"/>
              <a:ext cx="317716" cy="39389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  <a:t>4</a:t>
              </a:r>
            </a:p>
          </p:txBody>
        </p:sp>
        <p:sp>
          <p:nvSpPr>
            <p:cNvPr id="10" name="CaixaDeTexto 9">
              <a:extLst>
                <a:ext uri="{FF2B5EF4-FFF2-40B4-BE49-F238E27FC236}">
                  <a16:creationId xmlns:a16="http://schemas.microsoft.com/office/drawing/2014/main" id="{E6C93109-48E1-4842-B16F-3986016FFD32}"/>
                </a:ext>
              </a:extLst>
            </p:cNvPr>
            <p:cNvSpPr txBox="1"/>
            <p:nvPr/>
          </p:nvSpPr>
          <p:spPr>
            <a:xfrm>
              <a:off x="9436174" y="4055422"/>
              <a:ext cx="317716" cy="39389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  <a:t>6</a:t>
              </a:r>
            </a:p>
          </p:txBody>
        </p:sp>
        <p:sp>
          <p:nvSpPr>
            <p:cNvPr id="11" name="CaixaDeTexto 10">
              <a:extLst>
                <a:ext uri="{FF2B5EF4-FFF2-40B4-BE49-F238E27FC236}">
                  <a16:creationId xmlns:a16="http://schemas.microsoft.com/office/drawing/2014/main" id="{3E27E538-E6A4-4722-A767-22835D410E04}"/>
                </a:ext>
              </a:extLst>
            </p:cNvPr>
            <p:cNvSpPr txBox="1"/>
            <p:nvPr/>
          </p:nvSpPr>
          <p:spPr>
            <a:xfrm>
              <a:off x="9415487" y="4623655"/>
              <a:ext cx="317716" cy="39389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  <a:t>7</a:t>
              </a:r>
            </a:p>
          </p:txBody>
        </p:sp>
        <p:sp>
          <p:nvSpPr>
            <p:cNvPr id="12" name="CaixaDeTexto 11">
              <a:extLst>
                <a:ext uri="{FF2B5EF4-FFF2-40B4-BE49-F238E27FC236}">
                  <a16:creationId xmlns:a16="http://schemas.microsoft.com/office/drawing/2014/main" id="{E2B06C0C-BB49-4610-8B05-86CF3FE561AC}"/>
                </a:ext>
              </a:extLst>
            </p:cNvPr>
            <p:cNvSpPr txBox="1"/>
            <p:nvPr/>
          </p:nvSpPr>
          <p:spPr>
            <a:xfrm>
              <a:off x="9967397" y="4688888"/>
              <a:ext cx="317716" cy="39389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  <a:t>5</a:t>
              </a:r>
            </a:p>
          </p:txBody>
        </p:sp>
        <p:pic>
          <p:nvPicPr>
            <p:cNvPr id="17" name="Gráfico 16">
              <a:extLst>
                <a:ext uri="{FF2B5EF4-FFF2-40B4-BE49-F238E27FC236}">
                  <a16:creationId xmlns:a16="http://schemas.microsoft.com/office/drawing/2014/main" id="{7E5CDFD5-1D31-4851-BEAC-9B9F6BE40FD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1401798" y="6462192"/>
              <a:ext cx="180975" cy="276225"/>
            </a:xfrm>
            <a:prstGeom prst="rect">
              <a:avLst/>
            </a:prstGeom>
          </p:spPr>
        </p:pic>
      </p:grpSp>
      <p:sp>
        <p:nvSpPr>
          <p:cNvPr id="70" name="PlaceHolder 2">
            <a:extLst>
              <a:ext uri="{FF2B5EF4-FFF2-40B4-BE49-F238E27FC236}">
                <a16:creationId xmlns:a16="http://schemas.microsoft.com/office/drawing/2014/main" id="{45984D71-9513-4F29-9A39-87665B4A9786}"/>
              </a:ext>
            </a:extLst>
          </p:cNvPr>
          <p:cNvSpPr txBox="1">
            <a:spLocks/>
          </p:cNvSpPr>
          <p:nvPr/>
        </p:nvSpPr>
        <p:spPr>
          <a:xfrm>
            <a:off x="188640" y="0"/>
            <a:ext cx="8736480" cy="5353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</a:tabLst>
              <a:defRPr/>
            </a:pPr>
            <a:r>
              <a:rPr kumimoji="0" lang="pt-BR" sz="18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/>
                <a:ea typeface="+mj-ea"/>
                <a:cs typeface="+mj-cs"/>
              </a:rPr>
              <a:t>Modelo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6E63C374-E775-4A25-AA0B-D6DD6F1FD46D}"/>
              </a:ext>
            </a:extLst>
          </p:cNvPr>
          <p:cNvSpPr txBox="1"/>
          <p:nvPr/>
        </p:nvSpPr>
        <p:spPr>
          <a:xfrm>
            <a:off x="0" y="970374"/>
            <a:ext cx="966651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1" i="0" u="none" strike="noStrike" kern="1200" cap="none" spc="0" normalizeH="0" baseline="0" noProof="0" dirty="0">
                <a:ln>
                  <a:noFill/>
                </a:ln>
                <a:solidFill>
                  <a:srgbClr val="066573"/>
                </a:solidFill>
                <a:effectLst/>
                <a:uLnTx/>
                <a:uFillTx/>
                <a:latin typeface="Segoe UI" panose="020B0502040204020203" pitchFamily="34" charset="0"/>
                <a:ea typeface="Calibri"/>
                <a:cs typeface="Segoe UI" panose="020B0502040204020203" pitchFamily="34" charset="0"/>
                <a:sym typeface="Calibri"/>
              </a:rPr>
              <a:t>Centros de Serviços Compartilhados em Recursos Humanos – CSCRH</a:t>
            </a:r>
            <a:endParaRPr kumimoji="0" lang="pt-BR" sz="2000" b="0" i="0" u="none" strike="noStrike" kern="1200" cap="none" spc="0" normalizeH="0" baseline="0" noProof="0" dirty="0">
              <a:ln>
                <a:noFill/>
              </a:ln>
              <a:solidFill>
                <a:srgbClr val="066573"/>
              </a:solidFill>
              <a:effectLst/>
              <a:uLnTx/>
              <a:uFillTx/>
              <a:latin typeface="Segoe UI" panose="020B0502040204020203" pitchFamily="34" charset="0"/>
              <a:ea typeface="Calibri"/>
              <a:cs typeface="Segoe UI" panose="020B0502040204020203" pitchFamily="34" charset="0"/>
              <a:sym typeface="Calibri"/>
            </a:endParaRPr>
          </a:p>
        </p:txBody>
      </p:sp>
      <p:sp>
        <p:nvSpPr>
          <p:cNvPr id="4" name="Espaço Reservado para Conteúdo 1">
            <a:extLst>
              <a:ext uri="{FF2B5EF4-FFF2-40B4-BE49-F238E27FC236}">
                <a16:creationId xmlns:a16="http://schemas.microsoft.com/office/drawing/2014/main" id="{8DDADBB1-879A-48FF-A9FC-9DCC51A40A03}"/>
              </a:ext>
            </a:extLst>
          </p:cNvPr>
          <p:cNvSpPr txBox="1">
            <a:spLocks/>
          </p:cNvSpPr>
          <p:nvPr/>
        </p:nvSpPr>
        <p:spPr>
          <a:xfrm>
            <a:off x="457714" y="6384611"/>
            <a:ext cx="4718871" cy="32757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t-BR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Fonte: </a:t>
            </a:r>
            <a:r>
              <a:rPr kumimoji="0" lang="pt-BR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  <a:hlinkClick r:id="rId6"/>
              </a:rPr>
              <a:t>https://drh.usp.br/o-departamento/sobre-o-drh/</a:t>
            </a:r>
            <a:endParaRPr kumimoji="0" lang="pt-BR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  <p:grpSp>
        <p:nvGrpSpPr>
          <p:cNvPr id="2" name="Agrupar 1">
            <a:extLst>
              <a:ext uri="{FF2B5EF4-FFF2-40B4-BE49-F238E27FC236}">
                <a16:creationId xmlns:a16="http://schemas.microsoft.com/office/drawing/2014/main" id="{37A506EF-23D8-43A5-9B65-93204B15D2E5}"/>
              </a:ext>
            </a:extLst>
          </p:cNvPr>
          <p:cNvGrpSpPr/>
          <p:nvPr/>
        </p:nvGrpSpPr>
        <p:grpSpPr>
          <a:xfrm>
            <a:off x="5168514" y="6057505"/>
            <a:ext cx="2148922" cy="585417"/>
            <a:chOff x="5983602" y="6057505"/>
            <a:chExt cx="2148922" cy="585417"/>
          </a:xfrm>
        </p:grpSpPr>
        <p:grpSp>
          <p:nvGrpSpPr>
            <p:cNvPr id="13" name="Agrupar 12">
              <a:extLst>
                <a:ext uri="{FF2B5EF4-FFF2-40B4-BE49-F238E27FC236}">
                  <a16:creationId xmlns:a16="http://schemas.microsoft.com/office/drawing/2014/main" id="{F54C0D16-0F34-4469-8AF6-E1D2E943733B}"/>
                </a:ext>
              </a:extLst>
            </p:cNvPr>
            <p:cNvGrpSpPr/>
            <p:nvPr/>
          </p:nvGrpSpPr>
          <p:grpSpPr>
            <a:xfrm>
              <a:off x="7746991" y="6144422"/>
              <a:ext cx="385533" cy="435595"/>
              <a:chOff x="2919642" y="5895975"/>
              <a:chExt cx="525840" cy="594121"/>
            </a:xfrm>
          </p:grpSpPr>
          <p:sp>
            <p:nvSpPr>
              <p:cNvPr id="14" name="Retângulo 13">
                <a:extLst>
                  <a:ext uri="{FF2B5EF4-FFF2-40B4-BE49-F238E27FC236}">
                    <a16:creationId xmlns:a16="http://schemas.microsoft.com/office/drawing/2014/main" id="{9856C92D-6210-40D8-A900-70D2DFFB1EA1}"/>
                  </a:ext>
                </a:extLst>
              </p:cNvPr>
              <p:cNvSpPr/>
              <p:nvPr/>
            </p:nvSpPr>
            <p:spPr>
              <a:xfrm>
                <a:off x="2919643" y="5895975"/>
                <a:ext cx="525839" cy="257175"/>
              </a:xfrm>
              <a:prstGeom prst="rect">
                <a:avLst/>
              </a:prstGeom>
              <a:solidFill>
                <a:srgbClr val="1094A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" name="Retângulo 14">
                <a:extLst>
                  <a:ext uri="{FF2B5EF4-FFF2-40B4-BE49-F238E27FC236}">
                    <a16:creationId xmlns:a16="http://schemas.microsoft.com/office/drawing/2014/main" id="{677EE283-4E3B-4541-AD46-ED804564E8BB}"/>
                  </a:ext>
                </a:extLst>
              </p:cNvPr>
              <p:cNvSpPr/>
              <p:nvPr/>
            </p:nvSpPr>
            <p:spPr>
              <a:xfrm>
                <a:off x="2919642" y="6232922"/>
                <a:ext cx="525839" cy="257174"/>
              </a:xfrm>
              <a:prstGeom prst="rect">
                <a:avLst/>
              </a:prstGeom>
              <a:solidFill>
                <a:srgbClr val="FBCD7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16" name="CaixaDeTexto 15">
              <a:extLst>
                <a:ext uri="{FF2B5EF4-FFF2-40B4-BE49-F238E27FC236}">
                  <a16:creationId xmlns:a16="http://schemas.microsoft.com/office/drawing/2014/main" id="{F85DC6AF-6640-42B6-B255-28E59894463D}"/>
                </a:ext>
              </a:extLst>
            </p:cNvPr>
            <p:cNvSpPr txBox="1"/>
            <p:nvPr/>
          </p:nvSpPr>
          <p:spPr>
            <a:xfrm>
              <a:off x="5983602" y="6057505"/>
              <a:ext cx="1793311" cy="58541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  <a:t>Campi</a:t>
              </a:r>
            </a:p>
            <a:p>
              <a:pPr marL="0" marR="0" lvl="0" indent="0" algn="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 panose="020B0502040204020203" pitchFamily="34" charset="0"/>
                  <a:ea typeface="+mn-ea"/>
                  <a:cs typeface="Segoe UI" panose="020B0502040204020203" pitchFamily="34" charset="0"/>
                </a:rPr>
                <a:t>Outras áreas da USP</a:t>
              </a:r>
            </a:p>
          </p:txBody>
        </p:sp>
      </p:grpSp>
      <p:sp>
        <p:nvSpPr>
          <p:cNvPr id="20" name="Google Shape;134;p5">
            <a:extLst>
              <a:ext uri="{FF2B5EF4-FFF2-40B4-BE49-F238E27FC236}">
                <a16:creationId xmlns:a16="http://schemas.microsoft.com/office/drawing/2014/main" id="{D65B344E-DF37-4172-A397-60BE20E2439F}"/>
              </a:ext>
            </a:extLst>
          </p:cNvPr>
          <p:cNvSpPr txBox="1">
            <a:spLocks noGrp="1"/>
          </p:cNvSpPr>
          <p:nvPr/>
        </p:nvSpPr>
        <p:spPr>
          <a:xfrm>
            <a:off x="11607209" y="6492875"/>
            <a:ext cx="584791" cy="365125"/>
          </a:xfrm>
          <a:prstGeom prst="rect">
            <a:avLst/>
          </a:prstGeom>
          <a:noFill/>
          <a:ln w="0"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>
              <a:defRPr lang="pt-BR"/>
            </a:defPPr>
            <a:lvl1pPr marL="0" marR="0" lvl="0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tabLst>
                <a:tab pos="0" algn="l"/>
              </a:tabLst>
              <a:defRPr lang="pt-BR" sz="1000" b="1" i="0" u="none" strike="noStrike" kern="1200" cap="none" spc="-1">
                <a:solidFill>
                  <a:srgbClr val="066573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marL="0" marR="0" lvl="1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kern="1200" cap="none">
                <a:solidFill>
                  <a:srgbClr val="066573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2pPr>
            <a:lvl3pPr marL="0" marR="0" lvl="2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kern="1200" cap="none">
                <a:solidFill>
                  <a:srgbClr val="066573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3pPr>
            <a:lvl4pPr marL="0" marR="0" lvl="3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kern="1200" cap="none">
                <a:solidFill>
                  <a:srgbClr val="066573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4pPr>
            <a:lvl5pPr marL="0" marR="0" lvl="4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kern="1200" cap="none">
                <a:solidFill>
                  <a:srgbClr val="066573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5pPr>
            <a:lvl6pPr marL="0" marR="0" lvl="5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kern="1200" cap="none">
                <a:solidFill>
                  <a:srgbClr val="066573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6pPr>
            <a:lvl7pPr marL="0" marR="0" lvl="6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kern="1200" cap="none">
                <a:solidFill>
                  <a:srgbClr val="066573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7pPr>
            <a:lvl8pPr marL="0" marR="0" lvl="7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kern="1200" cap="none">
                <a:solidFill>
                  <a:srgbClr val="066573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8pPr>
            <a:lvl9pPr marL="0" marR="0" lvl="8" indent="0" algn="r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1" i="0" u="none" strike="noStrike" kern="1200" cap="none">
                <a:solidFill>
                  <a:srgbClr val="066573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tabLst>
                <a:tab pos="0" algn="l"/>
              </a:tabLst>
              <a:defRPr/>
            </a:pPr>
            <a:fld id="{E9FDC95D-5307-4AA9-978D-58A74172C0B4}" type="slidenum">
              <a:rPr kumimoji="0" lang="pt-BR" sz="1000" b="1" i="0" u="none" strike="noStrike" kern="1200" cap="none" spc="-1" normalizeH="0" baseline="0" noProof="0" smtClean="0">
                <a:ln>
                  <a:noFill/>
                </a:ln>
                <a:solidFill>
                  <a:srgbClr val="066573"/>
                </a:solidFill>
                <a:effectLst/>
                <a:uLnTx/>
                <a:uFillTx/>
                <a:latin typeface="Segoe UI" panose="020B0502040204020203" pitchFamily="34" charset="0"/>
                <a:cs typeface="Segoe UI" panose="020B0502040204020203" pitchFamily="34" charset="0"/>
                <a:sym typeface="Quattrocento San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  <a:tabLst>
                  <a:tab pos="0" algn="l"/>
                </a:tabLst>
                <a:defRPr/>
              </a:pPr>
              <a:t>15</a:t>
            </a:fld>
            <a:endParaRPr kumimoji="0" lang="pt-BR" sz="1000" b="1" i="0" u="none" strike="noStrike" kern="1200" cap="none" spc="-1" normalizeH="0" baseline="0" noProof="0" dirty="0">
              <a:ln>
                <a:noFill/>
              </a:ln>
              <a:solidFill>
                <a:srgbClr val="066573"/>
              </a:solidFill>
              <a:effectLst/>
              <a:uLnTx/>
              <a:uFillTx/>
              <a:latin typeface="Segoe UI" panose="020B0502040204020203" pitchFamily="34" charset="0"/>
              <a:cs typeface="Segoe UI" panose="020B0502040204020203" pitchFamily="34" charset="0"/>
              <a:sym typeface="Quattrocento Sans"/>
            </a:endParaRP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601FC302-ABB5-4724-B7A8-B60034EA0F2E}"/>
              </a:ext>
            </a:extLst>
          </p:cNvPr>
          <p:cNvSpPr txBox="1"/>
          <p:nvPr/>
        </p:nvSpPr>
        <p:spPr>
          <a:xfrm>
            <a:off x="457715" y="1889786"/>
            <a:ext cx="9283443" cy="35128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84138" marR="0" lvl="1" indent="-357188" algn="just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EAEAEA"/>
                </a:highlight>
                <a:uLnTx/>
                <a:uFillTx/>
                <a:latin typeface="Segoe UI" panose="020B0502040204020203" pitchFamily="34" charset="0"/>
                <a:ea typeface="Calibri"/>
                <a:cs typeface="Segoe UI" panose="020B0502040204020203" pitchFamily="34" charset="0"/>
                <a:sym typeface="Calibri"/>
              </a:rPr>
              <a:t>Atendimento a todos os servidores técnicos e docentes.</a:t>
            </a:r>
            <a:endParaRPr kumimoji="0" lang="pt-BR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highlight>
                <a:srgbClr val="EAEAEA"/>
              </a:highlight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  <a:p>
            <a:pPr marL="790575" marR="0" lvl="0" indent="-342900" algn="l" defTabSz="914400" rtl="0" eaLnBrk="1" fontAlgn="auto" latinLnBrk="0" hangingPunct="1">
              <a:lnSpc>
                <a:spcPct val="110000"/>
              </a:lnSpc>
              <a:spcBef>
                <a:spcPts val="1200"/>
              </a:spcBef>
              <a:spcAft>
                <a:spcPts val="60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pt-BR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EAEAEA"/>
                </a:highlight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São Paulo </a:t>
            </a: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EAEAEA"/>
                </a:highlight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(Órgãos Centrais, Campus Butantã, USP Leste)</a:t>
            </a:r>
          </a:p>
          <a:p>
            <a:pPr marL="790575" marR="0" lvl="0" indent="-3429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pt-BR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EAEAEA"/>
                </a:highlight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Quadrilátero da Saúde</a:t>
            </a: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EAEAEA"/>
                </a:highlight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 (inclui FD, MP e MZ)</a:t>
            </a:r>
          </a:p>
          <a:p>
            <a:pPr marL="790575" marR="0" lvl="0" indent="-3429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pt-BR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EAEAEA"/>
                </a:highlight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Bauru</a:t>
            </a:r>
          </a:p>
          <a:p>
            <a:pPr marL="790575" marR="0" lvl="0" indent="-3429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pt-BR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EAEAEA"/>
                </a:highlight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Luiz de Queiroz</a:t>
            </a: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EAEAEA"/>
                </a:highlight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 - Piracicaba</a:t>
            </a:r>
          </a:p>
          <a:p>
            <a:pPr marL="790575" marR="0" lvl="0" indent="-3429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pt-BR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EAEAEA"/>
                </a:highlight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Fernando Costa</a:t>
            </a: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EAEAEA"/>
                </a:highlight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 - Pirassununga</a:t>
            </a:r>
          </a:p>
          <a:p>
            <a:pPr marL="790575" marR="0" lvl="0" indent="-3429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pt-BR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EAEAEA"/>
                </a:highlight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Ribeirão Preto</a:t>
            </a:r>
          </a:p>
          <a:p>
            <a:pPr marL="790575" marR="0" lvl="0" indent="-3429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pt-BR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highlight>
                  <a:srgbClr val="EAEAEA"/>
                </a:highlight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São Carlos</a:t>
            </a:r>
          </a:p>
        </p:txBody>
      </p:sp>
    </p:spTree>
    <p:extLst>
      <p:ext uri="{BB962C8B-B14F-4D97-AF65-F5344CB8AC3E}">
        <p14:creationId xmlns:p14="http://schemas.microsoft.com/office/powerpoint/2010/main" val="3114204888"/>
      </p:ext>
    </p:extLst>
  </p:cSld>
  <p:clrMapOvr>
    <a:masterClrMapping/>
  </p:clrMapOvr>
  <p:transition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PlaceHolder 1"/>
          <p:cNvSpPr>
            <a:spLocks noGrp="1"/>
          </p:cNvSpPr>
          <p:nvPr>
            <p:ph/>
          </p:nvPr>
        </p:nvSpPr>
        <p:spPr>
          <a:xfrm>
            <a:off x="481320" y="798480"/>
            <a:ext cx="11224800" cy="45000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t">
            <a:noAutofit/>
          </a:bodyPr>
          <a:lstStyle/>
          <a:p>
            <a:pPr indent="0">
              <a:spcBef>
                <a:spcPts val="1001"/>
              </a:spcBef>
              <a:buNone/>
              <a:tabLst>
                <a:tab pos="0" algn="l"/>
              </a:tabLst>
            </a:pPr>
            <a:r>
              <a:rPr lang="pt-BR" b="1" spc="-1" dirty="0">
                <a:solidFill>
                  <a:srgbClr val="066574"/>
                </a:solidFill>
                <a:latin typeface="Segoe UI"/>
              </a:rPr>
              <a:t>Benefícios – Auxílio-Saúde USP</a:t>
            </a:r>
            <a:endParaRPr lang="pt-BR" sz="2800" b="0" strike="noStrike" spc="-1" dirty="0">
              <a:solidFill>
                <a:srgbClr val="066574"/>
              </a:solidFill>
              <a:latin typeface="Arial"/>
            </a:endParaRPr>
          </a:p>
        </p:txBody>
      </p:sp>
      <p:sp>
        <p:nvSpPr>
          <p:cNvPr id="57" name="PlaceHolder 2"/>
          <p:cNvSpPr>
            <a:spLocks noGrp="1"/>
          </p:cNvSpPr>
          <p:nvPr>
            <p:ph type="title"/>
          </p:nvPr>
        </p:nvSpPr>
        <p:spPr>
          <a:xfrm>
            <a:off x="188640" y="0"/>
            <a:ext cx="8736480" cy="5353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/>
          <a:p>
            <a:pPr indent="0" defTabSz="914400">
              <a:lnSpc>
                <a:spcPct val="90000"/>
              </a:lnSpc>
              <a:buNone/>
              <a:tabLst>
                <a:tab pos="0" algn="l"/>
              </a:tabLst>
            </a:pPr>
            <a:r>
              <a:rPr lang="pt-BR" sz="1800" b="1" strike="noStrike" spc="-1" dirty="0">
                <a:solidFill>
                  <a:schemeClr val="lt1"/>
                </a:solidFill>
                <a:latin typeface="Segoe UI"/>
              </a:rPr>
              <a:t>Modelo</a:t>
            </a:r>
            <a:endParaRPr lang="pt-BR" sz="18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64" name="Google Shape;527;p21"/>
          <p:cNvSpPr/>
          <p:nvPr/>
        </p:nvSpPr>
        <p:spPr>
          <a:xfrm>
            <a:off x="11143800" y="798840"/>
            <a:ext cx="562320" cy="481320"/>
          </a:xfrm>
          <a:custGeom>
            <a:avLst/>
            <a:gdLst>
              <a:gd name="textAreaLeft" fmla="*/ 0 w 562320"/>
              <a:gd name="textAreaRight" fmla="*/ 567000 w 562320"/>
              <a:gd name="textAreaTop" fmla="*/ 0 h 481320"/>
              <a:gd name="textAreaBottom" fmla="*/ 486000 h 481320"/>
            </a:gdLst>
            <a:ahLst/>
            <a:cxnLst/>
            <a:rect l="textAreaLeft" t="textAreaTop" r="textAreaRight" b="textAreaBottom"/>
            <a:pathLst>
              <a:path w="504825" h="432707">
                <a:moveTo>
                  <a:pt x="225369" y="144236"/>
                </a:moveTo>
                <a:cubicBezTo>
                  <a:pt x="222740" y="144236"/>
                  <a:pt x="220581" y="145081"/>
                  <a:pt x="218890" y="146771"/>
                </a:cubicBezTo>
                <a:cubicBezTo>
                  <a:pt x="217200" y="148461"/>
                  <a:pt x="216355" y="150621"/>
                  <a:pt x="216355" y="153250"/>
                </a:cubicBezTo>
                <a:lnTo>
                  <a:pt x="216355" y="216353"/>
                </a:lnTo>
                <a:lnTo>
                  <a:pt x="153252" y="216353"/>
                </a:lnTo>
                <a:cubicBezTo>
                  <a:pt x="150622" y="216353"/>
                  <a:pt x="148462" y="217198"/>
                  <a:pt x="146772" y="218889"/>
                </a:cubicBezTo>
                <a:cubicBezTo>
                  <a:pt x="145082" y="220579"/>
                  <a:pt x="144237" y="222739"/>
                  <a:pt x="144237" y="225368"/>
                </a:cubicBezTo>
                <a:lnTo>
                  <a:pt x="144237" y="279457"/>
                </a:lnTo>
                <a:cubicBezTo>
                  <a:pt x="144237" y="282086"/>
                  <a:pt x="145082" y="284246"/>
                  <a:pt x="146772" y="285936"/>
                </a:cubicBezTo>
                <a:cubicBezTo>
                  <a:pt x="148462" y="287626"/>
                  <a:pt x="150622" y="288471"/>
                  <a:pt x="153252" y="288471"/>
                </a:cubicBezTo>
                <a:lnTo>
                  <a:pt x="216355" y="288471"/>
                </a:lnTo>
                <a:lnTo>
                  <a:pt x="216355" y="351575"/>
                </a:lnTo>
                <a:cubicBezTo>
                  <a:pt x="216355" y="354204"/>
                  <a:pt x="217200" y="356364"/>
                  <a:pt x="218890" y="358054"/>
                </a:cubicBezTo>
                <a:cubicBezTo>
                  <a:pt x="220581" y="359744"/>
                  <a:pt x="222740" y="360589"/>
                  <a:pt x="225369" y="360589"/>
                </a:cubicBezTo>
                <a:lnTo>
                  <a:pt x="279458" y="360589"/>
                </a:lnTo>
                <a:cubicBezTo>
                  <a:pt x="282087" y="360589"/>
                  <a:pt x="284247" y="359744"/>
                  <a:pt x="285937" y="358054"/>
                </a:cubicBezTo>
                <a:cubicBezTo>
                  <a:pt x="287628" y="356364"/>
                  <a:pt x="288472" y="354204"/>
                  <a:pt x="288472" y="351575"/>
                </a:cubicBezTo>
                <a:lnTo>
                  <a:pt x="288472" y="288471"/>
                </a:lnTo>
                <a:lnTo>
                  <a:pt x="351575" y="288471"/>
                </a:lnTo>
                <a:cubicBezTo>
                  <a:pt x="354205" y="288471"/>
                  <a:pt x="356365" y="287626"/>
                  <a:pt x="358055" y="285936"/>
                </a:cubicBezTo>
                <a:cubicBezTo>
                  <a:pt x="359745" y="284246"/>
                  <a:pt x="360591" y="282086"/>
                  <a:pt x="360591" y="279457"/>
                </a:cubicBezTo>
                <a:lnTo>
                  <a:pt x="360591" y="225368"/>
                </a:lnTo>
                <a:cubicBezTo>
                  <a:pt x="360591" y="222739"/>
                  <a:pt x="359745" y="220579"/>
                  <a:pt x="358055" y="218889"/>
                </a:cubicBezTo>
                <a:cubicBezTo>
                  <a:pt x="356365" y="217198"/>
                  <a:pt x="354205" y="216353"/>
                  <a:pt x="351575" y="216353"/>
                </a:cubicBezTo>
                <a:lnTo>
                  <a:pt x="288472" y="216353"/>
                </a:lnTo>
                <a:lnTo>
                  <a:pt x="288472" y="153250"/>
                </a:lnTo>
                <a:cubicBezTo>
                  <a:pt x="288472" y="150621"/>
                  <a:pt x="287628" y="148461"/>
                  <a:pt x="285937" y="146771"/>
                </a:cubicBezTo>
                <a:cubicBezTo>
                  <a:pt x="284247" y="145081"/>
                  <a:pt x="282087" y="144236"/>
                  <a:pt x="279458" y="144236"/>
                </a:cubicBezTo>
                <a:close/>
                <a:moveTo>
                  <a:pt x="432707" y="72118"/>
                </a:moveTo>
                <a:lnTo>
                  <a:pt x="441722" y="72118"/>
                </a:lnTo>
                <a:cubicBezTo>
                  <a:pt x="459000" y="72118"/>
                  <a:pt x="473837" y="78315"/>
                  <a:pt x="486232" y="90711"/>
                </a:cubicBezTo>
                <a:cubicBezTo>
                  <a:pt x="498628" y="103106"/>
                  <a:pt x="504825" y="117943"/>
                  <a:pt x="504825" y="135221"/>
                </a:cubicBezTo>
                <a:lnTo>
                  <a:pt x="504825" y="369604"/>
                </a:lnTo>
                <a:cubicBezTo>
                  <a:pt x="504825" y="386882"/>
                  <a:pt x="498628" y="401719"/>
                  <a:pt x="486232" y="414114"/>
                </a:cubicBezTo>
                <a:cubicBezTo>
                  <a:pt x="473837" y="426510"/>
                  <a:pt x="459000" y="432707"/>
                  <a:pt x="441722" y="432707"/>
                </a:cubicBezTo>
                <a:lnTo>
                  <a:pt x="432707" y="432707"/>
                </a:lnTo>
                <a:close/>
                <a:moveTo>
                  <a:pt x="63103" y="72118"/>
                </a:moveTo>
                <a:lnTo>
                  <a:pt x="72118" y="72118"/>
                </a:lnTo>
                <a:lnTo>
                  <a:pt x="72118" y="432707"/>
                </a:lnTo>
                <a:lnTo>
                  <a:pt x="63103" y="432707"/>
                </a:lnTo>
                <a:cubicBezTo>
                  <a:pt x="45825" y="432707"/>
                  <a:pt x="30988" y="426510"/>
                  <a:pt x="18593" y="414114"/>
                </a:cubicBezTo>
                <a:cubicBezTo>
                  <a:pt x="6198" y="401719"/>
                  <a:pt x="0" y="386882"/>
                  <a:pt x="0" y="369604"/>
                </a:cubicBezTo>
                <a:lnTo>
                  <a:pt x="0" y="135221"/>
                </a:lnTo>
                <a:cubicBezTo>
                  <a:pt x="0" y="117943"/>
                  <a:pt x="6198" y="103106"/>
                  <a:pt x="18593" y="90711"/>
                </a:cubicBezTo>
                <a:cubicBezTo>
                  <a:pt x="30988" y="78315"/>
                  <a:pt x="45825" y="72118"/>
                  <a:pt x="63103" y="72118"/>
                </a:cubicBezTo>
                <a:close/>
                <a:moveTo>
                  <a:pt x="180296" y="36059"/>
                </a:moveTo>
                <a:lnTo>
                  <a:pt x="180296" y="72118"/>
                </a:lnTo>
                <a:lnTo>
                  <a:pt x="324531" y="72118"/>
                </a:lnTo>
                <a:lnTo>
                  <a:pt x="324531" y="36059"/>
                </a:lnTo>
                <a:close/>
                <a:moveTo>
                  <a:pt x="171281" y="0"/>
                </a:moveTo>
                <a:lnTo>
                  <a:pt x="333546" y="0"/>
                </a:lnTo>
                <a:cubicBezTo>
                  <a:pt x="341058" y="0"/>
                  <a:pt x="347444" y="2629"/>
                  <a:pt x="352703" y="7888"/>
                </a:cubicBezTo>
                <a:cubicBezTo>
                  <a:pt x="357961" y="13146"/>
                  <a:pt x="360591" y="19532"/>
                  <a:pt x="360591" y="27044"/>
                </a:cubicBezTo>
                <a:lnTo>
                  <a:pt x="360591" y="72118"/>
                </a:lnTo>
                <a:lnTo>
                  <a:pt x="405664" y="72118"/>
                </a:lnTo>
                <a:lnTo>
                  <a:pt x="405664" y="432707"/>
                </a:lnTo>
                <a:lnTo>
                  <a:pt x="99163" y="432707"/>
                </a:lnTo>
                <a:lnTo>
                  <a:pt x="99163" y="72118"/>
                </a:lnTo>
                <a:lnTo>
                  <a:pt x="144237" y="72118"/>
                </a:lnTo>
                <a:lnTo>
                  <a:pt x="144237" y="27044"/>
                </a:lnTo>
                <a:cubicBezTo>
                  <a:pt x="144237" y="19532"/>
                  <a:pt x="146866" y="13146"/>
                  <a:pt x="152125" y="7888"/>
                </a:cubicBezTo>
                <a:cubicBezTo>
                  <a:pt x="157383" y="2629"/>
                  <a:pt x="163769" y="0"/>
                  <a:pt x="171281" y="0"/>
                </a:cubicBezTo>
                <a:close/>
              </a:path>
            </a:pathLst>
          </a:custGeom>
          <a:solidFill>
            <a:srgbClr val="066573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</a:tabLst>
              <a:defRPr/>
            </a:pPr>
            <a:endParaRPr kumimoji="0" lang="pt-BR" sz="1350" b="0" i="0" u="none" strike="noStrike" kern="1200" cap="none" spc="-1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+mn-cs"/>
            </a:endParaRPr>
          </a:p>
        </p:txBody>
      </p:sp>
      <p:cxnSp>
        <p:nvCxnSpPr>
          <p:cNvPr id="10" name="Conector reto 15">
            <a:extLst>
              <a:ext uri="{FF2B5EF4-FFF2-40B4-BE49-F238E27FC236}">
                <a16:creationId xmlns:a16="http://schemas.microsoft.com/office/drawing/2014/main" id="{BF000820-D0C0-4674-BF9F-44F3335C0A92}"/>
              </a:ext>
            </a:extLst>
          </p:cNvPr>
          <p:cNvCxnSpPr/>
          <p:nvPr/>
        </p:nvCxnSpPr>
        <p:spPr>
          <a:xfrm>
            <a:off x="0" y="1458360"/>
            <a:ext cx="12196440" cy="4680"/>
          </a:xfrm>
          <a:prstGeom prst="straightConnector1">
            <a:avLst/>
          </a:prstGeom>
          <a:ln w="22225">
            <a:solidFill>
              <a:srgbClr val="C55A11"/>
            </a:solidFill>
            <a:round/>
          </a:ln>
        </p:spPr>
      </p:cxnSp>
      <p:sp>
        <p:nvSpPr>
          <p:cNvPr id="11" name="Retângulo: Cantos Arredondados 19">
            <a:extLst>
              <a:ext uri="{FF2B5EF4-FFF2-40B4-BE49-F238E27FC236}">
                <a16:creationId xmlns:a16="http://schemas.microsoft.com/office/drawing/2014/main" id="{F7A34587-A8B2-4181-BC4E-72B8AB02B9E5}"/>
              </a:ext>
            </a:extLst>
          </p:cNvPr>
          <p:cNvSpPr/>
          <p:nvPr/>
        </p:nvSpPr>
        <p:spPr>
          <a:xfrm>
            <a:off x="807175" y="1458360"/>
            <a:ext cx="5474022" cy="918361"/>
          </a:xfrm>
          <a:prstGeom prst="roundRect">
            <a:avLst>
              <a:gd name="adj" fmla="val 16667"/>
            </a:avLst>
          </a:prstGeom>
          <a:solidFill>
            <a:srgbClr val="C55A11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0" tIns="45000" rIns="0" bIns="4500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800" b="1" i="0" u="none" strike="noStrike" kern="1200" cap="none" spc="-1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egoe UI"/>
                <a:ea typeface="+mn-ea"/>
                <a:cs typeface="+mn-cs"/>
              </a:rPr>
              <a:t>ATENÇÃO</a:t>
            </a:r>
            <a:endParaRPr kumimoji="0" lang="pt-BR" sz="4800" b="0" i="0" u="none" strike="noStrike" kern="1200" cap="none" spc="-1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" name="PlaceHolder 1">
            <a:extLst>
              <a:ext uri="{FF2B5EF4-FFF2-40B4-BE49-F238E27FC236}">
                <a16:creationId xmlns:a16="http://schemas.microsoft.com/office/drawing/2014/main" id="{1BCB40D1-345B-4433-A722-E17481EA6505}"/>
              </a:ext>
            </a:extLst>
          </p:cNvPr>
          <p:cNvSpPr txBox="1">
            <a:spLocks/>
          </p:cNvSpPr>
          <p:nvPr/>
        </p:nvSpPr>
        <p:spPr>
          <a:xfrm>
            <a:off x="6281197" y="1458359"/>
            <a:ext cx="5910803" cy="918361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0" algn="l" defTabSz="914400" rtl="0" eaLnBrk="1" fontAlgn="auto" latinLnBrk="0" hangingPunct="1">
              <a:lnSpc>
                <a:spcPct val="90000"/>
              </a:lnSpc>
              <a:spcBef>
                <a:spcPts val="1001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>
                <a:tab pos="0" algn="l"/>
              </a:tabLst>
              <a:defRPr/>
            </a:pPr>
            <a:r>
              <a:rPr kumimoji="0" lang="pt-BR" sz="2800" b="1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egoe UI"/>
                <a:ea typeface="+mn-ea"/>
                <a:cs typeface="+mn-cs"/>
              </a:rPr>
              <a:t>Dúvidas e erros comuns:</a:t>
            </a:r>
            <a:endParaRPr kumimoji="0" lang="pt-BR" sz="2800" b="0" i="0" u="none" strike="noStrike" kern="1200" cap="none" spc="-1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4" name="Agrupar 3">
            <a:extLst>
              <a:ext uri="{FF2B5EF4-FFF2-40B4-BE49-F238E27FC236}">
                <a16:creationId xmlns:a16="http://schemas.microsoft.com/office/drawing/2014/main" id="{30D427FE-683D-400D-B541-3D8DFDF52D43}"/>
              </a:ext>
            </a:extLst>
          </p:cNvPr>
          <p:cNvGrpSpPr/>
          <p:nvPr/>
        </p:nvGrpSpPr>
        <p:grpSpPr>
          <a:xfrm>
            <a:off x="6091522" y="2623573"/>
            <a:ext cx="5707228" cy="1392127"/>
            <a:chOff x="6091522" y="2623573"/>
            <a:chExt cx="5707228" cy="1392127"/>
          </a:xfrm>
        </p:grpSpPr>
        <p:sp>
          <p:nvSpPr>
            <p:cNvPr id="19" name="Retângulo: Cantos Arredondados 19">
              <a:extLst>
                <a:ext uri="{FF2B5EF4-FFF2-40B4-BE49-F238E27FC236}">
                  <a16:creationId xmlns:a16="http://schemas.microsoft.com/office/drawing/2014/main" id="{5D48AAF0-A141-470E-9726-A2E9CD54BECE}"/>
                </a:ext>
              </a:extLst>
            </p:cNvPr>
            <p:cNvSpPr/>
            <p:nvPr/>
          </p:nvSpPr>
          <p:spPr>
            <a:xfrm>
              <a:off x="6254750" y="2779779"/>
              <a:ext cx="5544000" cy="1235921"/>
            </a:xfrm>
            <a:prstGeom prst="roundRect">
              <a:avLst>
                <a:gd name="adj" fmla="val 9570"/>
              </a:avLst>
            </a:prstGeom>
            <a:solidFill>
              <a:schemeClr val="bg1"/>
            </a:solidFill>
            <a:ln w="12700">
              <a:solidFill>
                <a:srgbClr val="066573"/>
              </a:solidFill>
            </a:ln>
            <a:effectLst>
              <a:outerShdw blurRad="63500" dist="139700" dir="5400000" sx="96000" sy="96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0" tIns="45000" rIns="0" bIns="45000" anchor="ctr">
              <a:noAutofit/>
            </a:bodyPr>
            <a:lstStyle/>
            <a:p>
              <a:pPr marL="36195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2000" b="0" i="0" u="none" strike="noStrike" kern="1200" cap="none" spc="-1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A USP </a:t>
              </a:r>
              <a:r>
                <a:rPr kumimoji="0" lang="pt-BR" sz="2000" b="1" i="0" u="none" strike="noStrike" kern="1200" cap="none" spc="-1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não gerencia </a:t>
              </a:r>
              <a:r>
                <a:rPr kumimoji="0" lang="pt-BR" sz="2000" b="0" i="0" u="none" strike="noStrike" kern="1200" cap="none" spc="-1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nem intermedia </a:t>
              </a:r>
              <a:br>
                <a:rPr kumimoji="0" lang="pt-BR" sz="2000" b="0" i="0" u="none" strike="noStrike" kern="1200" cap="none" spc="-1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</a:br>
              <a:r>
                <a:rPr kumimoji="0" lang="pt-BR" sz="2000" b="0" i="0" u="none" strike="noStrike" kern="1200" cap="none" spc="-1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os planos de saúde contratados.</a:t>
              </a:r>
            </a:p>
          </p:txBody>
        </p:sp>
        <p:sp>
          <p:nvSpPr>
            <p:cNvPr id="26" name="Google Shape;404;p21">
              <a:extLst>
                <a:ext uri="{FF2B5EF4-FFF2-40B4-BE49-F238E27FC236}">
                  <a16:creationId xmlns:a16="http://schemas.microsoft.com/office/drawing/2014/main" id="{314DCD23-920E-4584-96AF-C3F66FC32C75}"/>
                </a:ext>
              </a:extLst>
            </p:cNvPr>
            <p:cNvSpPr/>
            <p:nvPr/>
          </p:nvSpPr>
          <p:spPr>
            <a:xfrm>
              <a:off x="6091522" y="2623573"/>
              <a:ext cx="622699" cy="577566"/>
            </a:xfrm>
            <a:custGeom>
              <a:avLst/>
              <a:gdLst/>
              <a:ahLst/>
              <a:cxnLst/>
              <a:rect l="l" t="t" r="r" b="b"/>
              <a:pathLst>
                <a:path w="505396" h="468766" extrusionOk="0">
                  <a:moveTo>
                    <a:pt x="252699" y="0"/>
                  </a:moveTo>
                  <a:cubicBezTo>
                    <a:pt x="259272" y="0"/>
                    <a:pt x="265376" y="1690"/>
                    <a:pt x="271010" y="5071"/>
                  </a:cubicBezTo>
                  <a:cubicBezTo>
                    <a:pt x="276644" y="8451"/>
                    <a:pt x="281058" y="13053"/>
                    <a:pt x="284251" y="18875"/>
                  </a:cubicBezTo>
                  <a:lnTo>
                    <a:pt x="500604" y="415523"/>
                  </a:lnTo>
                  <a:cubicBezTo>
                    <a:pt x="507177" y="427355"/>
                    <a:pt x="506989" y="439187"/>
                    <a:pt x="500040" y="451019"/>
                  </a:cubicBezTo>
                  <a:cubicBezTo>
                    <a:pt x="496848" y="456465"/>
                    <a:pt x="492482" y="460784"/>
                    <a:pt x="486941" y="463977"/>
                  </a:cubicBezTo>
                  <a:cubicBezTo>
                    <a:pt x="481400" y="467170"/>
                    <a:pt x="475438" y="468766"/>
                    <a:pt x="469052" y="468766"/>
                  </a:cubicBezTo>
                  <a:lnTo>
                    <a:pt x="36345" y="468766"/>
                  </a:lnTo>
                  <a:cubicBezTo>
                    <a:pt x="29960" y="468766"/>
                    <a:pt x="23997" y="467170"/>
                    <a:pt x="18457" y="463977"/>
                  </a:cubicBezTo>
                  <a:cubicBezTo>
                    <a:pt x="12916" y="460784"/>
                    <a:pt x="8550" y="456465"/>
                    <a:pt x="5357" y="451019"/>
                  </a:cubicBezTo>
                  <a:cubicBezTo>
                    <a:pt x="-1592" y="439187"/>
                    <a:pt x="-1780" y="427355"/>
                    <a:pt x="4794" y="415523"/>
                  </a:cubicBezTo>
                  <a:lnTo>
                    <a:pt x="221148" y="18875"/>
                  </a:lnTo>
                  <a:cubicBezTo>
                    <a:pt x="224340" y="13053"/>
                    <a:pt x="228753" y="8451"/>
                    <a:pt x="234387" y="5071"/>
                  </a:cubicBezTo>
                  <a:cubicBezTo>
                    <a:pt x="240021" y="1690"/>
                    <a:pt x="246126" y="0"/>
                    <a:pt x="252699" y="0"/>
                  </a:cubicBezTo>
                  <a:close/>
                  <a:moveTo>
                    <a:pt x="221711" y="144236"/>
                  </a:moveTo>
                  <a:cubicBezTo>
                    <a:pt x="219645" y="144236"/>
                    <a:pt x="217391" y="145269"/>
                    <a:pt x="214950" y="147335"/>
                  </a:cubicBezTo>
                  <a:cubicBezTo>
                    <a:pt x="213072" y="148649"/>
                    <a:pt x="212133" y="150621"/>
                    <a:pt x="212133" y="153251"/>
                  </a:cubicBezTo>
                  <a:lnTo>
                    <a:pt x="216922" y="281992"/>
                  </a:lnTo>
                  <a:cubicBezTo>
                    <a:pt x="216922" y="283870"/>
                    <a:pt x="217861" y="285419"/>
                    <a:pt x="219739" y="286640"/>
                  </a:cubicBezTo>
                  <a:cubicBezTo>
                    <a:pt x="221617" y="287861"/>
                    <a:pt x="223871" y="288471"/>
                    <a:pt x="226500" y="288471"/>
                  </a:cubicBezTo>
                  <a:lnTo>
                    <a:pt x="278616" y="288471"/>
                  </a:lnTo>
                  <a:cubicBezTo>
                    <a:pt x="281246" y="288471"/>
                    <a:pt x="283452" y="287861"/>
                    <a:pt x="285236" y="286640"/>
                  </a:cubicBezTo>
                  <a:cubicBezTo>
                    <a:pt x="287020" y="285419"/>
                    <a:pt x="288007" y="283870"/>
                    <a:pt x="288195" y="281992"/>
                  </a:cubicBezTo>
                  <a:lnTo>
                    <a:pt x="293265" y="152687"/>
                  </a:lnTo>
                  <a:cubicBezTo>
                    <a:pt x="293265" y="150433"/>
                    <a:pt x="292326" y="148649"/>
                    <a:pt x="290448" y="147335"/>
                  </a:cubicBezTo>
                  <a:cubicBezTo>
                    <a:pt x="288007" y="145269"/>
                    <a:pt x="285753" y="144236"/>
                    <a:pt x="283687" y="144236"/>
                  </a:cubicBezTo>
                  <a:lnTo>
                    <a:pt x="221711" y="144236"/>
                  </a:lnTo>
                  <a:close/>
                  <a:moveTo>
                    <a:pt x="225654" y="324530"/>
                  </a:moveTo>
                  <a:cubicBezTo>
                    <a:pt x="223213" y="324530"/>
                    <a:pt x="221100" y="325422"/>
                    <a:pt x="219316" y="327206"/>
                  </a:cubicBezTo>
                  <a:cubicBezTo>
                    <a:pt x="217533" y="328991"/>
                    <a:pt x="216640" y="331198"/>
                    <a:pt x="216640" y="333827"/>
                  </a:cubicBezTo>
                  <a:lnTo>
                    <a:pt x="216640" y="387352"/>
                  </a:lnTo>
                  <a:cubicBezTo>
                    <a:pt x="216640" y="389981"/>
                    <a:pt x="217533" y="392188"/>
                    <a:pt x="219316" y="393972"/>
                  </a:cubicBezTo>
                  <a:cubicBezTo>
                    <a:pt x="221100" y="395756"/>
                    <a:pt x="223213" y="396648"/>
                    <a:pt x="225654" y="396648"/>
                  </a:cubicBezTo>
                  <a:lnTo>
                    <a:pt x="279743" y="396648"/>
                  </a:lnTo>
                  <a:cubicBezTo>
                    <a:pt x="282185" y="396648"/>
                    <a:pt x="284298" y="395756"/>
                    <a:pt x="286081" y="393972"/>
                  </a:cubicBezTo>
                  <a:cubicBezTo>
                    <a:pt x="287866" y="392188"/>
                    <a:pt x="288757" y="389981"/>
                    <a:pt x="288757" y="387352"/>
                  </a:cubicBezTo>
                  <a:lnTo>
                    <a:pt x="288757" y="333827"/>
                  </a:lnTo>
                  <a:cubicBezTo>
                    <a:pt x="288757" y="331198"/>
                    <a:pt x="287866" y="328991"/>
                    <a:pt x="286081" y="327206"/>
                  </a:cubicBezTo>
                  <a:cubicBezTo>
                    <a:pt x="284298" y="325422"/>
                    <a:pt x="282185" y="324530"/>
                    <a:pt x="279743" y="324530"/>
                  </a:cubicBezTo>
                  <a:lnTo>
                    <a:pt x="225654" y="32453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Calibri"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" name="Agrupar 2">
            <a:extLst>
              <a:ext uri="{FF2B5EF4-FFF2-40B4-BE49-F238E27FC236}">
                <a16:creationId xmlns:a16="http://schemas.microsoft.com/office/drawing/2014/main" id="{EBEE0C1A-E6BF-4EFF-8EAD-E2E855B043ED}"/>
              </a:ext>
            </a:extLst>
          </p:cNvPr>
          <p:cNvGrpSpPr/>
          <p:nvPr/>
        </p:nvGrpSpPr>
        <p:grpSpPr>
          <a:xfrm>
            <a:off x="229453" y="2623573"/>
            <a:ext cx="5707797" cy="1392127"/>
            <a:chOff x="24844" y="2623573"/>
            <a:chExt cx="5707797" cy="1392127"/>
          </a:xfrm>
        </p:grpSpPr>
        <p:sp>
          <p:nvSpPr>
            <p:cNvPr id="13" name="Retângulo: Cantos Arredondados 19">
              <a:extLst>
                <a:ext uri="{FF2B5EF4-FFF2-40B4-BE49-F238E27FC236}">
                  <a16:creationId xmlns:a16="http://schemas.microsoft.com/office/drawing/2014/main" id="{E38592E1-34FA-47FE-BD66-2ABF467C00FE}"/>
                </a:ext>
              </a:extLst>
            </p:cNvPr>
            <p:cNvSpPr/>
            <p:nvPr/>
          </p:nvSpPr>
          <p:spPr>
            <a:xfrm>
              <a:off x="188641" y="2779779"/>
              <a:ext cx="5544000" cy="1235921"/>
            </a:xfrm>
            <a:prstGeom prst="roundRect">
              <a:avLst>
                <a:gd name="adj" fmla="val 9570"/>
              </a:avLst>
            </a:prstGeom>
            <a:solidFill>
              <a:schemeClr val="bg1"/>
            </a:solidFill>
            <a:ln w="12700">
              <a:solidFill>
                <a:srgbClr val="066573"/>
              </a:solidFill>
            </a:ln>
            <a:effectLst>
              <a:outerShdw blurRad="63500" dist="139700" dir="5400000" sx="96000" sy="96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0" tIns="45000" rIns="0" bIns="45000" anchor="ctr">
              <a:noAutofit/>
            </a:bodyPr>
            <a:lstStyle/>
            <a:p>
              <a:pPr marL="36195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2000" b="0" i="0" u="none" strike="noStrike" kern="1200" cap="none" spc="-1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O Auxílio-Saúde USP </a:t>
              </a:r>
              <a:r>
                <a:rPr kumimoji="0" lang="pt-BR" sz="2000" b="1" i="0" u="none" strike="noStrike" kern="1200" cap="none" spc="-1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não é “reembolso”! </a:t>
              </a:r>
            </a:p>
            <a:p>
              <a:pPr marL="36195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2000" b="0" i="0" u="none" strike="noStrike" kern="1200" cap="none" spc="-1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A USP não paga o plano pra você!</a:t>
              </a:r>
            </a:p>
          </p:txBody>
        </p:sp>
        <p:sp>
          <p:nvSpPr>
            <p:cNvPr id="27" name="Google Shape;404;p21">
              <a:extLst>
                <a:ext uri="{FF2B5EF4-FFF2-40B4-BE49-F238E27FC236}">
                  <a16:creationId xmlns:a16="http://schemas.microsoft.com/office/drawing/2014/main" id="{865EA940-C385-428D-B135-60A557268401}"/>
                </a:ext>
              </a:extLst>
            </p:cNvPr>
            <p:cNvSpPr/>
            <p:nvPr/>
          </p:nvSpPr>
          <p:spPr>
            <a:xfrm>
              <a:off x="24844" y="2623573"/>
              <a:ext cx="622699" cy="577566"/>
            </a:xfrm>
            <a:custGeom>
              <a:avLst/>
              <a:gdLst/>
              <a:ahLst/>
              <a:cxnLst/>
              <a:rect l="l" t="t" r="r" b="b"/>
              <a:pathLst>
                <a:path w="505396" h="468766" extrusionOk="0">
                  <a:moveTo>
                    <a:pt x="252699" y="0"/>
                  </a:moveTo>
                  <a:cubicBezTo>
                    <a:pt x="259272" y="0"/>
                    <a:pt x="265376" y="1690"/>
                    <a:pt x="271010" y="5071"/>
                  </a:cubicBezTo>
                  <a:cubicBezTo>
                    <a:pt x="276644" y="8451"/>
                    <a:pt x="281058" y="13053"/>
                    <a:pt x="284251" y="18875"/>
                  </a:cubicBezTo>
                  <a:lnTo>
                    <a:pt x="500604" y="415523"/>
                  </a:lnTo>
                  <a:cubicBezTo>
                    <a:pt x="507177" y="427355"/>
                    <a:pt x="506989" y="439187"/>
                    <a:pt x="500040" y="451019"/>
                  </a:cubicBezTo>
                  <a:cubicBezTo>
                    <a:pt x="496848" y="456465"/>
                    <a:pt x="492482" y="460784"/>
                    <a:pt x="486941" y="463977"/>
                  </a:cubicBezTo>
                  <a:cubicBezTo>
                    <a:pt x="481400" y="467170"/>
                    <a:pt x="475438" y="468766"/>
                    <a:pt x="469052" y="468766"/>
                  </a:cubicBezTo>
                  <a:lnTo>
                    <a:pt x="36345" y="468766"/>
                  </a:lnTo>
                  <a:cubicBezTo>
                    <a:pt x="29960" y="468766"/>
                    <a:pt x="23997" y="467170"/>
                    <a:pt x="18457" y="463977"/>
                  </a:cubicBezTo>
                  <a:cubicBezTo>
                    <a:pt x="12916" y="460784"/>
                    <a:pt x="8550" y="456465"/>
                    <a:pt x="5357" y="451019"/>
                  </a:cubicBezTo>
                  <a:cubicBezTo>
                    <a:pt x="-1592" y="439187"/>
                    <a:pt x="-1780" y="427355"/>
                    <a:pt x="4794" y="415523"/>
                  </a:cubicBezTo>
                  <a:lnTo>
                    <a:pt x="221148" y="18875"/>
                  </a:lnTo>
                  <a:cubicBezTo>
                    <a:pt x="224340" y="13053"/>
                    <a:pt x="228753" y="8451"/>
                    <a:pt x="234387" y="5071"/>
                  </a:cubicBezTo>
                  <a:cubicBezTo>
                    <a:pt x="240021" y="1690"/>
                    <a:pt x="246126" y="0"/>
                    <a:pt x="252699" y="0"/>
                  </a:cubicBezTo>
                  <a:close/>
                  <a:moveTo>
                    <a:pt x="221711" y="144236"/>
                  </a:moveTo>
                  <a:cubicBezTo>
                    <a:pt x="219645" y="144236"/>
                    <a:pt x="217391" y="145269"/>
                    <a:pt x="214950" y="147335"/>
                  </a:cubicBezTo>
                  <a:cubicBezTo>
                    <a:pt x="213072" y="148649"/>
                    <a:pt x="212133" y="150621"/>
                    <a:pt x="212133" y="153251"/>
                  </a:cubicBezTo>
                  <a:lnTo>
                    <a:pt x="216922" y="281992"/>
                  </a:lnTo>
                  <a:cubicBezTo>
                    <a:pt x="216922" y="283870"/>
                    <a:pt x="217861" y="285419"/>
                    <a:pt x="219739" y="286640"/>
                  </a:cubicBezTo>
                  <a:cubicBezTo>
                    <a:pt x="221617" y="287861"/>
                    <a:pt x="223871" y="288471"/>
                    <a:pt x="226500" y="288471"/>
                  </a:cubicBezTo>
                  <a:lnTo>
                    <a:pt x="278616" y="288471"/>
                  </a:lnTo>
                  <a:cubicBezTo>
                    <a:pt x="281246" y="288471"/>
                    <a:pt x="283452" y="287861"/>
                    <a:pt x="285236" y="286640"/>
                  </a:cubicBezTo>
                  <a:cubicBezTo>
                    <a:pt x="287020" y="285419"/>
                    <a:pt x="288007" y="283870"/>
                    <a:pt x="288195" y="281992"/>
                  </a:cubicBezTo>
                  <a:lnTo>
                    <a:pt x="293265" y="152687"/>
                  </a:lnTo>
                  <a:cubicBezTo>
                    <a:pt x="293265" y="150433"/>
                    <a:pt x="292326" y="148649"/>
                    <a:pt x="290448" y="147335"/>
                  </a:cubicBezTo>
                  <a:cubicBezTo>
                    <a:pt x="288007" y="145269"/>
                    <a:pt x="285753" y="144236"/>
                    <a:pt x="283687" y="144236"/>
                  </a:cubicBezTo>
                  <a:lnTo>
                    <a:pt x="221711" y="144236"/>
                  </a:lnTo>
                  <a:close/>
                  <a:moveTo>
                    <a:pt x="225654" y="324530"/>
                  </a:moveTo>
                  <a:cubicBezTo>
                    <a:pt x="223213" y="324530"/>
                    <a:pt x="221100" y="325422"/>
                    <a:pt x="219316" y="327206"/>
                  </a:cubicBezTo>
                  <a:cubicBezTo>
                    <a:pt x="217533" y="328991"/>
                    <a:pt x="216640" y="331198"/>
                    <a:pt x="216640" y="333827"/>
                  </a:cubicBezTo>
                  <a:lnTo>
                    <a:pt x="216640" y="387352"/>
                  </a:lnTo>
                  <a:cubicBezTo>
                    <a:pt x="216640" y="389981"/>
                    <a:pt x="217533" y="392188"/>
                    <a:pt x="219316" y="393972"/>
                  </a:cubicBezTo>
                  <a:cubicBezTo>
                    <a:pt x="221100" y="395756"/>
                    <a:pt x="223213" y="396648"/>
                    <a:pt x="225654" y="396648"/>
                  </a:cubicBezTo>
                  <a:lnTo>
                    <a:pt x="279743" y="396648"/>
                  </a:lnTo>
                  <a:cubicBezTo>
                    <a:pt x="282185" y="396648"/>
                    <a:pt x="284298" y="395756"/>
                    <a:pt x="286081" y="393972"/>
                  </a:cubicBezTo>
                  <a:cubicBezTo>
                    <a:pt x="287866" y="392188"/>
                    <a:pt x="288757" y="389981"/>
                    <a:pt x="288757" y="387352"/>
                  </a:cubicBezTo>
                  <a:lnTo>
                    <a:pt x="288757" y="333827"/>
                  </a:lnTo>
                  <a:cubicBezTo>
                    <a:pt x="288757" y="331198"/>
                    <a:pt x="287866" y="328991"/>
                    <a:pt x="286081" y="327206"/>
                  </a:cubicBezTo>
                  <a:cubicBezTo>
                    <a:pt x="284298" y="325422"/>
                    <a:pt x="282185" y="324530"/>
                    <a:pt x="279743" y="324530"/>
                  </a:cubicBezTo>
                  <a:lnTo>
                    <a:pt x="225654" y="32453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Calibri"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" name="Agrupar 5">
            <a:extLst>
              <a:ext uri="{FF2B5EF4-FFF2-40B4-BE49-F238E27FC236}">
                <a16:creationId xmlns:a16="http://schemas.microsoft.com/office/drawing/2014/main" id="{1E4BEACE-9E0D-4CFD-B716-CBEF95A13C81}"/>
              </a:ext>
            </a:extLst>
          </p:cNvPr>
          <p:cNvGrpSpPr/>
          <p:nvPr/>
        </p:nvGrpSpPr>
        <p:grpSpPr>
          <a:xfrm>
            <a:off x="238978" y="4202934"/>
            <a:ext cx="5698272" cy="2399884"/>
            <a:chOff x="34369" y="4202934"/>
            <a:chExt cx="5698272" cy="2399884"/>
          </a:xfrm>
        </p:grpSpPr>
        <p:sp>
          <p:nvSpPr>
            <p:cNvPr id="21" name="Retângulo: Cantos Arredondados 19">
              <a:extLst>
                <a:ext uri="{FF2B5EF4-FFF2-40B4-BE49-F238E27FC236}">
                  <a16:creationId xmlns:a16="http://schemas.microsoft.com/office/drawing/2014/main" id="{84372356-3F21-4D21-959F-D869572096C6}"/>
                </a:ext>
              </a:extLst>
            </p:cNvPr>
            <p:cNvSpPr/>
            <p:nvPr/>
          </p:nvSpPr>
          <p:spPr>
            <a:xfrm>
              <a:off x="188641" y="4359139"/>
              <a:ext cx="5544000" cy="2243679"/>
            </a:xfrm>
            <a:prstGeom prst="roundRect">
              <a:avLst>
                <a:gd name="adj" fmla="val 6213"/>
              </a:avLst>
            </a:prstGeom>
            <a:solidFill>
              <a:schemeClr val="bg1"/>
            </a:solidFill>
            <a:ln w="12700">
              <a:solidFill>
                <a:srgbClr val="066573"/>
              </a:solidFill>
            </a:ln>
            <a:effectLst>
              <a:outerShdw blurRad="63500" dist="165100" dir="5400000" sx="96000" sy="96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0" tIns="45000" rIns="0" bIns="45000" anchor="ctr">
              <a:noAutofit/>
            </a:bodyPr>
            <a:lstStyle/>
            <a:p>
              <a:pPr marL="36195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2000" b="0" i="0" u="none" strike="noStrike" kern="1200" cap="none" spc="-1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A </a:t>
              </a:r>
              <a:r>
                <a:rPr kumimoji="0" lang="pt-BR" sz="2000" b="1" i="0" u="none" strike="noStrike" kern="1200" cap="none" spc="-1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responsabilidade</a:t>
              </a:r>
              <a:r>
                <a:rPr kumimoji="0" lang="pt-BR" sz="2000" b="0" i="0" u="none" strike="noStrike" kern="1200" cap="none" spc="-1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 quanto à contratação, pagamento, dependentes e outros assuntos relacionados ao plano </a:t>
              </a:r>
              <a:r>
                <a:rPr kumimoji="0" lang="pt-BR" sz="2000" b="1" i="0" u="none" strike="noStrike" kern="1200" cap="none" spc="-1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é do servidor </a:t>
              </a:r>
              <a:br>
                <a:rPr kumimoji="0" lang="pt-BR" sz="2000" b="1" i="0" u="none" strike="noStrike" kern="1200" cap="none" spc="-1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</a:br>
              <a:r>
                <a:rPr kumimoji="0" lang="pt-BR" sz="2000" b="0" i="0" u="none" strike="noStrike" kern="1200" cap="none" spc="-1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e da operadora.</a:t>
              </a:r>
            </a:p>
          </p:txBody>
        </p:sp>
        <p:sp>
          <p:nvSpPr>
            <p:cNvPr id="28" name="Google Shape;404;p21">
              <a:extLst>
                <a:ext uri="{FF2B5EF4-FFF2-40B4-BE49-F238E27FC236}">
                  <a16:creationId xmlns:a16="http://schemas.microsoft.com/office/drawing/2014/main" id="{0F3187D4-71F5-4ED3-8C34-21554E13B12F}"/>
                </a:ext>
              </a:extLst>
            </p:cNvPr>
            <p:cNvSpPr/>
            <p:nvPr/>
          </p:nvSpPr>
          <p:spPr>
            <a:xfrm>
              <a:off x="34369" y="4202934"/>
              <a:ext cx="622699" cy="577566"/>
            </a:xfrm>
            <a:custGeom>
              <a:avLst/>
              <a:gdLst/>
              <a:ahLst/>
              <a:cxnLst/>
              <a:rect l="l" t="t" r="r" b="b"/>
              <a:pathLst>
                <a:path w="505396" h="468766" extrusionOk="0">
                  <a:moveTo>
                    <a:pt x="252699" y="0"/>
                  </a:moveTo>
                  <a:cubicBezTo>
                    <a:pt x="259272" y="0"/>
                    <a:pt x="265376" y="1690"/>
                    <a:pt x="271010" y="5071"/>
                  </a:cubicBezTo>
                  <a:cubicBezTo>
                    <a:pt x="276644" y="8451"/>
                    <a:pt x="281058" y="13053"/>
                    <a:pt x="284251" y="18875"/>
                  </a:cubicBezTo>
                  <a:lnTo>
                    <a:pt x="500604" y="415523"/>
                  </a:lnTo>
                  <a:cubicBezTo>
                    <a:pt x="507177" y="427355"/>
                    <a:pt x="506989" y="439187"/>
                    <a:pt x="500040" y="451019"/>
                  </a:cubicBezTo>
                  <a:cubicBezTo>
                    <a:pt x="496848" y="456465"/>
                    <a:pt x="492482" y="460784"/>
                    <a:pt x="486941" y="463977"/>
                  </a:cubicBezTo>
                  <a:cubicBezTo>
                    <a:pt x="481400" y="467170"/>
                    <a:pt x="475438" y="468766"/>
                    <a:pt x="469052" y="468766"/>
                  </a:cubicBezTo>
                  <a:lnTo>
                    <a:pt x="36345" y="468766"/>
                  </a:lnTo>
                  <a:cubicBezTo>
                    <a:pt x="29960" y="468766"/>
                    <a:pt x="23997" y="467170"/>
                    <a:pt x="18457" y="463977"/>
                  </a:cubicBezTo>
                  <a:cubicBezTo>
                    <a:pt x="12916" y="460784"/>
                    <a:pt x="8550" y="456465"/>
                    <a:pt x="5357" y="451019"/>
                  </a:cubicBezTo>
                  <a:cubicBezTo>
                    <a:pt x="-1592" y="439187"/>
                    <a:pt x="-1780" y="427355"/>
                    <a:pt x="4794" y="415523"/>
                  </a:cubicBezTo>
                  <a:lnTo>
                    <a:pt x="221148" y="18875"/>
                  </a:lnTo>
                  <a:cubicBezTo>
                    <a:pt x="224340" y="13053"/>
                    <a:pt x="228753" y="8451"/>
                    <a:pt x="234387" y="5071"/>
                  </a:cubicBezTo>
                  <a:cubicBezTo>
                    <a:pt x="240021" y="1690"/>
                    <a:pt x="246126" y="0"/>
                    <a:pt x="252699" y="0"/>
                  </a:cubicBezTo>
                  <a:close/>
                  <a:moveTo>
                    <a:pt x="221711" y="144236"/>
                  </a:moveTo>
                  <a:cubicBezTo>
                    <a:pt x="219645" y="144236"/>
                    <a:pt x="217391" y="145269"/>
                    <a:pt x="214950" y="147335"/>
                  </a:cubicBezTo>
                  <a:cubicBezTo>
                    <a:pt x="213072" y="148649"/>
                    <a:pt x="212133" y="150621"/>
                    <a:pt x="212133" y="153251"/>
                  </a:cubicBezTo>
                  <a:lnTo>
                    <a:pt x="216922" y="281992"/>
                  </a:lnTo>
                  <a:cubicBezTo>
                    <a:pt x="216922" y="283870"/>
                    <a:pt x="217861" y="285419"/>
                    <a:pt x="219739" y="286640"/>
                  </a:cubicBezTo>
                  <a:cubicBezTo>
                    <a:pt x="221617" y="287861"/>
                    <a:pt x="223871" y="288471"/>
                    <a:pt x="226500" y="288471"/>
                  </a:cubicBezTo>
                  <a:lnTo>
                    <a:pt x="278616" y="288471"/>
                  </a:lnTo>
                  <a:cubicBezTo>
                    <a:pt x="281246" y="288471"/>
                    <a:pt x="283452" y="287861"/>
                    <a:pt x="285236" y="286640"/>
                  </a:cubicBezTo>
                  <a:cubicBezTo>
                    <a:pt x="287020" y="285419"/>
                    <a:pt x="288007" y="283870"/>
                    <a:pt x="288195" y="281992"/>
                  </a:cubicBezTo>
                  <a:lnTo>
                    <a:pt x="293265" y="152687"/>
                  </a:lnTo>
                  <a:cubicBezTo>
                    <a:pt x="293265" y="150433"/>
                    <a:pt x="292326" y="148649"/>
                    <a:pt x="290448" y="147335"/>
                  </a:cubicBezTo>
                  <a:cubicBezTo>
                    <a:pt x="288007" y="145269"/>
                    <a:pt x="285753" y="144236"/>
                    <a:pt x="283687" y="144236"/>
                  </a:cubicBezTo>
                  <a:lnTo>
                    <a:pt x="221711" y="144236"/>
                  </a:lnTo>
                  <a:close/>
                  <a:moveTo>
                    <a:pt x="225654" y="324530"/>
                  </a:moveTo>
                  <a:cubicBezTo>
                    <a:pt x="223213" y="324530"/>
                    <a:pt x="221100" y="325422"/>
                    <a:pt x="219316" y="327206"/>
                  </a:cubicBezTo>
                  <a:cubicBezTo>
                    <a:pt x="217533" y="328991"/>
                    <a:pt x="216640" y="331198"/>
                    <a:pt x="216640" y="333827"/>
                  </a:cubicBezTo>
                  <a:lnTo>
                    <a:pt x="216640" y="387352"/>
                  </a:lnTo>
                  <a:cubicBezTo>
                    <a:pt x="216640" y="389981"/>
                    <a:pt x="217533" y="392188"/>
                    <a:pt x="219316" y="393972"/>
                  </a:cubicBezTo>
                  <a:cubicBezTo>
                    <a:pt x="221100" y="395756"/>
                    <a:pt x="223213" y="396648"/>
                    <a:pt x="225654" y="396648"/>
                  </a:cubicBezTo>
                  <a:lnTo>
                    <a:pt x="279743" y="396648"/>
                  </a:lnTo>
                  <a:cubicBezTo>
                    <a:pt x="282185" y="396648"/>
                    <a:pt x="284298" y="395756"/>
                    <a:pt x="286081" y="393972"/>
                  </a:cubicBezTo>
                  <a:cubicBezTo>
                    <a:pt x="287866" y="392188"/>
                    <a:pt x="288757" y="389981"/>
                    <a:pt x="288757" y="387352"/>
                  </a:cubicBezTo>
                  <a:lnTo>
                    <a:pt x="288757" y="333827"/>
                  </a:lnTo>
                  <a:cubicBezTo>
                    <a:pt x="288757" y="331198"/>
                    <a:pt x="287866" y="328991"/>
                    <a:pt x="286081" y="327206"/>
                  </a:cubicBezTo>
                  <a:cubicBezTo>
                    <a:pt x="284298" y="325422"/>
                    <a:pt x="282185" y="324530"/>
                    <a:pt x="279743" y="324530"/>
                  </a:cubicBezTo>
                  <a:lnTo>
                    <a:pt x="225654" y="32453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Calibri"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" name="Agrupar 4">
            <a:extLst>
              <a:ext uri="{FF2B5EF4-FFF2-40B4-BE49-F238E27FC236}">
                <a16:creationId xmlns:a16="http://schemas.microsoft.com/office/drawing/2014/main" id="{6527076A-25AE-440C-ACB8-4C141DC3E188}"/>
              </a:ext>
            </a:extLst>
          </p:cNvPr>
          <p:cNvGrpSpPr/>
          <p:nvPr/>
        </p:nvGrpSpPr>
        <p:grpSpPr>
          <a:xfrm>
            <a:off x="6102155" y="4202934"/>
            <a:ext cx="5696595" cy="2399884"/>
            <a:chOff x="6102155" y="4202934"/>
            <a:chExt cx="5696595" cy="2399884"/>
          </a:xfrm>
        </p:grpSpPr>
        <p:sp>
          <p:nvSpPr>
            <p:cNvPr id="23" name="Retângulo: Cantos Arredondados 19">
              <a:extLst>
                <a:ext uri="{FF2B5EF4-FFF2-40B4-BE49-F238E27FC236}">
                  <a16:creationId xmlns:a16="http://schemas.microsoft.com/office/drawing/2014/main" id="{11C0F48D-F5F3-43F5-AFD8-6B3EF1CA4E46}"/>
                </a:ext>
              </a:extLst>
            </p:cNvPr>
            <p:cNvSpPr/>
            <p:nvPr/>
          </p:nvSpPr>
          <p:spPr>
            <a:xfrm>
              <a:off x="6254750" y="4359139"/>
              <a:ext cx="5544000" cy="2243679"/>
            </a:xfrm>
            <a:prstGeom prst="roundRect">
              <a:avLst>
                <a:gd name="adj" fmla="val 6213"/>
              </a:avLst>
            </a:prstGeom>
            <a:solidFill>
              <a:schemeClr val="bg1"/>
            </a:solidFill>
            <a:ln w="12700">
              <a:solidFill>
                <a:srgbClr val="066573"/>
              </a:solidFill>
            </a:ln>
            <a:effectLst>
              <a:outerShdw blurRad="63500" dist="165100" dir="5400000" sx="96000" sy="96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0" tIns="45000" rIns="0" bIns="45000" anchor="ctr">
              <a:noAutofit/>
            </a:bodyPr>
            <a:lstStyle/>
            <a:p>
              <a:pPr marL="36195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2000" b="0" i="0" u="none" strike="noStrike" kern="1200" cap="none" spc="-1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Por se tratar de uma oferta especial feita </a:t>
              </a:r>
              <a:br>
                <a:rPr kumimoji="0" lang="pt-BR" sz="2000" b="0" i="0" u="none" strike="noStrike" kern="1200" cap="none" spc="-1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</a:br>
              <a:r>
                <a:rPr kumimoji="0" lang="pt-BR" sz="2000" b="0" i="0" u="none" strike="noStrike" kern="1200" cap="none" spc="-1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para a USP, a operadora pode interpretar equivocadamente como plano empresarial, orientando a resolver algumas situações no “RH da empresa”. </a:t>
              </a:r>
              <a:r>
                <a:rPr kumimoji="0" lang="pt-BR" sz="2000" b="1" i="0" u="none" strike="noStrike" kern="1200" cap="none" spc="-1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A USP não tem acesso </a:t>
              </a:r>
              <a:br>
                <a:rPr kumimoji="0" lang="pt-BR" sz="2000" b="1" i="0" u="none" strike="noStrike" kern="1200" cap="none" spc="-1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</a:br>
              <a:r>
                <a:rPr kumimoji="0" lang="pt-BR" sz="2000" b="1" i="0" u="none" strike="noStrike" kern="1200" cap="none" spc="-1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rPr>
                <a:t>aos dados dos planos!</a:t>
              </a:r>
            </a:p>
          </p:txBody>
        </p:sp>
        <p:sp>
          <p:nvSpPr>
            <p:cNvPr id="29" name="Google Shape;404;p21">
              <a:extLst>
                <a:ext uri="{FF2B5EF4-FFF2-40B4-BE49-F238E27FC236}">
                  <a16:creationId xmlns:a16="http://schemas.microsoft.com/office/drawing/2014/main" id="{5204A43B-33A8-4272-966B-629C26CAFE3D}"/>
                </a:ext>
              </a:extLst>
            </p:cNvPr>
            <p:cNvSpPr/>
            <p:nvPr/>
          </p:nvSpPr>
          <p:spPr>
            <a:xfrm>
              <a:off x="6102155" y="4202934"/>
              <a:ext cx="622699" cy="577566"/>
            </a:xfrm>
            <a:custGeom>
              <a:avLst/>
              <a:gdLst/>
              <a:ahLst/>
              <a:cxnLst/>
              <a:rect l="l" t="t" r="r" b="b"/>
              <a:pathLst>
                <a:path w="505396" h="468766" extrusionOk="0">
                  <a:moveTo>
                    <a:pt x="252699" y="0"/>
                  </a:moveTo>
                  <a:cubicBezTo>
                    <a:pt x="259272" y="0"/>
                    <a:pt x="265376" y="1690"/>
                    <a:pt x="271010" y="5071"/>
                  </a:cubicBezTo>
                  <a:cubicBezTo>
                    <a:pt x="276644" y="8451"/>
                    <a:pt x="281058" y="13053"/>
                    <a:pt x="284251" y="18875"/>
                  </a:cubicBezTo>
                  <a:lnTo>
                    <a:pt x="500604" y="415523"/>
                  </a:lnTo>
                  <a:cubicBezTo>
                    <a:pt x="507177" y="427355"/>
                    <a:pt x="506989" y="439187"/>
                    <a:pt x="500040" y="451019"/>
                  </a:cubicBezTo>
                  <a:cubicBezTo>
                    <a:pt x="496848" y="456465"/>
                    <a:pt x="492482" y="460784"/>
                    <a:pt x="486941" y="463977"/>
                  </a:cubicBezTo>
                  <a:cubicBezTo>
                    <a:pt x="481400" y="467170"/>
                    <a:pt x="475438" y="468766"/>
                    <a:pt x="469052" y="468766"/>
                  </a:cubicBezTo>
                  <a:lnTo>
                    <a:pt x="36345" y="468766"/>
                  </a:lnTo>
                  <a:cubicBezTo>
                    <a:pt x="29960" y="468766"/>
                    <a:pt x="23997" y="467170"/>
                    <a:pt x="18457" y="463977"/>
                  </a:cubicBezTo>
                  <a:cubicBezTo>
                    <a:pt x="12916" y="460784"/>
                    <a:pt x="8550" y="456465"/>
                    <a:pt x="5357" y="451019"/>
                  </a:cubicBezTo>
                  <a:cubicBezTo>
                    <a:pt x="-1592" y="439187"/>
                    <a:pt x="-1780" y="427355"/>
                    <a:pt x="4794" y="415523"/>
                  </a:cubicBezTo>
                  <a:lnTo>
                    <a:pt x="221148" y="18875"/>
                  </a:lnTo>
                  <a:cubicBezTo>
                    <a:pt x="224340" y="13053"/>
                    <a:pt x="228753" y="8451"/>
                    <a:pt x="234387" y="5071"/>
                  </a:cubicBezTo>
                  <a:cubicBezTo>
                    <a:pt x="240021" y="1690"/>
                    <a:pt x="246126" y="0"/>
                    <a:pt x="252699" y="0"/>
                  </a:cubicBezTo>
                  <a:close/>
                  <a:moveTo>
                    <a:pt x="221711" y="144236"/>
                  </a:moveTo>
                  <a:cubicBezTo>
                    <a:pt x="219645" y="144236"/>
                    <a:pt x="217391" y="145269"/>
                    <a:pt x="214950" y="147335"/>
                  </a:cubicBezTo>
                  <a:cubicBezTo>
                    <a:pt x="213072" y="148649"/>
                    <a:pt x="212133" y="150621"/>
                    <a:pt x="212133" y="153251"/>
                  </a:cubicBezTo>
                  <a:lnTo>
                    <a:pt x="216922" y="281992"/>
                  </a:lnTo>
                  <a:cubicBezTo>
                    <a:pt x="216922" y="283870"/>
                    <a:pt x="217861" y="285419"/>
                    <a:pt x="219739" y="286640"/>
                  </a:cubicBezTo>
                  <a:cubicBezTo>
                    <a:pt x="221617" y="287861"/>
                    <a:pt x="223871" y="288471"/>
                    <a:pt x="226500" y="288471"/>
                  </a:cubicBezTo>
                  <a:lnTo>
                    <a:pt x="278616" y="288471"/>
                  </a:lnTo>
                  <a:cubicBezTo>
                    <a:pt x="281246" y="288471"/>
                    <a:pt x="283452" y="287861"/>
                    <a:pt x="285236" y="286640"/>
                  </a:cubicBezTo>
                  <a:cubicBezTo>
                    <a:pt x="287020" y="285419"/>
                    <a:pt x="288007" y="283870"/>
                    <a:pt x="288195" y="281992"/>
                  </a:cubicBezTo>
                  <a:lnTo>
                    <a:pt x="293265" y="152687"/>
                  </a:lnTo>
                  <a:cubicBezTo>
                    <a:pt x="293265" y="150433"/>
                    <a:pt x="292326" y="148649"/>
                    <a:pt x="290448" y="147335"/>
                  </a:cubicBezTo>
                  <a:cubicBezTo>
                    <a:pt x="288007" y="145269"/>
                    <a:pt x="285753" y="144236"/>
                    <a:pt x="283687" y="144236"/>
                  </a:cubicBezTo>
                  <a:lnTo>
                    <a:pt x="221711" y="144236"/>
                  </a:lnTo>
                  <a:close/>
                  <a:moveTo>
                    <a:pt x="225654" y="324530"/>
                  </a:moveTo>
                  <a:cubicBezTo>
                    <a:pt x="223213" y="324530"/>
                    <a:pt x="221100" y="325422"/>
                    <a:pt x="219316" y="327206"/>
                  </a:cubicBezTo>
                  <a:cubicBezTo>
                    <a:pt x="217533" y="328991"/>
                    <a:pt x="216640" y="331198"/>
                    <a:pt x="216640" y="333827"/>
                  </a:cubicBezTo>
                  <a:lnTo>
                    <a:pt x="216640" y="387352"/>
                  </a:lnTo>
                  <a:cubicBezTo>
                    <a:pt x="216640" y="389981"/>
                    <a:pt x="217533" y="392188"/>
                    <a:pt x="219316" y="393972"/>
                  </a:cubicBezTo>
                  <a:cubicBezTo>
                    <a:pt x="221100" y="395756"/>
                    <a:pt x="223213" y="396648"/>
                    <a:pt x="225654" y="396648"/>
                  </a:cubicBezTo>
                  <a:lnTo>
                    <a:pt x="279743" y="396648"/>
                  </a:lnTo>
                  <a:cubicBezTo>
                    <a:pt x="282185" y="396648"/>
                    <a:pt x="284298" y="395756"/>
                    <a:pt x="286081" y="393972"/>
                  </a:cubicBezTo>
                  <a:cubicBezTo>
                    <a:pt x="287866" y="392188"/>
                    <a:pt x="288757" y="389981"/>
                    <a:pt x="288757" y="387352"/>
                  </a:cubicBezTo>
                  <a:lnTo>
                    <a:pt x="288757" y="333827"/>
                  </a:lnTo>
                  <a:cubicBezTo>
                    <a:pt x="288757" y="331198"/>
                    <a:pt x="287866" y="328991"/>
                    <a:pt x="286081" y="327206"/>
                  </a:cubicBezTo>
                  <a:cubicBezTo>
                    <a:pt x="284298" y="325422"/>
                    <a:pt x="282185" y="324530"/>
                    <a:pt x="279743" y="324530"/>
                  </a:cubicBezTo>
                  <a:lnTo>
                    <a:pt x="225654" y="32453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50"/>
                <a:buFont typeface="Calibri"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2040534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" name="Picture 5"/>
          <p:cNvPicPr/>
          <p:nvPr/>
        </p:nvPicPr>
        <p:blipFill>
          <a:blip r:embed="rId2"/>
          <a:srcRect l="19709" t="12373" r="15614"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ln w="9525">
            <a:noFill/>
          </a:ln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DA69C52F-8725-48C3-B99B-018A4E8A75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 l="59619"/>
          <a:stretch>
            <a:fillRect/>
          </a:stretch>
        </p:blipFill>
        <p:spPr bwMode="auto">
          <a:xfrm>
            <a:off x="11003280" y="0"/>
            <a:ext cx="1188720" cy="5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AutoShape 4" descr="https://www.uninassau.edu.br/sites/mauriciodenassau.edu.br/files/fields/imagemLateral/noticias/2018/01/esse.jpg">
            <a:extLst>
              <a:ext uri="{FF2B5EF4-FFF2-40B4-BE49-F238E27FC236}">
                <a16:creationId xmlns:a16="http://schemas.microsoft.com/office/drawing/2014/main" id="{B4D9E17E-7524-4E1A-A233-06E5CC6786C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929550" y="1"/>
            <a:ext cx="2087850" cy="539999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 panose="020B0502040204020203" pitchFamily="34" charset="0"/>
                <a:ea typeface="Open Sans" pitchFamily="2" charset="0"/>
                <a:cs typeface="Segoe UI" panose="020B0502040204020203" pitchFamily="34" charset="0"/>
              </a:rPr>
              <a:t>Universidade de São Paulo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 panose="020B0502040204020203" pitchFamily="34" charset="0"/>
                <a:ea typeface="Open Sans" pitchFamily="2" charset="0"/>
                <a:cs typeface="Segoe UI" panose="020B0502040204020203" pitchFamily="34" charset="0"/>
              </a:rPr>
              <a:t>Coordenadoria de Administração Geral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 panose="020B0502040204020203" pitchFamily="34" charset="0"/>
                <a:ea typeface="Open Sans" pitchFamily="2" charset="0"/>
                <a:cs typeface="Segoe UI" panose="020B0502040204020203" pitchFamily="34" charset="0"/>
              </a:rPr>
              <a:t>Departamento de Recursos Humanos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D5956EA1-49FD-412C-AC8F-EFF0730D0CC2}"/>
              </a:ext>
            </a:extLst>
          </p:cNvPr>
          <p:cNvSpPr txBox="1"/>
          <p:nvPr/>
        </p:nvSpPr>
        <p:spPr>
          <a:xfrm>
            <a:off x="1616149" y="2551110"/>
            <a:ext cx="8963246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pt-BR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63500" dir="5400000" algn="t" rotWithShape="0">
                    <a:prstClr val="black">
                      <a:alpha val="50000"/>
                    </a:prstClr>
                  </a:outerShdw>
                </a:effectLst>
                <a:uLnTx/>
                <a:uFillTx/>
                <a:latin typeface="Segoe UI" panose="020B0502040204020203" pitchFamily="34" charset="0"/>
                <a:ea typeface="+mj-ea"/>
                <a:cs typeface="Segoe UI" panose="020B0502040204020203" pitchFamily="34" charset="0"/>
              </a:rPr>
              <a:t>Espaço aberto para </a:t>
            </a:r>
          </a:p>
          <a:p>
            <a:pPr algn="ctr"/>
            <a:r>
              <a:rPr lang="pt-BR" sz="5400" b="1" dirty="0">
                <a:solidFill>
                  <a:prstClr val="white"/>
                </a:solidFill>
                <a:effectLst>
                  <a:outerShdw blurRad="50800" dist="63500" dir="5400000" algn="t" rotWithShape="0">
                    <a:prstClr val="black">
                      <a:alpha val="50000"/>
                    </a:prstClr>
                  </a:outerShdw>
                </a:effectLst>
                <a:latin typeface="Segoe UI" panose="020B0502040204020203" pitchFamily="34" charset="0"/>
                <a:ea typeface="+mj-ea"/>
                <a:cs typeface="Segoe UI" panose="020B0502040204020203" pitchFamily="34" charset="0"/>
              </a:rPr>
              <a:t>dúvidas/perguntas</a:t>
            </a:r>
            <a:endParaRPr lang="pt-BR" sz="2400" dirty="0"/>
          </a:p>
        </p:txBody>
      </p:sp>
    </p:spTree>
  </p:cSld>
  <p:clrMapOvr>
    <a:masterClrMapping/>
  </p:clrMapOvr>
  <p:transition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C49D3BF-52A1-4503-92A9-E8AB663EF3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180975">
              <a:buClr>
                <a:srgbClr val="000000"/>
              </a:buClr>
              <a:buSzPts val="1800"/>
            </a:pPr>
            <a:r>
              <a:rPr lang="pt-BR" b="1" cap="none" dirty="0">
                <a:solidFill>
                  <a:schemeClr val="lt1"/>
                </a:solidFill>
                <a:latin typeface="Segoe UI" panose="020B0502040204020203" pitchFamily="34" charset="0"/>
                <a:ea typeface="Quattrocento Sans"/>
                <a:cs typeface="Segoe UI" panose="020B0502040204020203" pitchFamily="34" charset="0"/>
                <a:sym typeface="Quattrocento Sans"/>
              </a:rPr>
              <a:t>Modelo</a:t>
            </a:r>
          </a:p>
        </p:txBody>
      </p:sp>
      <p:sp>
        <p:nvSpPr>
          <p:cNvPr id="11" name="Espaço Reservado para Conteúdo 1">
            <a:extLst>
              <a:ext uri="{FF2B5EF4-FFF2-40B4-BE49-F238E27FC236}">
                <a16:creationId xmlns:a16="http://schemas.microsoft.com/office/drawing/2014/main" id="{E0B7B5AC-E395-48CB-B307-AADBF6812D42}"/>
              </a:ext>
            </a:extLst>
          </p:cNvPr>
          <p:cNvSpPr/>
          <p:nvPr/>
        </p:nvSpPr>
        <p:spPr>
          <a:xfrm>
            <a:off x="454503" y="970375"/>
            <a:ext cx="6520455" cy="540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>
                <a:tab pos="0" algn="l"/>
              </a:tabLst>
              <a:defRPr/>
            </a:pPr>
            <a:r>
              <a:rPr kumimoji="0" lang="pt-BR" sz="2000" b="1" i="0" u="none" strike="noStrike" kern="1200" cap="none" spc="0" normalizeH="0" baseline="0" noProof="0" dirty="0">
                <a:ln>
                  <a:noFill/>
                </a:ln>
                <a:solidFill>
                  <a:srgbClr val="066573"/>
                </a:solidFill>
                <a:effectLst/>
                <a:uLnTx/>
                <a:uFillTx/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  <a:sym typeface="Calibri"/>
              </a:rPr>
              <a:t>Centros de Serviços Compartilhados em RH – CSCRH</a:t>
            </a:r>
          </a:p>
        </p:txBody>
      </p:sp>
      <p:sp>
        <p:nvSpPr>
          <p:cNvPr id="8" name="Retângulo de cantos arredondados 22">
            <a:extLst>
              <a:ext uri="{FF2B5EF4-FFF2-40B4-BE49-F238E27FC236}">
                <a16:creationId xmlns:a16="http://schemas.microsoft.com/office/drawing/2014/main" id="{83127A19-3A7A-44E3-9AE8-C38ED5558CB8}"/>
              </a:ext>
            </a:extLst>
          </p:cNvPr>
          <p:cNvSpPr/>
          <p:nvPr/>
        </p:nvSpPr>
        <p:spPr>
          <a:xfrm>
            <a:off x="0" y="1698530"/>
            <a:ext cx="12191999" cy="4085621"/>
          </a:xfrm>
          <a:prstGeom prst="rect">
            <a:avLst/>
          </a:prstGeom>
          <a:solidFill>
            <a:schemeClr val="bg1"/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  <p:grpSp>
        <p:nvGrpSpPr>
          <p:cNvPr id="3" name="Agrupar 2">
            <a:extLst>
              <a:ext uri="{FF2B5EF4-FFF2-40B4-BE49-F238E27FC236}">
                <a16:creationId xmlns:a16="http://schemas.microsoft.com/office/drawing/2014/main" id="{E28F4721-DE93-42DA-997D-CF719F4B8269}"/>
              </a:ext>
            </a:extLst>
          </p:cNvPr>
          <p:cNvGrpSpPr/>
          <p:nvPr/>
        </p:nvGrpSpPr>
        <p:grpSpPr>
          <a:xfrm>
            <a:off x="720792" y="1940710"/>
            <a:ext cx="5265333" cy="3300932"/>
            <a:chOff x="1816600" y="1760928"/>
            <a:chExt cx="5265333" cy="3300932"/>
          </a:xfrm>
        </p:grpSpPr>
        <p:sp>
          <p:nvSpPr>
            <p:cNvPr id="13" name="Google Shape;267;p7">
              <a:extLst>
                <a:ext uri="{FF2B5EF4-FFF2-40B4-BE49-F238E27FC236}">
                  <a16:creationId xmlns:a16="http://schemas.microsoft.com/office/drawing/2014/main" id="{F21F36B5-60BC-4980-AC2F-779A6E514793}"/>
                </a:ext>
              </a:extLst>
            </p:cNvPr>
            <p:cNvSpPr/>
            <p:nvPr/>
          </p:nvSpPr>
          <p:spPr>
            <a:xfrm>
              <a:off x="1904755" y="3105467"/>
              <a:ext cx="301868" cy="378619"/>
            </a:xfrm>
            <a:custGeom>
              <a:avLst/>
              <a:gdLst/>
              <a:ahLst/>
              <a:cxnLst/>
              <a:rect l="l" t="t" r="r" b="b"/>
              <a:pathLst>
                <a:path w="396648" h="504825" extrusionOk="0">
                  <a:moveTo>
                    <a:pt x="297487" y="360589"/>
                  </a:moveTo>
                  <a:lnTo>
                    <a:pt x="315517" y="360589"/>
                  </a:lnTo>
                  <a:cubicBezTo>
                    <a:pt x="317958" y="360589"/>
                    <a:pt x="320072" y="361481"/>
                    <a:pt x="321855" y="363266"/>
                  </a:cubicBezTo>
                  <a:cubicBezTo>
                    <a:pt x="323640" y="365050"/>
                    <a:pt x="324532" y="367162"/>
                    <a:pt x="324532" y="369604"/>
                  </a:cubicBezTo>
                  <a:lnTo>
                    <a:pt x="324532" y="387634"/>
                  </a:lnTo>
                  <a:cubicBezTo>
                    <a:pt x="324532" y="390075"/>
                    <a:pt x="323640" y="392188"/>
                    <a:pt x="321855" y="393972"/>
                  </a:cubicBezTo>
                  <a:cubicBezTo>
                    <a:pt x="320072" y="395756"/>
                    <a:pt x="317958" y="396648"/>
                    <a:pt x="315517" y="396648"/>
                  </a:cubicBezTo>
                  <a:lnTo>
                    <a:pt x="297487" y="396648"/>
                  </a:lnTo>
                  <a:cubicBezTo>
                    <a:pt x="295046" y="396648"/>
                    <a:pt x="292933" y="395756"/>
                    <a:pt x="291149" y="393972"/>
                  </a:cubicBezTo>
                  <a:cubicBezTo>
                    <a:pt x="289365" y="392188"/>
                    <a:pt x="288473" y="390075"/>
                    <a:pt x="288473" y="387634"/>
                  </a:cubicBezTo>
                  <a:lnTo>
                    <a:pt x="288473" y="369604"/>
                  </a:lnTo>
                  <a:cubicBezTo>
                    <a:pt x="288473" y="367162"/>
                    <a:pt x="289365" y="365050"/>
                    <a:pt x="291149" y="363266"/>
                  </a:cubicBezTo>
                  <a:cubicBezTo>
                    <a:pt x="292933" y="361481"/>
                    <a:pt x="295046" y="360589"/>
                    <a:pt x="297487" y="360589"/>
                  </a:cubicBezTo>
                  <a:close/>
                  <a:moveTo>
                    <a:pt x="81134" y="360589"/>
                  </a:moveTo>
                  <a:lnTo>
                    <a:pt x="99163" y="360589"/>
                  </a:lnTo>
                  <a:cubicBezTo>
                    <a:pt x="101605" y="360589"/>
                    <a:pt x="103718" y="361481"/>
                    <a:pt x="105502" y="363266"/>
                  </a:cubicBezTo>
                  <a:cubicBezTo>
                    <a:pt x="107286" y="365050"/>
                    <a:pt x="108178" y="367162"/>
                    <a:pt x="108178" y="369604"/>
                  </a:cubicBezTo>
                  <a:lnTo>
                    <a:pt x="108178" y="387634"/>
                  </a:lnTo>
                  <a:cubicBezTo>
                    <a:pt x="108178" y="390075"/>
                    <a:pt x="107286" y="392188"/>
                    <a:pt x="105502" y="393972"/>
                  </a:cubicBezTo>
                  <a:cubicBezTo>
                    <a:pt x="103718" y="395756"/>
                    <a:pt x="101605" y="396648"/>
                    <a:pt x="99163" y="396648"/>
                  </a:cubicBezTo>
                  <a:lnTo>
                    <a:pt x="81134" y="396648"/>
                  </a:lnTo>
                  <a:cubicBezTo>
                    <a:pt x="78693" y="396648"/>
                    <a:pt x="76580" y="395756"/>
                    <a:pt x="74795" y="393972"/>
                  </a:cubicBezTo>
                  <a:cubicBezTo>
                    <a:pt x="73011" y="392188"/>
                    <a:pt x="72119" y="390075"/>
                    <a:pt x="72119" y="387634"/>
                  </a:cubicBezTo>
                  <a:lnTo>
                    <a:pt x="72119" y="369604"/>
                  </a:lnTo>
                  <a:cubicBezTo>
                    <a:pt x="72119" y="367162"/>
                    <a:pt x="73011" y="365050"/>
                    <a:pt x="74795" y="363266"/>
                  </a:cubicBezTo>
                  <a:cubicBezTo>
                    <a:pt x="76580" y="361481"/>
                    <a:pt x="78693" y="360589"/>
                    <a:pt x="81134" y="360589"/>
                  </a:cubicBezTo>
                  <a:close/>
                  <a:moveTo>
                    <a:pt x="297487" y="288471"/>
                  </a:moveTo>
                  <a:lnTo>
                    <a:pt x="315517" y="288471"/>
                  </a:lnTo>
                  <a:cubicBezTo>
                    <a:pt x="317958" y="288471"/>
                    <a:pt x="320072" y="289363"/>
                    <a:pt x="321855" y="291148"/>
                  </a:cubicBezTo>
                  <a:cubicBezTo>
                    <a:pt x="323640" y="292932"/>
                    <a:pt x="324532" y="295045"/>
                    <a:pt x="324532" y="297486"/>
                  </a:cubicBezTo>
                  <a:lnTo>
                    <a:pt x="324532" y="315516"/>
                  </a:lnTo>
                  <a:cubicBezTo>
                    <a:pt x="324532" y="317957"/>
                    <a:pt x="323640" y="320070"/>
                    <a:pt x="321855" y="321854"/>
                  </a:cubicBezTo>
                  <a:cubicBezTo>
                    <a:pt x="320072" y="323638"/>
                    <a:pt x="317958" y="324530"/>
                    <a:pt x="315517" y="324530"/>
                  </a:cubicBezTo>
                  <a:lnTo>
                    <a:pt x="297487" y="324530"/>
                  </a:lnTo>
                  <a:cubicBezTo>
                    <a:pt x="295046" y="324530"/>
                    <a:pt x="292933" y="323638"/>
                    <a:pt x="291149" y="321854"/>
                  </a:cubicBezTo>
                  <a:cubicBezTo>
                    <a:pt x="289365" y="320070"/>
                    <a:pt x="288473" y="317957"/>
                    <a:pt x="288473" y="315516"/>
                  </a:cubicBezTo>
                  <a:lnTo>
                    <a:pt x="288473" y="297486"/>
                  </a:lnTo>
                  <a:cubicBezTo>
                    <a:pt x="288473" y="295045"/>
                    <a:pt x="289365" y="292932"/>
                    <a:pt x="291149" y="291148"/>
                  </a:cubicBezTo>
                  <a:cubicBezTo>
                    <a:pt x="292933" y="289363"/>
                    <a:pt x="295046" y="288471"/>
                    <a:pt x="297487" y="288471"/>
                  </a:cubicBezTo>
                  <a:close/>
                  <a:moveTo>
                    <a:pt x="225370" y="288471"/>
                  </a:moveTo>
                  <a:lnTo>
                    <a:pt x="243399" y="288471"/>
                  </a:lnTo>
                  <a:cubicBezTo>
                    <a:pt x="245841" y="288471"/>
                    <a:pt x="247953" y="289363"/>
                    <a:pt x="249738" y="291148"/>
                  </a:cubicBezTo>
                  <a:cubicBezTo>
                    <a:pt x="251522" y="292932"/>
                    <a:pt x="252414" y="295045"/>
                    <a:pt x="252414" y="297486"/>
                  </a:cubicBezTo>
                  <a:lnTo>
                    <a:pt x="252414" y="315516"/>
                  </a:lnTo>
                  <a:cubicBezTo>
                    <a:pt x="252414" y="317957"/>
                    <a:pt x="251522" y="320070"/>
                    <a:pt x="249738" y="321854"/>
                  </a:cubicBezTo>
                  <a:cubicBezTo>
                    <a:pt x="247953" y="323638"/>
                    <a:pt x="245841" y="324530"/>
                    <a:pt x="243399" y="324530"/>
                  </a:cubicBezTo>
                  <a:lnTo>
                    <a:pt x="225370" y="324530"/>
                  </a:lnTo>
                  <a:cubicBezTo>
                    <a:pt x="222928" y="324530"/>
                    <a:pt x="220816" y="323638"/>
                    <a:pt x="219031" y="321854"/>
                  </a:cubicBezTo>
                  <a:cubicBezTo>
                    <a:pt x="217247" y="320070"/>
                    <a:pt x="216355" y="317957"/>
                    <a:pt x="216355" y="315516"/>
                  </a:cubicBezTo>
                  <a:lnTo>
                    <a:pt x="216355" y="297486"/>
                  </a:lnTo>
                  <a:cubicBezTo>
                    <a:pt x="216355" y="295045"/>
                    <a:pt x="217247" y="292932"/>
                    <a:pt x="219031" y="291148"/>
                  </a:cubicBezTo>
                  <a:cubicBezTo>
                    <a:pt x="220816" y="289363"/>
                    <a:pt x="222928" y="288471"/>
                    <a:pt x="225370" y="288471"/>
                  </a:cubicBezTo>
                  <a:close/>
                  <a:moveTo>
                    <a:pt x="153251" y="288471"/>
                  </a:moveTo>
                  <a:lnTo>
                    <a:pt x="171281" y="288471"/>
                  </a:lnTo>
                  <a:cubicBezTo>
                    <a:pt x="173723" y="288471"/>
                    <a:pt x="175836" y="289363"/>
                    <a:pt x="177619" y="291148"/>
                  </a:cubicBezTo>
                  <a:cubicBezTo>
                    <a:pt x="179404" y="292932"/>
                    <a:pt x="180296" y="295045"/>
                    <a:pt x="180296" y="297486"/>
                  </a:cubicBezTo>
                  <a:lnTo>
                    <a:pt x="180296" y="315516"/>
                  </a:lnTo>
                  <a:cubicBezTo>
                    <a:pt x="180296" y="317957"/>
                    <a:pt x="179404" y="320070"/>
                    <a:pt x="177619" y="321854"/>
                  </a:cubicBezTo>
                  <a:cubicBezTo>
                    <a:pt x="175836" y="323638"/>
                    <a:pt x="173723" y="324530"/>
                    <a:pt x="171281" y="324530"/>
                  </a:cubicBezTo>
                  <a:lnTo>
                    <a:pt x="153251" y="324530"/>
                  </a:lnTo>
                  <a:cubicBezTo>
                    <a:pt x="150810" y="324530"/>
                    <a:pt x="148697" y="323638"/>
                    <a:pt x="146913" y="321854"/>
                  </a:cubicBezTo>
                  <a:cubicBezTo>
                    <a:pt x="145129" y="320070"/>
                    <a:pt x="144237" y="317957"/>
                    <a:pt x="144237" y="315516"/>
                  </a:cubicBezTo>
                  <a:lnTo>
                    <a:pt x="144237" y="297486"/>
                  </a:lnTo>
                  <a:cubicBezTo>
                    <a:pt x="144237" y="295045"/>
                    <a:pt x="145129" y="292932"/>
                    <a:pt x="146913" y="291148"/>
                  </a:cubicBezTo>
                  <a:cubicBezTo>
                    <a:pt x="148697" y="289363"/>
                    <a:pt x="150810" y="288471"/>
                    <a:pt x="153251" y="288471"/>
                  </a:cubicBezTo>
                  <a:close/>
                  <a:moveTo>
                    <a:pt x="81134" y="288471"/>
                  </a:moveTo>
                  <a:lnTo>
                    <a:pt x="99163" y="288471"/>
                  </a:lnTo>
                  <a:cubicBezTo>
                    <a:pt x="101605" y="288471"/>
                    <a:pt x="103718" y="289363"/>
                    <a:pt x="105502" y="291148"/>
                  </a:cubicBezTo>
                  <a:cubicBezTo>
                    <a:pt x="107286" y="292932"/>
                    <a:pt x="108178" y="295045"/>
                    <a:pt x="108178" y="297486"/>
                  </a:cubicBezTo>
                  <a:lnTo>
                    <a:pt x="108178" y="315516"/>
                  </a:lnTo>
                  <a:cubicBezTo>
                    <a:pt x="108178" y="317957"/>
                    <a:pt x="107286" y="320070"/>
                    <a:pt x="105502" y="321854"/>
                  </a:cubicBezTo>
                  <a:cubicBezTo>
                    <a:pt x="103718" y="323638"/>
                    <a:pt x="101605" y="324530"/>
                    <a:pt x="99163" y="324530"/>
                  </a:cubicBezTo>
                  <a:lnTo>
                    <a:pt x="81134" y="324530"/>
                  </a:lnTo>
                  <a:cubicBezTo>
                    <a:pt x="78693" y="324530"/>
                    <a:pt x="76580" y="323638"/>
                    <a:pt x="74795" y="321854"/>
                  </a:cubicBezTo>
                  <a:cubicBezTo>
                    <a:pt x="73011" y="320070"/>
                    <a:pt x="72119" y="317957"/>
                    <a:pt x="72119" y="315516"/>
                  </a:cubicBezTo>
                  <a:lnTo>
                    <a:pt x="72119" y="297486"/>
                  </a:lnTo>
                  <a:cubicBezTo>
                    <a:pt x="72119" y="295045"/>
                    <a:pt x="73011" y="292932"/>
                    <a:pt x="74795" y="291148"/>
                  </a:cubicBezTo>
                  <a:cubicBezTo>
                    <a:pt x="76580" y="289363"/>
                    <a:pt x="78693" y="288471"/>
                    <a:pt x="81134" y="288471"/>
                  </a:cubicBezTo>
                  <a:close/>
                  <a:moveTo>
                    <a:pt x="297487" y="216353"/>
                  </a:moveTo>
                  <a:lnTo>
                    <a:pt x="315517" y="216353"/>
                  </a:lnTo>
                  <a:cubicBezTo>
                    <a:pt x="317958" y="216353"/>
                    <a:pt x="320072" y="217245"/>
                    <a:pt x="321855" y="219029"/>
                  </a:cubicBezTo>
                  <a:cubicBezTo>
                    <a:pt x="323640" y="220813"/>
                    <a:pt x="324532" y="222926"/>
                    <a:pt x="324532" y="225367"/>
                  </a:cubicBezTo>
                  <a:lnTo>
                    <a:pt x="324532" y="243397"/>
                  </a:lnTo>
                  <a:cubicBezTo>
                    <a:pt x="324532" y="245838"/>
                    <a:pt x="323640" y="247951"/>
                    <a:pt x="321855" y="249735"/>
                  </a:cubicBezTo>
                  <a:cubicBezTo>
                    <a:pt x="320072" y="251519"/>
                    <a:pt x="317958" y="252411"/>
                    <a:pt x="315517" y="252411"/>
                  </a:cubicBezTo>
                  <a:lnTo>
                    <a:pt x="297487" y="252411"/>
                  </a:lnTo>
                  <a:cubicBezTo>
                    <a:pt x="295046" y="252411"/>
                    <a:pt x="292933" y="251519"/>
                    <a:pt x="291149" y="249735"/>
                  </a:cubicBezTo>
                  <a:cubicBezTo>
                    <a:pt x="289365" y="247951"/>
                    <a:pt x="288473" y="245838"/>
                    <a:pt x="288473" y="243397"/>
                  </a:cubicBezTo>
                  <a:lnTo>
                    <a:pt x="288473" y="225367"/>
                  </a:lnTo>
                  <a:cubicBezTo>
                    <a:pt x="288473" y="222926"/>
                    <a:pt x="289365" y="220813"/>
                    <a:pt x="291149" y="219029"/>
                  </a:cubicBezTo>
                  <a:cubicBezTo>
                    <a:pt x="292933" y="217245"/>
                    <a:pt x="295046" y="216353"/>
                    <a:pt x="297487" y="216353"/>
                  </a:cubicBezTo>
                  <a:close/>
                  <a:moveTo>
                    <a:pt x="225370" y="216353"/>
                  </a:moveTo>
                  <a:lnTo>
                    <a:pt x="243399" y="216353"/>
                  </a:lnTo>
                  <a:cubicBezTo>
                    <a:pt x="245841" y="216353"/>
                    <a:pt x="247953" y="217245"/>
                    <a:pt x="249738" y="219029"/>
                  </a:cubicBezTo>
                  <a:cubicBezTo>
                    <a:pt x="251522" y="220813"/>
                    <a:pt x="252414" y="222926"/>
                    <a:pt x="252414" y="225367"/>
                  </a:cubicBezTo>
                  <a:lnTo>
                    <a:pt x="252414" y="243397"/>
                  </a:lnTo>
                  <a:cubicBezTo>
                    <a:pt x="252414" y="245838"/>
                    <a:pt x="251522" y="247951"/>
                    <a:pt x="249738" y="249735"/>
                  </a:cubicBezTo>
                  <a:cubicBezTo>
                    <a:pt x="247953" y="251519"/>
                    <a:pt x="245841" y="252411"/>
                    <a:pt x="243399" y="252411"/>
                  </a:cubicBezTo>
                  <a:lnTo>
                    <a:pt x="225370" y="252411"/>
                  </a:lnTo>
                  <a:cubicBezTo>
                    <a:pt x="222928" y="252411"/>
                    <a:pt x="220816" y="251519"/>
                    <a:pt x="219031" y="249735"/>
                  </a:cubicBezTo>
                  <a:cubicBezTo>
                    <a:pt x="217247" y="247951"/>
                    <a:pt x="216355" y="245838"/>
                    <a:pt x="216355" y="243397"/>
                  </a:cubicBezTo>
                  <a:lnTo>
                    <a:pt x="216355" y="225367"/>
                  </a:lnTo>
                  <a:cubicBezTo>
                    <a:pt x="216355" y="222926"/>
                    <a:pt x="217247" y="220813"/>
                    <a:pt x="219031" y="219029"/>
                  </a:cubicBezTo>
                  <a:cubicBezTo>
                    <a:pt x="220816" y="217245"/>
                    <a:pt x="222928" y="216353"/>
                    <a:pt x="225370" y="216353"/>
                  </a:cubicBezTo>
                  <a:close/>
                  <a:moveTo>
                    <a:pt x="153251" y="216353"/>
                  </a:moveTo>
                  <a:lnTo>
                    <a:pt x="171281" y="216353"/>
                  </a:lnTo>
                  <a:cubicBezTo>
                    <a:pt x="173723" y="216353"/>
                    <a:pt x="175836" y="217245"/>
                    <a:pt x="177619" y="219029"/>
                  </a:cubicBezTo>
                  <a:cubicBezTo>
                    <a:pt x="179404" y="220813"/>
                    <a:pt x="180296" y="222926"/>
                    <a:pt x="180296" y="225367"/>
                  </a:cubicBezTo>
                  <a:lnTo>
                    <a:pt x="180296" y="243397"/>
                  </a:lnTo>
                  <a:cubicBezTo>
                    <a:pt x="180296" y="245838"/>
                    <a:pt x="179404" y="247951"/>
                    <a:pt x="177619" y="249735"/>
                  </a:cubicBezTo>
                  <a:cubicBezTo>
                    <a:pt x="175836" y="251519"/>
                    <a:pt x="173723" y="252411"/>
                    <a:pt x="171281" y="252411"/>
                  </a:cubicBezTo>
                  <a:lnTo>
                    <a:pt x="153251" y="252411"/>
                  </a:lnTo>
                  <a:cubicBezTo>
                    <a:pt x="150810" y="252411"/>
                    <a:pt x="148697" y="251519"/>
                    <a:pt x="146913" y="249735"/>
                  </a:cubicBezTo>
                  <a:cubicBezTo>
                    <a:pt x="145129" y="247951"/>
                    <a:pt x="144237" y="245838"/>
                    <a:pt x="144237" y="243397"/>
                  </a:cubicBezTo>
                  <a:lnTo>
                    <a:pt x="144237" y="225367"/>
                  </a:lnTo>
                  <a:cubicBezTo>
                    <a:pt x="144237" y="222926"/>
                    <a:pt x="145129" y="220813"/>
                    <a:pt x="146913" y="219029"/>
                  </a:cubicBezTo>
                  <a:cubicBezTo>
                    <a:pt x="148697" y="217245"/>
                    <a:pt x="150810" y="216353"/>
                    <a:pt x="153251" y="216353"/>
                  </a:cubicBezTo>
                  <a:close/>
                  <a:moveTo>
                    <a:pt x="81134" y="216353"/>
                  </a:moveTo>
                  <a:lnTo>
                    <a:pt x="99163" y="216353"/>
                  </a:lnTo>
                  <a:cubicBezTo>
                    <a:pt x="101605" y="216353"/>
                    <a:pt x="103718" y="217245"/>
                    <a:pt x="105502" y="219029"/>
                  </a:cubicBezTo>
                  <a:cubicBezTo>
                    <a:pt x="107286" y="220813"/>
                    <a:pt x="108178" y="222926"/>
                    <a:pt x="108178" y="225367"/>
                  </a:cubicBezTo>
                  <a:lnTo>
                    <a:pt x="108178" y="243397"/>
                  </a:lnTo>
                  <a:cubicBezTo>
                    <a:pt x="108178" y="245838"/>
                    <a:pt x="107286" y="247951"/>
                    <a:pt x="105502" y="249735"/>
                  </a:cubicBezTo>
                  <a:cubicBezTo>
                    <a:pt x="103718" y="251519"/>
                    <a:pt x="101605" y="252411"/>
                    <a:pt x="99163" y="252411"/>
                  </a:cubicBezTo>
                  <a:lnTo>
                    <a:pt x="81134" y="252411"/>
                  </a:lnTo>
                  <a:cubicBezTo>
                    <a:pt x="78693" y="252411"/>
                    <a:pt x="76580" y="251519"/>
                    <a:pt x="74795" y="249735"/>
                  </a:cubicBezTo>
                  <a:cubicBezTo>
                    <a:pt x="73011" y="247951"/>
                    <a:pt x="72119" y="245838"/>
                    <a:pt x="72119" y="243397"/>
                  </a:cubicBezTo>
                  <a:lnTo>
                    <a:pt x="72119" y="225367"/>
                  </a:lnTo>
                  <a:cubicBezTo>
                    <a:pt x="72119" y="222926"/>
                    <a:pt x="73011" y="220813"/>
                    <a:pt x="74795" y="219029"/>
                  </a:cubicBezTo>
                  <a:cubicBezTo>
                    <a:pt x="76580" y="217245"/>
                    <a:pt x="78693" y="216353"/>
                    <a:pt x="81134" y="216353"/>
                  </a:cubicBezTo>
                  <a:close/>
                  <a:moveTo>
                    <a:pt x="297487" y="144236"/>
                  </a:moveTo>
                  <a:lnTo>
                    <a:pt x="315517" y="144236"/>
                  </a:lnTo>
                  <a:cubicBezTo>
                    <a:pt x="317958" y="144236"/>
                    <a:pt x="320072" y="145128"/>
                    <a:pt x="321855" y="146912"/>
                  </a:cubicBezTo>
                  <a:cubicBezTo>
                    <a:pt x="323640" y="148696"/>
                    <a:pt x="324532" y="150809"/>
                    <a:pt x="324532" y="153251"/>
                  </a:cubicBezTo>
                  <a:lnTo>
                    <a:pt x="324532" y="171280"/>
                  </a:lnTo>
                  <a:cubicBezTo>
                    <a:pt x="324532" y="173721"/>
                    <a:pt x="323640" y="175834"/>
                    <a:pt x="321855" y="177619"/>
                  </a:cubicBezTo>
                  <a:cubicBezTo>
                    <a:pt x="320072" y="179402"/>
                    <a:pt x="317958" y="180295"/>
                    <a:pt x="315517" y="180295"/>
                  </a:cubicBezTo>
                  <a:lnTo>
                    <a:pt x="297487" y="180295"/>
                  </a:lnTo>
                  <a:cubicBezTo>
                    <a:pt x="295046" y="180295"/>
                    <a:pt x="292933" y="179402"/>
                    <a:pt x="291149" y="177619"/>
                  </a:cubicBezTo>
                  <a:cubicBezTo>
                    <a:pt x="289365" y="175834"/>
                    <a:pt x="288473" y="173721"/>
                    <a:pt x="288473" y="171280"/>
                  </a:cubicBezTo>
                  <a:lnTo>
                    <a:pt x="288473" y="153251"/>
                  </a:lnTo>
                  <a:cubicBezTo>
                    <a:pt x="288473" y="150809"/>
                    <a:pt x="289365" y="148696"/>
                    <a:pt x="291149" y="146912"/>
                  </a:cubicBezTo>
                  <a:cubicBezTo>
                    <a:pt x="292933" y="145128"/>
                    <a:pt x="295046" y="144236"/>
                    <a:pt x="297487" y="144236"/>
                  </a:cubicBezTo>
                  <a:close/>
                  <a:moveTo>
                    <a:pt x="225370" y="144236"/>
                  </a:moveTo>
                  <a:lnTo>
                    <a:pt x="243399" y="144236"/>
                  </a:lnTo>
                  <a:cubicBezTo>
                    <a:pt x="245841" y="144236"/>
                    <a:pt x="247953" y="145128"/>
                    <a:pt x="249738" y="146912"/>
                  </a:cubicBezTo>
                  <a:cubicBezTo>
                    <a:pt x="251522" y="148696"/>
                    <a:pt x="252414" y="150809"/>
                    <a:pt x="252414" y="153251"/>
                  </a:cubicBezTo>
                  <a:lnTo>
                    <a:pt x="252414" y="171280"/>
                  </a:lnTo>
                  <a:cubicBezTo>
                    <a:pt x="252414" y="173721"/>
                    <a:pt x="251522" y="175834"/>
                    <a:pt x="249738" y="177619"/>
                  </a:cubicBezTo>
                  <a:cubicBezTo>
                    <a:pt x="247953" y="179402"/>
                    <a:pt x="245841" y="180295"/>
                    <a:pt x="243399" y="180295"/>
                  </a:cubicBezTo>
                  <a:lnTo>
                    <a:pt x="225370" y="180295"/>
                  </a:lnTo>
                  <a:cubicBezTo>
                    <a:pt x="222928" y="180295"/>
                    <a:pt x="220816" y="179402"/>
                    <a:pt x="219031" y="177619"/>
                  </a:cubicBezTo>
                  <a:cubicBezTo>
                    <a:pt x="217247" y="175834"/>
                    <a:pt x="216355" y="173721"/>
                    <a:pt x="216355" y="171280"/>
                  </a:cubicBezTo>
                  <a:lnTo>
                    <a:pt x="216355" y="153251"/>
                  </a:lnTo>
                  <a:cubicBezTo>
                    <a:pt x="216355" y="150809"/>
                    <a:pt x="217247" y="148696"/>
                    <a:pt x="219031" y="146912"/>
                  </a:cubicBezTo>
                  <a:cubicBezTo>
                    <a:pt x="220816" y="145128"/>
                    <a:pt x="222928" y="144236"/>
                    <a:pt x="225370" y="144236"/>
                  </a:cubicBezTo>
                  <a:close/>
                  <a:moveTo>
                    <a:pt x="153251" y="144236"/>
                  </a:moveTo>
                  <a:lnTo>
                    <a:pt x="171281" y="144236"/>
                  </a:lnTo>
                  <a:cubicBezTo>
                    <a:pt x="173723" y="144236"/>
                    <a:pt x="175836" y="145128"/>
                    <a:pt x="177619" y="146912"/>
                  </a:cubicBezTo>
                  <a:cubicBezTo>
                    <a:pt x="179404" y="148696"/>
                    <a:pt x="180296" y="150809"/>
                    <a:pt x="180296" y="153251"/>
                  </a:cubicBezTo>
                  <a:lnTo>
                    <a:pt x="180296" y="171280"/>
                  </a:lnTo>
                  <a:cubicBezTo>
                    <a:pt x="180296" y="173721"/>
                    <a:pt x="179404" y="175834"/>
                    <a:pt x="177619" y="177619"/>
                  </a:cubicBezTo>
                  <a:cubicBezTo>
                    <a:pt x="175836" y="179402"/>
                    <a:pt x="173723" y="180295"/>
                    <a:pt x="171281" y="180295"/>
                  </a:cubicBezTo>
                  <a:lnTo>
                    <a:pt x="153251" y="180295"/>
                  </a:lnTo>
                  <a:cubicBezTo>
                    <a:pt x="150810" y="180295"/>
                    <a:pt x="148697" y="179402"/>
                    <a:pt x="146913" y="177619"/>
                  </a:cubicBezTo>
                  <a:cubicBezTo>
                    <a:pt x="145129" y="175834"/>
                    <a:pt x="144237" y="173721"/>
                    <a:pt x="144237" y="171280"/>
                  </a:cubicBezTo>
                  <a:lnTo>
                    <a:pt x="144237" y="153251"/>
                  </a:lnTo>
                  <a:cubicBezTo>
                    <a:pt x="144237" y="150809"/>
                    <a:pt x="145129" y="148696"/>
                    <a:pt x="146913" y="146912"/>
                  </a:cubicBezTo>
                  <a:cubicBezTo>
                    <a:pt x="148697" y="145128"/>
                    <a:pt x="150810" y="144236"/>
                    <a:pt x="153251" y="144236"/>
                  </a:cubicBezTo>
                  <a:close/>
                  <a:moveTo>
                    <a:pt x="81134" y="144236"/>
                  </a:moveTo>
                  <a:lnTo>
                    <a:pt x="99163" y="144236"/>
                  </a:lnTo>
                  <a:cubicBezTo>
                    <a:pt x="101605" y="144236"/>
                    <a:pt x="103718" y="145128"/>
                    <a:pt x="105502" y="146912"/>
                  </a:cubicBezTo>
                  <a:cubicBezTo>
                    <a:pt x="107286" y="148696"/>
                    <a:pt x="108178" y="150809"/>
                    <a:pt x="108178" y="153251"/>
                  </a:cubicBezTo>
                  <a:lnTo>
                    <a:pt x="108178" y="171280"/>
                  </a:lnTo>
                  <a:cubicBezTo>
                    <a:pt x="108178" y="173721"/>
                    <a:pt x="107286" y="175834"/>
                    <a:pt x="105502" y="177619"/>
                  </a:cubicBezTo>
                  <a:cubicBezTo>
                    <a:pt x="103718" y="179402"/>
                    <a:pt x="101605" y="180295"/>
                    <a:pt x="99163" y="180295"/>
                  </a:cubicBezTo>
                  <a:lnTo>
                    <a:pt x="81134" y="180295"/>
                  </a:lnTo>
                  <a:cubicBezTo>
                    <a:pt x="78693" y="180295"/>
                    <a:pt x="76580" y="179402"/>
                    <a:pt x="74795" y="177619"/>
                  </a:cubicBezTo>
                  <a:cubicBezTo>
                    <a:pt x="73011" y="175834"/>
                    <a:pt x="72119" y="173721"/>
                    <a:pt x="72119" y="171280"/>
                  </a:cubicBezTo>
                  <a:lnTo>
                    <a:pt x="72119" y="153251"/>
                  </a:lnTo>
                  <a:cubicBezTo>
                    <a:pt x="72119" y="150809"/>
                    <a:pt x="73011" y="148696"/>
                    <a:pt x="74795" y="146912"/>
                  </a:cubicBezTo>
                  <a:cubicBezTo>
                    <a:pt x="76580" y="145128"/>
                    <a:pt x="78693" y="144236"/>
                    <a:pt x="81134" y="144236"/>
                  </a:cubicBezTo>
                  <a:close/>
                  <a:moveTo>
                    <a:pt x="297487" y="72118"/>
                  </a:moveTo>
                  <a:lnTo>
                    <a:pt x="315517" y="72118"/>
                  </a:lnTo>
                  <a:cubicBezTo>
                    <a:pt x="317958" y="72118"/>
                    <a:pt x="320072" y="73010"/>
                    <a:pt x="321855" y="74794"/>
                  </a:cubicBezTo>
                  <a:cubicBezTo>
                    <a:pt x="323640" y="76578"/>
                    <a:pt x="324532" y="78691"/>
                    <a:pt x="324532" y="81133"/>
                  </a:cubicBezTo>
                  <a:lnTo>
                    <a:pt x="324532" y="99162"/>
                  </a:lnTo>
                  <a:cubicBezTo>
                    <a:pt x="324532" y="101603"/>
                    <a:pt x="323640" y="103716"/>
                    <a:pt x="321855" y="105501"/>
                  </a:cubicBezTo>
                  <a:cubicBezTo>
                    <a:pt x="320072" y="107285"/>
                    <a:pt x="317958" y="108177"/>
                    <a:pt x="315517" y="108177"/>
                  </a:cubicBezTo>
                  <a:lnTo>
                    <a:pt x="297487" y="108177"/>
                  </a:lnTo>
                  <a:cubicBezTo>
                    <a:pt x="295046" y="108177"/>
                    <a:pt x="292933" y="107285"/>
                    <a:pt x="291149" y="105501"/>
                  </a:cubicBezTo>
                  <a:cubicBezTo>
                    <a:pt x="289365" y="103716"/>
                    <a:pt x="288473" y="101603"/>
                    <a:pt x="288473" y="99162"/>
                  </a:cubicBezTo>
                  <a:lnTo>
                    <a:pt x="288473" y="81133"/>
                  </a:lnTo>
                  <a:cubicBezTo>
                    <a:pt x="288473" y="78691"/>
                    <a:pt x="289365" y="76578"/>
                    <a:pt x="291149" y="74794"/>
                  </a:cubicBezTo>
                  <a:cubicBezTo>
                    <a:pt x="292933" y="73010"/>
                    <a:pt x="295046" y="72118"/>
                    <a:pt x="297487" y="72118"/>
                  </a:cubicBezTo>
                  <a:close/>
                  <a:moveTo>
                    <a:pt x="225370" y="72118"/>
                  </a:moveTo>
                  <a:lnTo>
                    <a:pt x="243399" y="72118"/>
                  </a:lnTo>
                  <a:cubicBezTo>
                    <a:pt x="245841" y="72118"/>
                    <a:pt x="247953" y="73010"/>
                    <a:pt x="249738" y="74794"/>
                  </a:cubicBezTo>
                  <a:cubicBezTo>
                    <a:pt x="251522" y="76578"/>
                    <a:pt x="252414" y="78691"/>
                    <a:pt x="252414" y="81133"/>
                  </a:cubicBezTo>
                  <a:lnTo>
                    <a:pt x="252414" y="99162"/>
                  </a:lnTo>
                  <a:cubicBezTo>
                    <a:pt x="252414" y="101603"/>
                    <a:pt x="251522" y="103716"/>
                    <a:pt x="249738" y="105501"/>
                  </a:cubicBezTo>
                  <a:cubicBezTo>
                    <a:pt x="247953" y="107285"/>
                    <a:pt x="245841" y="108177"/>
                    <a:pt x="243399" y="108177"/>
                  </a:cubicBezTo>
                  <a:lnTo>
                    <a:pt x="225370" y="108177"/>
                  </a:lnTo>
                  <a:cubicBezTo>
                    <a:pt x="222928" y="108177"/>
                    <a:pt x="220816" y="107285"/>
                    <a:pt x="219031" y="105501"/>
                  </a:cubicBezTo>
                  <a:cubicBezTo>
                    <a:pt x="217247" y="103716"/>
                    <a:pt x="216355" y="101603"/>
                    <a:pt x="216355" y="99162"/>
                  </a:cubicBezTo>
                  <a:lnTo>
                    <a:pt x="216355" y="81133"/>
                  </a:lnTo>
                  <a:cubicBezTo>
                    <a:pt x="216355" y="78691"/>
                    <a:pt x="217247" y="76578"/>
                    <a:pt x="219031" y="74794"/>
                  </a:cubicBezTo>
                  <a:cubicBezTo>
                    <a:pt x="220816" y="73010"/>
                    <a:pt x="222928" y="72118"/>
                    <a:pt x="225370" y="72118"/>
                  </a:cubicBezTo>
                  <a:close/>
                  <a:moveTo>
                    <a:pt x="153251" y="72118"/>
                  </a:moveTo>
                  <a:lnTo>
                    <a:pt x="171281" y="72118"/>
                  </a:lnTo>
                  <a:cubicBezTo>
                    <a:pt x="173723" y="72118"/>
                    <a:pt x="175836" y="73010"/>
                    <a:pt x="177619" y="74794"/>
                  </a:cubicBezTo>
                  <a:cubicBezTo>
                    <a:pt x="179404" y="76578"/>
                    <a:pt x="180296" y="78691"/>
                    <a:pt x="180296" y="81133"/>
                  </a:cubicBezTo>
                  <a:lnTo>
                    <a:pt x="180296" y="99162"/>
                  </a:lnTo>
                  <a:cubicBezTo>
                    <a:pt x="180296" y="101603"/>
                    <a:pt x="179404" y="103716"/>
                    <a:pt x="177619" y="105501"/>
                  </a:cubicBezTo>
                  <a:cubicBezTo>
                    <a:pt x="175836" y="107285"/>
                    <a:pt x="173723" y="108177"/>
                    <a:pt x="171281" y="108177"/>
                  </a:cubicBezTo>
                  <a:lnTo>
                    <a:pt x="153251" y="108177"/>
                  </a:lnTo>
                  <a:cubicBezTo>
                    <a:pt x="150810" y="108177"/>
                    <a:pt x="148697" y="107285"/>
                    <a:pt x="146913" y="105501"/>
                  </a:cubicBezTo>
                  <a:cubicBezTo>
                    <a:pt x="145129" y="103716"/>
                    <a:pt x="144237" y="101603"/>
                    <a:pt x="144237" y="99162"/>
                  </a:cubicBezTo>
                  <a:lnTo>
                    <a:pt x="144237" y="81133"/>
                  </a:lnTo>
                  <a:cubicBezTo>
                    <a:pt x="144237" y="78691"/>
                    <a:pt x="145129" y="76578"/>
                    <a:pt x="146913" y="74794"/>
                  </a:cubicBezTo>
                  <a:cubicBezTo>
                    <a:pt x="148697" y="73010"/>
                    <a:pt x="150810" y="72118"/>
                    <a:pt x="153251" y="72118"/>
                  </a:cubicBezTo>
                  <a:close/>
                  <a:moveTo>
                    <a:pt x="81134" y="72118"/>
                  </a:moveTo>
                  <a:lnTo>
                    <a:pt x="99163" y="72118"/>
                  </a:lnTo>
                  <a:cubicBezTo>
                    <a:pt x="101605" y="72118"/>
                    <a:pt x="103718" y="73010"/>
                    <a:pt x="105502" y="74794"/>
                  </a:cubicBezTo>
                  <a:cubicBezTo>
                    <a:pt x="107286" y="76578"/>
                    <a:pt x="108178" y="78691"/>
                    <a:pt x="108178" y="81133"/>
                  </a:cubicBezTo>
                  <a:lnTo>
                    <a:pt x="108178" y="99162"/>
                  </a:lnTo>
                  <a:cubicBezTo>
                    <a:pt x="108178" y="101603"/>
                    <a:pt x="107286" y="103716"/>
                    <a:pt x="105502" y="105501"/>
                  </a:cubicBezTo>
                  <a:cubicBezTo>
                    <a:pt x="103718" y="107285"/>
                    <a:pt x="101605" y="108177"/>
                    <a:pt x="99163" y="108177"/>
                  </a:cubicBezTo>
                  <a:lnTo>
                    <a:pt x="81134" y="108177"/>
                  </a:lnTo>
                  <a:cubicBezTo>
                    <a:pt x="78693" y="108177"/>
                    <a:pt x="76580" y="107285"/>
                    <a:pt x="74795" y="105501"/>
                  </a:cubicBezTo>
                  <a:cubicBezTo>
                    <a:pt x="73011" y="103716"/>
                    <a:pt x="72119" y="101603"/>
                    <a:pt x="72119" y="99162"/>
                  </a:cubicBezTo>
                  <a:lnTo>
                    <a:pt x="72119" y="81133"/>
                  </a:lnTo>
                  <a:cubicBezTo>
                    <a:pt x="72119" y="78691"/>
                    <a:pt x="73011" y="76578"/>
                    <a:pt x="74795" y="74794"/>
                  </a:cubicBezTo>
                  <a:cubicBezTo>
                    <a:pt x="76580" y="73010"/>
                    <a:pt x="78693" y="72118"/>
                    <a:pt x="81134" y="72118"/>
                  </a:cubicBezTo>
                  <a:close/>
                  <a:moveTo>
                    <a:pt x="36059" y="36059"/>
                  </a:moveTo>
                  <a:lnTo>
                    <a:pt x="36059" y="468766"/>
                  </a:lnTo>
                  <a:lnTo>
                    <a:pt x="144236" y="468766"/>
                  </a:lnTo>
                  <a:lnTo>
                    <a:pt x="144236" y="405663"/>
                  </a:lnTo>
                  <a:cubicBezTo>
                    <a:pt x="144236" y="403221"/>
                    <a:pt x="145128" y="401109"/>
                    <a:pt x="146912" y="399324"/>
                  </a:cubicBezTo>
                  <a:cubicBezTo>
                    <a:pt x="148696" y="397540"/>
                    <a:pt x="150809" y="396648"/>
                    <a:pt x="153250" y="396648"/>
                  </a:cubicBezTo>
                  <a:lnTo>
                    <a:pt x="243398" y="396648"/>
                  </a:lnTo>
                  <a:cubicBezTo>
                    <a:pt x="245840" y="396648"/>
                    <a:pt x="247952" y="397540"/>
                    <a:pt x="249737" y="399324"/>
                  </a:cubicBezTo>
                  <a:cubicBezTo>
                    <a:pt x="251521" y="401109"/>
                    <a:pt x="252413" y="403221"/>
                    <a:pt x="252413" y="405663"/>
                  </a:cubicBezTo>
                  <a:lnTo>
                    <a:pt x="252413" y="468766"/>
                  </a:lnTo>
                  <a:lnTo>
                    <a:pt x="360590" y="468766"/>
                  </a:lnTo>
                  <a:lnTo>
                    <a:pt x="360590" y="36059"/>
                  </a:lnTo>
                  <a:close/>
                  <a:moveTo>
                    <a:pt x="18030" y="0"/>
                  </a:moveTo>
                  <a:lnTo>
                    <a:pt x="378619" y="0"/>
                  </a:lnTo>
                  <a:cubicBezTo>
                    <a:pt x="383502" y="0"/>
                    <a:pt x="387728" y="1784"/>
                    <a:pt x="391296" y="5353"/>
                  </a:cubicBezTo>
                  <a:cubicBezTo>
                    <a:pt x="394865" y="8921"/>
                    <a:pt x="396648" y="13147"/>
                    <a:pt x="396648" y="18029"/>
                  </a:cubicBezTo>
                  <a:lnTo>
                    <a:pt x="396648" y="486796"/>
                  </a:lnTo>
                  <a:cubicBezTo>
                    <a:pt x="396648" y="491679"/>
                    <a:pt x="394865" y="495904"/>
                    <a:pt x="391296" y="499473"/>
                  </a:cubicBezTo>
                  <a:cubicBezTo>
                    <a:pt x="387728" y="503041"/>
                    <a:pt x="383502" y="504825"/>
                    <a:pt x="378619" y="504825"/>
                  </a:cubicBezTo>
                  <a:lnTo>
                    <a:pt x="18030" y="504825"/>
                  </a:lnTo>
                  <a:cubicBezTo>
                    <a:pt x="13147" y="504825"/>
                    <a:pt x="8921" y="503041"/>
                    <a:pt x="5352" y="499473"/>
                  </a:cubicBezTo>
                  <a:cubicBezTo>
                    <a:pt x="1784" y="495904"/>
                    <a:pt x="0" y="491679"/>
                    <a:pt x="0" y="486796"/>
                  </a:cubicBezTo>
                  <a:lnTo>
                    <a:pt x="0" y="18029"/>
                  </a:lnTo>
                  <a:cubicBezTo>
                    <a:pt x="0" y="13147"/>
                    <a:pt x="1784" y="8921"/>
                    <a:pt x="5352" y="5353"/>
                  </a:cubicBezTo>
                  <a:cubicBezTo>
                    <a:pt x="8921" y="1784"/>
                    <a:pt x="13147" y="0"/>
                    <a:pt x="18030" y="0"/>
                  </a:cubicBezTo>
                  <a:close/>
                </a:path>
              </a:pathLst>
            </a:custGeom>
            <a:solidFill>
              <a:srgbClr val="06657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350"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 panose="020B0502040204020203" pitchFamily="34" charset="0"/>
                <a:ea typeface="Calibri"/>
                <a:cs typeface="Segoe UI" panose="020B0502040204020203" pitchFamily="34" charset="0"/>
                <a:sym typeface="Calibri"/>
              </a:endParaRPr>
            </a:p>
          </p:txBody>
        </p:sp>
        <p:sp>
          <p:nvSpPr>
            <p:cNvPr id="14" name="Google Shape;268;p7">
              <a:extLst>
                <a:ext uri="{FF2B5EF4-FFF2-40B4-BE49-F238E27FC236}">
                  <a16:creationId xmlns:a16="http://schemas.microsoft.com/office/drawing/2014/main" id="{CDA40909-9341-46DB-A160-DD02D96BE697}"/>
                </a:ext>
              </a:extLst>
            </p:cNvPr>
            <p:cNvSpPr/>
            <p:nvPr/>
          </p:nvSpPr>
          <p:spPr>
            <a:xfrm>
              <a:off x="1942855" y="4751961"/>
              <a:ext cx="252000" cy="252000"/>
            </a:xfrm>
            <a:custGeom>
              <a:avLst/>
              <a:gdLst/>
              <a:ahLst/>
              <a:cxnLst/>
              <a:rect l="l" t="t" r="r" b="b"/>
              <a:pathLst>
                <a:path w="396648" h="396648" extrusionOk="0">
                  <a:moveTo>
                    <a:pt x="83386" y="0"/>
                  </a:moveTo>
                  <a:cubicBezTo>
                    <a:pt x="86016" y="0"/>
                    <a:pt x="87988" y="282"/>
                    <a:pt x="89302" y="845"/>
                  </a:cubicBezTo>
                  <a:cubicBezTo>
                    <a:pt x="92683" y="1972"/>
                    <a:pt x="97660" y="9109"/>
                    <a:pt x="104233" y="22255"/>
                  </a:cubicBezTo>
                  <a:cubicBezTo>
                    <a:pt x="106299" y="25823"/>
                    <a:pt x="109116" y="30894"/>
                    <a:pt x="112684" y="37467"/>
                  </a:cubicBezTo>
                  <a:cubicBezTo>
                    <a:pt x="116253" y="44041"/>
                    <a:pt x="119539" y="50004"/>
                    <a:pt x="122544" y="55356"/>
                  </a:cubicBezTo>
                  <a:cubicBezTo>
                    <a:pt x="125549" y="60709"/>
                    <a:pt x="128460" y="65732"/>
                    <a:pt x="131277" y="70428"/>
                  </a:cubicBezTo>
                  <a:cubicBezTo>
                    <a:pt x="131840" y="71179"/>
                    <a:pt x="133484" y="73526"/>
                    <a:pt x="136207" y="77470"/>
                  </a:cubicBezTo>
                  <a:cubicBezTo>
                    <a:pt x="138930" y="81414"/>
                    <a:pt x="140949" y="84748"/>
                    <a:pt x="142263" y="87471"/>
                  </a:cubicBezTo>
                  <a:cubicBezTo>
                    <a:pt x="143578" y="90194"/>
                    <a:pt x="144235" y="92870"/>
                    <a:pt x="144235" y="95500"/>
                  </a:cubicBezTo>
                  <a:cubicBezTo>
                    <a:pt x="144235" y="99256"/>
                    <a:pt x="141559" y="103951"/>
                    <a:pt x="136207" y="109585"/>
                  </a:cubicBezTo>
                  <a:cubicBezTo>
                    <a:pt x="130854" y="115220"/>
                    <a:pt x="125033" y="120384"/>
                    <a:pt x="118741" y="125079"/>
                  </a:cubicBezTo>
                  <a:cubicBezTo>
                    <a:pt x="112450" y="129775"/>
                    <a:pt x="106627" y="134751"/>
                    <a:pt x="101275" y="140010"/>
                  </a:cubicBezTo>
                  <a:cubicBezTo>
                    <a:pt x="95922" y="145269"/>
                    <a:pt x="93246" y="149588"/>
                    <a:pt x="93246" y="152969"/>
                  </a:cubicBezTo>
                  <a:cubicBezTo>
                    <a:pt x="93246" y="154659"/>
                    <a:pt x="93716" y="156772"/>
                    <a:pt x="94655" y="159307"/>
                  </a:cubicBezTo>
                  <a:cubicBezTo>
                    <a:pt x="95594" y="161843"/>
                    <a:pt x="96392" y="163768"/>
                    <a:pt x="97049" y="165082"/>
                  </a:cubicBezTo>
                  <a:cubicBezTo>
                    <a:pt x="97707" y="166397"/>
                    <a:pt x="99021" y="168651"/>
                    <a:pt x="100993" y="171843"/>
                  </a:cubicBezTo>
                  <a:cubicBezTo>
                    <a:pt x="102965" y="175036"/>
                    <a:pt x="104045" y="176820"/>
                    <a:pt x="104233" y="177196"/>
                  </a:cubicBezTo>
                  <a:cubicBezTo>
                    <a:pt x="118506" y="202925"/>
                    <a:pt x="134845" y="224993"/>
                    <a:pt x="153251" y="243398"/>
                  </a:cubicBezTo>
                  <a:cubicBezTo>
                    <a:pt x="171656" y="261803"/>
                    <a:pt x="193723" y="278142"/>
                    <a:pt x="219452" y="292415"/>
                  </a:cubicBezTo>
                  <a:cubicBezTo>
                    <a:pt x="219828" y="292603"/>
                    <a:pt x="221612" y="293683"/>
                    <a:pt x="224805" y="295655"/>
                  </a:cubicBezTo>
                  <a:cubicBezTo>
                    <a:pt x="227998" y="297627"/>
                    <a:pt x="230251" y="298942"/>
                    <a:pt x="231566" y="299599"/>
                  </a:cubicBezTo>
                  <a:cubicBezTo>
                    <a:pt x="232881" y="300256"/>
                    <a:pt x="234805" y="301054"/>
                    <a:pt x="237341" y="301994"/>
                  </a:cubicBezTo>
                  <a:cubicBezTo>
                    <a:pt x="239876" y="302933"/>
                    <a:pt x="241989" y="303402"/>
                    <a:pt x="243679" y="303402"/>
                  </a:cubicBezTo>
                  <a:cubicBezTo>
                    <a:pt x="247060" y="303402"/>
                    <a:pt x="251379" y="300726"/>
                    <a:pt x="256638" y="295373"/>
                  </a:cubicBezTo>
                  <a:cubicBezTo>
                    <a:pt x="261897" y="290021"/>
                    <a:pt x="266874" y="284199"/>
                    <a:pt x="271569" y="277907"/>
                  </a:cubicBezTo>
                  <a:cubicBezTo>
                    <a:pt x="276264" y="271616"/>
                    <a:pt x="281429" y="265794"/>
                    <a:pt x="287063" y="260441"/>
                  </a:cubicBezTo>
                  <a:cubicBezTo>
                    <a:pt x="292697" y="255089"/>
                    <a:pt x="297392" y="252412"/>
                    <a:pt x="301148" y="252412"/>
                  </a:cubicBezTo>
                  <a:cubicBezTo>
                    <a:pt x="303778" y="252412"/>
                    <a:pt x="306454" y="253070"/>
                    <a:pt x="309177" y="254384"/>
                  </a:cubicBezTo>
                  <a:cubicBezTo>
                    <a:pt x="311901" y="255699"/>
                    <a:pt x="315234" y="257718"/>
                    <a:pt x="319178" y="260441"/>
                  </a:cubicBezTo>
                  <a:cubicBezTo>
                    <a:pt x="323122" y="263164"/>
                    <a:pt x="325470" y="264808"/>
                    <a:pt x="326220" y="265371"/>
                  </a:cubicBezTo>
                  <a:cubicBezTo>
                    <a:pt x="330916" y="268188"/>
                    <a:pt x="335939" y="271099"/>
                    <a:pt x="341292" y="274104"/>
                  </a:cubicBezTo>
                  <a:cubicBezTo>
                    <a:pt x="346645" y="277109"/>
                    <a:pt x="352608" y="280396"/>
                    <a:pt x="359180" y="283964"/>
                  </a:cubicBezTo>
                  <a:cubicBezTo>
                    <a:pt x="365754" y="287532"/>
                    <a:pt x="370825" y="290349"/>
                    <a:pt x="374393" y="292415"/>
                  </a:cubicBezTo>
                  <a:cubicBezTo>
                    <a:pt x="387540" y="298989"/>
                    <a:pt x="394676" y="303966"/>
                    <a:pt x="395803" y="307346"/>
                  </a:cubicBezTo>
                  <a:cubicBezTo>
                    <a:pt x="396367" y="308661"/>
                    <a:pt x="396648" y="310633"/>
                    <a:pt x="396648" y="313262"/>
                  </a:cubicBezTo>
                  <a:cubicBezTo>
                    <a:pt x="396648" y="318333"/>
                    <a:pt x="395710" y="324953"/>
                    <a:pt x="393831" y="333123"/>
                  </a:cubicBezTo>
                  <a:cubicBezTo>
                    <a:pt x="391953" y="341292"/>
                    <a:pt x="389981" y="347724"/>
                    <a:pt x="387915" y="352420"/>
                  </a:cubicBezTo>
                  <a:cubicBezTo>
                    <a:pt x="383971" y="361810"/>
                    <a:pt x="372515" y="371764"/>
                    <a:pt x="353546" y="382281"/>
                  </a:cubicBezTo>
                  <a:cubicBezTo>
                    <a:pt x="335893" y="391859"/>
                    <a:pt x="318427" y="396648"/>
                    <a:pt x="301148" y="396648"/>
                  </a:cubicBezTo>
                  <a:cubicBezTo>
                    <a:pt x="296077" y="396648"/>
                    <a:pt x="291147" y="396320"/>
                    <a:pt x="286359" y="395662"/>
                  </a:cubicBezTo>
                  <a:cubicBezTo>
                    <a:pt x="281569" y="395005"/>
                    <a:pt x="276170" y="393831"/>
                    <a:pt x="270160" y="392141"/>
                  </a:cubicBezTo>
                  <a:cubicBezTo>
                    <a:pt x="264151" y="390451"/>
                    <a:pt x="259690" y="389089"/>
                    <a:pt x="256779" y="388056"/>
                  </a:cubicBezTo>
                  <a:cubicBezTo>
                    <a:pt x="253868" y="387023"/>
                    <a:pt x="248656" y="385098"/>
                    <a:pt x="241144" y="382281"/>
                  </a:cubicBezTo>
                  <a:cubicBezTo>
                    <a:pt x="233632" y="379464"/>
                    <a:pt x="229030" y="377774"/>
                    <a:pt x="227340" y="377210"/>
                  </a:cubicBezTo>
                  <a:cubicBezTo>
                    <a:pt x="208936" y="370637"/>
                    <a:pt x="192502" y="362843"/>
                    <a:pt x="178041" y="353828"/>
                  </a:cubicBezTo>
                  <a:cubicBezTo>
                    <a:pt x="154002" y="338991"/>
                    <a:pt x="129164" y="318755"/>
                    <a:pt x="103529" y="293120"/>
                  </a:cubicBezTo>
                  <a:cubicBezTo>
                    <a:pt x="77893" y="267484"/>
                    <a:pt x="57657" y="242646"/>
                    <a:pt x="42820" y="218607"/>
                  </a:cubicBezTo>
                  <a:cubicBezTo>
                    <a:pt x="33805" y="204146"/>
                    <a:pt x="26011" y="187713"/>
                    <a:pt x="19438" y="169308"/>
                  </a:cubicBezTo>
                  <a:cubicBezTo>
                    <a:pt x="18874" y="167618"/>
                    <a:pt x="17184" y="163016"/>
                    <a:pt x="14367" y="155504"/>
                  </a:cubicBezTo>
                  <a:cubicBezTo>
                    <a:pt x="11550" y="147992"/>
                    <a:pt x="9625" y="142780"/>
                    <a:pt x="8592" y="139869"/>
                  </a:cubicBezTo>
                  <a:cubicBezTo>
                    <a:pt x="7559" y="136958"/>
                    <a:pt x="6197" y="132498"/>
                    <a:pt x="4507" y="126488"/>
                  </a:cubicBezTo>
                  <a:cubicBezTo>
                    <a:pt x="2817" y="120478"/>
                    <a:pt x="1644" y="115079"/>
                    <a:pt x="986" y="110290"/>
                  </a:cubicBezTo>
                  <a:cubicBezTo>
                    <a:pt x="329" y="105500"/>
                    <a:pt x="0" y="100571"/>
                    <a:pt x="0" y="95500"/>
                  </a:cubicBezTo>
                  <a:cubicBezTo>
                    <a:pt x="0" y="78222"/>
                    <a:pt x="4789" y="60755"/>
                    <a:pt x="14367" y="43102"/>
                  </a:cubicBezTo>
                  <a:cubicBezTo>
                    <a:pt x="24885" y="24133"/>
                    <a:pt x="34839" y="12677"/>
                    <a:pt x="44228" y="8733"/>
                  </a:cubicBezTo>
                  <a:cubicBezTo>
                    <a:pt x="48924" y="6667"/>
                    <a:pt x="55356" y="4695"/>
                    <a:pt x="63526" y="2817"/>
                  </a:cubicBezTo>
                  <a:cubicBezTo>
                    <a:pt x="71695" y="939"/>
                    <a:pt x="78316" y="0"/>
                    <a:pt x="83386" y="0"/>
                  </a:cubicBezTo>
                  <a:close/>
                </a:path>
              </a:pathLst>
            </a:custGeom>
            <a:solidFill>
              <a:srgbClr val="06657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350"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 panose="020B0502040204020203" pitchFamily="34" charset="0"/>
                <a:ea typeface="Calibri"/>
                <a:cs typeface="Segoe UI" panose="020B0502040204020203" pitchFamily="34" charset="0"/>
                <a:sym typeface="Calibri"/>
              </a:endParaRPr>
            </a:p>
          </p:txBody>
        </p:sp>
        <p:sp>
          <p:nvSpPr>
            <p:cNvPr id="16" name="Google Shape;269;p7">
              <a:extLst>
                <a:ext uri="{FF2B5EF4-FFF2-40B4-BE49-F238E27FC236}">
                  <a16:creationId xmlns:a16="http://schemas.microsoft.com/office/drawing/2014/main" id="{A824CC69-B811-4BF4-9364-129C3F8189DC}"/>
                </a:ext>
              </a:extLst>
            </p:cNvPr>
            <p:cNvSpPr/>
            <p:nvPr/>
          </p:nvSpPr>
          <p:spPr>
            <a:xfrm>
              <a:off x="1929133" y="4281625"/>
              <a:ext cx="252000" cy="252000"/>
            </a:xfrm>
            <a:custGeom>
              <a:avLst/>
              <a:gdLst/>
              <a:ahLst/>
              <a:cxnLst/>
              <a:rect l="l" t="t" r="r" b="b"/>
              <a:pathLst>
                <a:path w="432707" h="432707" extrusionOk="0">
                  <a:moveTo>
                    <a:pt x="216353" y="0"/>
                  </a:moveTo>
                  <a:cubicBezTo>
                    <a:pt x="280959" y="0"/>
                    <a:pt x="333169" y="19907"/>
                    <a:pt x="372984" y="59722"/>
                  </a:cubicBezTo>
                  <a:cubicBezTo>
                    <a:pt x="412799" y="99538"/>
                    <a:pt x="432707" y="151748"/>
                    <a:pt x="432707" y="216353"/>
                  </a:cubicBezTo>
                  <a:cubicBezTo>
                    <a:pt x="432707" y="237200"/>
                    <a:pt x="429232" y="255699"/>
                    <a:pt x="422283" y="271850"/>
                  </a:cubicBezTo>
                  <a:cubicBezTo>
                    <a:pt x="415334" y="288002"/>
                    <a:pt x="406085" y="300679"/>
                    <a:pt x="394535" y="309881"/>
                  </a:cubicBezTo>
                  <a:cubicBezTo>
                    <a:pt x="382985" y="319084"/>
                    <a:pt x="370637" y="326080"/>
                    <a:pt x="357490" y="330869"/>
                  </a:cubicBezTo>
                  <a:cubicBezTo>
                    <a:pt x="344344" y="335658"/>
                    <a:pt x="330728" y="338240"/>
                    <a:pt x="316642" y="338616"/>
                  </a:cubicBezTo>
                  <a:cubicBezTo>
                    <a:pt x="315515" y="338616"/>
                    <a:pt x="314060" y="338663"/>
                    <a:pt x="312275" y="338757"/>
                  </a:cubicBezTo>
                  <a:cubicBezTo>
                    <a:pt x="310491" y="338851"/>
                    <a:pt x="308942" y="338897"/>
                    <a:pt x="307627" y="338897"/>
                  </a:cubicBezTo>
                  <a:cubicBezTo>
                    <a:pt x="289786" y="338897"/>
                    <a:pt x="276452" y="333921"/>
                    <a:pt x="267625" y="323967"/>
                  </a:cubicBezTo>
                  <a:cubicBezTo>
                    <a:pt x="262366" y="317769"/>
                    <a:pt x="259267" y="309975"/>
                    <a:pt x="258328" y="300585"/>
                  </a:cubicBezTo>
                  <a:cubicBezTo>
                    <a:pt x="248562" y="312980"/>
                    <a:pt x="236214" y="323309"/>
                    <a:pt x="221283" y="331573"/>
                  </a:cubicBezTo>
                  <a:cubicBezTo>
                    <a:pt x="206353" y="339836"/>
                    <a:pt x="190060" y="343968"/>
                    <a:pt x="172407" y="343968"/>
                  </a:cubicBezTo>
                  <a:cubicBezTo>
                    <a:pt x="142169" y="343968"/>
                    <a:pt x="118741" y="335000"/>
                    <a:pt x="102120" y="317065"/>
                  </a:cubicBezTo>
                  <a:cubicBezTo>
                    <a:pt x="85499" y="299129"/>
                    <a:pt x="77188" y="273822"/>
                    <a:pt x="77188" y="241144"/>
                  </a:cubicBezTo>
                  <a:cubicBezTo>
                    <a:pt x="77188" y="211658"/>
                    <a:pt x="83386" y="184426"/>
                    <a:pt x="95781" y="159448"/>
                  </a:cubicBezTo>
                  <a:cubicBezTo>
                    <a:pt x="108177" y="134470"/>
                    <a:pt x="124985" y="114703"/>
                    <a:pt x="146207" y="100148"/>
                  </a:cubicBezTo>
                  <a:cubicBezTo>
                    <a:pt x="167430" y="85593"/>
                    <a:pt x="190530" y="78315"/>
                    <a:pt x="215508" y="78315"/>
                  </a:cubicBezTo>
                  <a:cubicBezTo>
                    <a:pt x="231847" y="78315"/>
                    <a:pt x="246402" y="81649"/>
                    <a:pt x="259173" y="88316"/>
                  </a:cubicBezTo>
                  <a:cubicBezTo>
                    <a:pt x="271944" y="94983"/>
                    <a:pt x="281898" y="104327"/>
                    <a:pt x="289034" y="116346"/>
                  </a:cubicBezTo>
                  <a:lnTo>
                    <a:pt x="289598" y="110994"/>
                  </a:lnTo>
                  <a:lnTo>
                    <a:pt x="292697" y="95218"/>
                  </a:lnTo>
                  <a:cubicBezTo>
                    <a:pt x="292885" y="94091"/>
                    <a:pt x="293401" y="92964"/>
                    <a:pt x="294246" y="91837"/>
                  </a:cubicBezTo>
                  <a:cubicBezTo>
                    <a:pt x="295091" y="90711"/>
                    <a:pt x="295983" y="90147"/>
                    <a:pt x="296923" y="90147"/>
                  </a:cubicBezTo>
                  <a:lnTo>
                    <a:pt x="330164" y="90147"/>
                  </a:lnTo>
                  <a:cubicBezTo>
                    <a:pt x="331103" y="90147"/>
                    <a:pt x="332324" y="91180"/>
                    <a:pt x="333827" y="93246"/>
                  </a:cubicBezTo>
                  <a:cubicBezTo>
                    <a:pt x="334766" y="94185"/>
                    <a:pt x="335047" y="95687"/>
                    <a:pt x="334671" y="97753"/>
                  </a:cubicBezTo>
                  <a:lnTo>
                    <a:pt x="300866" y="270724"/>
                  </a:lnTo>
                  <a:cubicBezTo>
                    <a:pt x="299927" y="275231"/>
                    <a:pt x="299458" y="279738"/>
                    <a:pt x="299458" y="284246"/>
                  </a:cubicBezTo>
                  <a:cubicBezTo>
                    <a:pt x="299458" y="291570"/>
                    <a:pt x="300632" y="296453"/>
                    <a:pt x="302979" y="298895"/>
                  </a:cubicBezTo>
                  <a:cubicBezTo>
                    <a:pt x="305327" y="301336"/>
                    <a:pt x="309505" y="302557"/>
                    <a:pt x="315515" y="302557"/>
                  </a:cubicBezTo>
                  <a:cubicBezTo>
                    <a:pt x="320774" y="302369"/>
                    <a:pt x="326126" y="301853"/>
                    <a:pt x="331573" y="301007"/>
                  </a:cubicBezTo>
                  <a:cubicBezTo>
                    <a:pt x="337019" y="300162"/>
                    <a:pt x="343874" y="297909"/>
                    <a:pt x="352138" y="294246"/>
                  </a:cubicBezTo>
                  <a:cubicBezTo>
                    <a:pt x="360401" y="290584"/>
                    <a:pt x="367632" y="285889"/>
                    <a:pt x="373829" y="280161"/>
                  </a:cubicBezTo>
                  <a:cubicBezTo>
                    <a:pt x="380027" y="274433"/>
                    <a:pt x="385379" y="266028"/>
                    <a:pt x="389887" y="254948"/>
                  </a:cubicBezTo>
                  <a:cubicBezTo>
                    <a:pt x="394394" y="243867"/>
                    <a:pt x="396648" y="231002"/>
                    <a:pt x="396648" y="216353"/>
                  </a:cubicBezTo>
                  <a:cubicBezTo>
                    <a:pt x="396648" y="161514"/>
                    <a:pt x="380309" y="117755"/>
                    <a:pt x="347630" y="85076"/>
                  </a:cubicBezTo>
                  <a:cubicBezTo>
                    <a:pt x="314952" y="52398"/>
                    <a:pt x="271193" y="36059"/>
                    <a:pt x="216353" y="36059"/>
                  </a:cubicBezTo>
                  <a:cubicBezTo>
                    <a:pt x="191938" y="36059"/>
                    <a:pt x="168603" y="40848"/>
                    <a:pt x="146348" y="50426"/>
                  </a:cubicBezTo>
                  <a:cubicBezTo>
                    <a:pt x="124093" y="60004"/>
                    <a:pt x="104937" y="72822"/>
                    <a:pt x="88879" y="88879"/>
                  </a:cubicBezTo>
                  <a:cubicBezTo>
                    <a:pt x="72822" y="104937"/>
                    <a:pt x="60004" y="124093"/>
                    <a:pt x="50426" y="146348"/>
                  </a:cubicBezTo>
                  <a:cubicBezTo>
                    <a:pt x="40848" y="168604"/>
                    <a:pt x="36058" y="191939"/>
                    <a:pt x="36058" y="216353"/>
                  </a:cubicBezTo>
                  <a:cubicBezTo>
                    <a:pt x="36058" y="240768"/>
                    <a:pt x="40848" y="264103"/>
                    <a:pt x="50426" y="286358"/>
                  </a:cubicBezTo>
                  <a:cubicBezTo>
                    <a:pt x="60004" y="308614"/>
                    <a:pt x="72822" y="327770"/>
                    <a:pt x="88879" y="343827"/>
                  </a:cubicBezTo>
                  <a:cubicBezTo>
                    <a:pt x="104937" y="359885"/>
                    <a:pt x="124093" y="372703"/>
                    <a:pt x="146348" y="382281"/>
                  </a:cubicBezTo>
                  <a:cubicBezTo>
                    <a:pt x="168603" y="391859"/>
                    <a:pt x="191938" y="396648"/>
                    <a:pt x="216353" y="396648"/>
                  </a:cubicBezTo>
                  <a:cubicBezTo>
                    <a:pt x="259173" y="396648"/>
                    <a:pt x="297204" y="383126"/>
                    <a:pt x="330446" y="356082"/>
                  </a:cubicBezTo>
                  <a:cubicBezTo>
                    <a:pt x="332512" y="354392"/>
                    <a:pt x="334766" y="353640"/>
                    <a:pt x="337207" y="353828"/>
                  </a:cubicBezTo>
                  <a:cubicBezTo>
                    <a:pt x="339649" y="354016"/>
                    <a:pt x="341620" y="355143"/>
                    <a:pt x="343123" y="357209"/>
                  </a:cubicBezTo>
                  <a:lnTo>
                    <a:pt x="354673" y="371012"/>
                  </a:lnTo>
                  <a:cubicBezTo>
                    <a:pt x="356175" y="373266"/>
                    <a:pt x="356833" y="375520"/>
                    <a:pt x="356645" y="377774"/>
                  </a:cubicBezTo>
                  <a:cubicBezTo>
                    <a:pt x="356269" y="380215"/>
                    <a:pt x="355143" y="382281"/>
                    <a:pt x="353264" y="383971"/>
                  </a:cubicBezTo>
                  <a:cubicBezTo>
                    <a:pt x="334108" y="399559"/>
                    <a:pt x="312745" y="411579"/>
                    <a:pt x="289175" y="420030"/>
                  </a:cubicBezTo>
                  <a:cubicBezTo>
                    <a:pt x="265606" y="428481"/>
                    <a:pt x="241332" y="432707"/>
                    <a:pt x="216353" y="432707"/>
                  </a:cubicBezTo>
                  <a:cubicBezTo>
                    <a:pt x="187055" y="432707"/>
                    <a:pt x="159072" y="426979"/>
                    <a:pt x="132404" y="415523"/>
                  </a:cubicBezTo>
                  <a:cubicBezTo>
                    <a:pt x="105735" y="404066"/>
                    <a:pt x="82729" y="388666"/>
                    <a:pt x="63385" y="369322"/>
                  </a:cubicBezTo>
                  <a:cubicBezTo>
                    <a:pt x="44040" y="349978"/>
                    <a:pt x="28640" y="326972"/>
                    <a:pt x="17184" y="300303"/>
                  </a:cubicBezTo>
                  <a:cubicBezTo>
                    <a:pt x="5728" y="273635"/>
                    <a:pt x="0" y="245651"/>
                    <a:pt x="0" y="216353"/>
                  </a:cubicBezTo>
                  <a:cubicBezTo>
                    <a:pt x="0" y="187056"/>
                    <a:pt x="5728" y="159072"/>
                    <a:pt x="17184" y="132404"/>
                  </a:cubicBezTo>
                  <a:cubicBezTo>
                    <a:pt x="28640" y="105735"/>
                    <a:pt x="44040" y="82729"/>
                    <a:pt x="63385" y="63385"/>
                  </a:cubicBezTo>
                  <a:cubicBezTo>
                    <a:pt x="82729" y="44041"/>
                    <a:pt x="105735" y="28640"/>
                    <a:pt x="132404" y="17184"/>
                  </a:cubicBezTo>
                  <a:cubicBezTo>
                    <a:pt x="159072" y="5728"/>
                    <a:pt x="187055" y="0"/>
                    <a:pt x="216353" y="0"/>
                  </a:cubicBezTo>
                  <a:close/>
                  <a:moveTo>
                    <a:pt x="217198" y="117473"/>
                  </a:moveTo>
                  <a:cubicBezTo>
                    <a:pt x="205367" y="117473"/>
                    <a:pt x="193723" y="120337"/>
                    <a:pt x="182266" y="126065"/>
                  </a:cubicBezTo>
                  <a:cubicBezTo>
                    <a:pt x="170810" y="131793"/>
                    <a:pt x="160481" y="139728"/>
                    <a:pt x="151278" y="149870"/>
                  </a:cubicBezTo>
                  <a:cubicBezTo>
                    <a:pt x="142076" y="160011"/>
                    <a:pt x="134610" y="172876"/>
                    <a:pt x="128882" y="188464"/>
                  </a:cubicBezTo>
                  <a:cubicBezTo>
                    <a:pt x="123154" y="204052"/>
                    <a:pt x="120290" y="220955"/>
                    <a:pt x="120290" y="239172"/>
                  </a:cubicBezTo>
                  <a:cubicBezTo>
                    <a:pt x="120290" y="260206"/>
                    <a:pt x="125314" y="276452"/>
                    <a:pt x="135361" y="287908"/>
                  </a:cubicBezTo>
                  <a:cubicBezTo>
                    <a:pt x="145409" y="299364"/>
                    <a:pt x="159542" y="305092"/>
                    <a:pt x="177759" y="305092"/>
                  </a:cubicBezTo>
                  <a:cubicBezTo>
                    <a:pt x="195789" y="305092"/>
                    <a:pt x="212315" y="298848"/>
                    <a:pt x="227340" y="286358"/>
                  </a:cubicBezTo>
                  <a:cubicBezTo>
                    <a:pt x="242364" y="273869"/>
                    <a:pt x="253868" y="258281"/>
                    <a:pt x="261849" y="239595"/>
                  </a:cubicBezTo>
                  <a:cubicBezTo>
                    <a:pt x="269831" y="220908"/>
                    <a:pt x="273822" y="201798"/>
                    <a:pt x="273822" y="182266"/>
                  </a:cubicBezTo>
                  <a:cubicBezTo>
                    <a:pt x="273822" y="161983"/>
                    <a:pt x="268798" y="146114"/>
                    <a:pt x="258751" y="134657"/>
                  </a:cubicBezTo>
                  <a:cubicBezTo>
                    <a:pt x="248703" y="123201"/>
                    <a:pt x="234852" y="117473"/>
                    <a:pt x="217198" y="117473"/>
                  </a:cubicBezTo>
                  <a:close/>
                </a:path>
              </a:pathLst>
            </a:custGeom>
            <a:solidFill>
              <a:srgbClr val="06657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350"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 panose="020B0502040204020203" pitchFamily="34" charset="0"/>
                <a:ea typeface="Calibri"/>
                <a:cs typeface="Segoe UI" panose="020B0502040204020203" pitchFamily="34" charset="0"/>
                <a:sym typeface="Calibri"/>
              </a:endParaRPr>
            </a:p>
          </p:txBody>
        </p:sp>
        <p:sp>
          <p:nvSpPr>
            <p:cNvPr id="17" name="Google Shape;265;p7">
              <a:extLst>
                <a:ext uri="{FF2B5EF4-FFF2-40B4-BE49-F238E27FC236}">
                  <a16:creationId xmlns:a16="http://schemas.microsoft.com/office/drawing/2014/main" id="{7C8EA57E-B350-4E91-8E04-ACEDFAFC915D}"/>
                </a:ext>
              </a:extLst>
            </p:cNvPr>
            <p:cNvSpPr txBox="1"/>
            <p:nvPr/>
          </p:nvSpPr>
          <p:spPr>
            <a:xfrm>
              <a:off x="2343387" y="2999797"/>
              <a:ext cx="3561228" cy="206206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  <a:sym typeface="Calibri"/>
                </a:rPr>
                <a:t>Rua da Praça do Relógio, 109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  <a:sym typeface="Calibri"/>
                </a:rPr>
                <a:t>Bloco K – Térreo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  <a:sym typeface="Calibri"/>
                </a:rPr>
                <a:t>De segunda a sexta, das 09h às 16h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  <a:sym typeface="Calibri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  <a:sym typeface="Calibri"/>
                </a:rPr>
                <a:t>rhsaopaulo@usp.br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br>
                <a:rPr kumimoji="0" lang="pt-BR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  <a:sym typeface="Calibri"/>
                </a:rPr>
              </a:br>
              <a:r>
                <a:rPr kumimoji="0" lang="pt-BR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  <a:sym typeface="Calibri"/>
                </a:rPr>
                <a:t>(11) 3091-0000</a:t>
              </a:r>
              <a:endParaRPr kumimoji="0" lang="pt-B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18" name="Freeform 348">
              <a:extLst>
                <a:ext uri="{FF2B5EF4-FFF2-40B4-BE49-F238E27FC236}">
                  <a16:creationId xmlns:a16="http://schemas.microsoft.com/office/drawing/2014/main" id="{B7359610-FCF4-4ACF-8BE7-2DDAB371338D}"/>
                </a:ext>
              </a:extLst>
            </p:cNvPr>
            <p:cNvSpPr/>
            <p:nvPr/>
          </p:nvSpPr>
          <p:spPr>
            <a:xfrm>
              <a:off x="1929132" y="3779639"/>
              <a:ext cx="252000" cy="252000"/>
            </a:xfrm>
            <a:custGeom>
              <a:avLst/>
              <a:gdLst>
                <a:gd name="connsiteX0" fmla="*/ 225369 w 432708"/>
                <a:gd name="connsiteY0" fmla="*/ 108177 h 432707"/>
                <a:gd name="connsiteX1" fmla="*/ 243399 w 432708"/>
                <a:gd name="connsiteY1" fmla="*/ 108177 h 432707"/>
                <a:gd name="connsiteX2" fmla="*/ 249878 w 432708"/>
                <a:gd name="connsiteY2" fmla="*/ 110712 h 432707"/>
                <a:gd name="connsiteX3" fmla="*/ 252414 w 432708"/>
                <a:gd name="connsiteY3" fmla="*/ 117191 h 432707"/>
                <a:gd name="connsiteX4" fmla="*/ 252414 w 432708"/>
                <a:gd name="connsiteY4" fmla="*/ 243398 h 432707"/>
                <a:gd name="connsiteX5" fmla="*/ 249878 w 432708"/>
                <a:gd name="connsiteY5" fmla="*/ 249877 h 432707"/>
                <a:gd name="connsiteX6" fmla="*/ 243399 w 432708"/>
                <a:gd name="connsiteY6" fmla="*/ 252412 h 432707"/>
                <a:gd name="connsiteX7" fmla="*/ 153252 w 432708"/>
                <a:gd name="connsiteY7" fmla="*/ 252412 h 432707"/>
                <a:gd name="connsiteX8" fmla="*/ 146772 w 432708"/>
                <a:gd name="connsiteY8" fmla="*/ 249877 h 432707"/>
                <a:gd name="connsiteX9" fmla="*/ 144237 w 432708"/>
                <a:gd name="connsiteY9" fmla="*/ 243398 h 432707"/>
                <a:gd name="connsiteX10" fmla="*/ 144237 w 432708"/>
                <a:gd name="connsiteY10" fmla="*/ 225368 h 432707"/>
                <a:gd name="connsiteX11" fmla="*/ 146772 w 432708"/>
                <a:gd name="connsiteY11" fmla="*/ 218889 h 432707"/>
                <a:gd name="connsiteX12" fmla="*/ 153252 w 432708"/>
                <a:gd name="connsiteY12" fmla="*/ 216354 h 432707"/>
                <a:gd name="connsiteX13" fmla="*/ 216355 w 432708"/>
                <a:gd name="connsiteY13" fmla="*/ 216354 h 432707"/>
                <a:gd name="connsiteX14" fmla="*/ 216355 w 432708"/>
                <a:gd name="connsiteY14" fmla="*/ 117191 h 432707"/>
                <a:gd name="connsiteX15" fmla="*/ 218890 w 432708"/>
                <a:gd name="connsiteY15" fmla="*/ 110712 h 432707"/>
                <a:gd name="connsiteX16" fmla="*/ 225369 w 432708"/>
                <a:gd name="connsiteY16" fmla="*/ 108177 h 432707"/>
                <a:gd name="connsiteX17" fmla="*/ 216354 w 432708"/>
                <a:gd name="connsiteY17" fmla="*/ 63103 h 432707"/>
                <a:gd name="connsiteX18" fmla="*/ 139447 w 432708"/>
                <a:gd name="connsiteY18" fmla="*/ 83668 h 432707"/>
                <a:gd name="connsiteX19" fmla="*/ 83668 w 432708"/>
                <a:gd name="connsiteY19" fmla="*/ 139447 h 432707"/>
                <a:gd name="connsiteX20" fmla="*/ 63103 w 432708"/>
                <a:gd name="connsiteY20" fmla="*/ 216354 h 432707"/>
                <a:gd name="connsiteX21" fmla="*/ 83668 w 432708"/>
                <a:gd name="connsiteY21" fmla="*/ 293260 h 432707"/>
                <a:gd name="connsiteX22" fmla="*/ 139447 w 432708"/>
                <a:gd name="connsiteY22" fmla="*/ 349039 h 432707"/>
                <a:gd name="connsiteX23" fmla="*/ 216354 w 432708"/>
                <a:gd name="connsiteY23" fmla="*/ 369604 h 432707"/>
                <a:gd name="connsiteX24" fmla="*/ 293261 w 432708"/>
                <a:gd name="connsiteY24" fmla="*/ 349039 h 432707"/>
                <a:gd name="connsiteX25" fmla="*/ 349039 w 432708"/>
                <a:gd name="connsiteY25" fmla="*/ 293260 h 432707"/>
                <a:gd name="connsiteX26" fmla="*/ 369604 w 432708"/>
                <a:gd name="connsiteY26" fmla="*/ 216354 h 432707"/>
                <a:gd name="connsiteX27" fmla="*/ 349039 w 432708"/>
                <a:gd name="connsiteY27" fmla="*/ 139447 h 432707"/>
                <a:gd name="connsiteX28" fmla="*/ 293261 w 432708"/>
                <a:gd name="connsiteY28" fmla="*/ 83668 h 432707"/>
                <a:gd name="connsiteX29" fmla="*/ 216354 w 432708"/>
                <a:gd name="connsiteY29" fmla="*/ 63103 h 432707"/>
                <a:gd name="connsiteX30" fmla="*/ 216354 w 432708"/>
                <a:gd name="connsiteY30" fmla="*/ 0 h 432707"/>
                <a:gd name="connsiteX31" fmla="*/ 324953 w 432708"/>
                <a:gd name="connsiteY31" fmla="*/ 29016 h 432707"/>
                <a:gd name="connsiteX32" fmla="*/ 403692 w 432708"/>
                <a:gd name="connsiteY32" fmla="*/ 107754 h 432707"/>
                <a:gd name="connsiteX33" fmla="*/ 432708 w 432708"/>
                <a:gd name="connsiteY33" fmla="*/ 216354 h 432707"/>
                <a:gd name="connsiteX34" fmla="*/ 403692 w 432708"/>
                <a:gd name="connsiteY34" fmla="*/ 324953 h 432707"/>
                <a:gd name="connsiteX35" fmla="*/ 324953 w 432708"/>
                <a:gd name="connsiteY35" fmla="*/ 403691 h 432707"/>
                <a:gd name="connsiteX36" fmla="*/ 216354 w 432708"/>
                <a:gd name="connsiteY36" fmla="*/ 432707 h 432707"/>
                <a:gd name="connsiteX37" fmla="*/ 107755 w 432708"/>
                <a:gd name="connsiteY37" fmla="*/ 403691 h 432707"/>
                <a:gd name="connsiteX38" fmla="*/ 29016 w 432708"/>
                <a:gd name="connsiteY38" fmla="*/ 324953 h 432707"/>
                <a:gd name="connsiteX39" fmla="*/ 0 w 432708"/>
                <a:gd name="connsiteY39" fmla="*/ 216354 h 432707"/>
                <a:gd name="connsiteX40" fmla="*/ 29016 w 432708"/>
                <a:gd name="connsiteY40" fmla="*/ 107754 h 432707"/>
                <a:gd name="connsiteX41" fmla="*/ 107755 w 432708"/>
                <a:gd name="connsiteY41" fmla="*/ 29016 h 432707"/>
                <a:gd name="connsiteX42" fmla="*/ 216354 w 432708"/>
                <a:gd name="connsiteY42" fmla="*/ 0 h 4327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432708" h="432707">
                  <a:moveTo>
                    <a:pt x="225369" y="108177"/>
                  </a:moveTo>
                  <a:lnTo>
                    <a:pt x="243399" y="108177"/>
                  </a:lnTo>
                  <a:cubicBezTo>
                    <a:pt x="246028" y="108177"/>
                    <a:pt x="248188" y="109022"/>
                    <a:pt x="249878" y="110712"/>
                  </a:cubicBezTo>
                  <a:cubicBezTo>
                    <a:pt x="251568" y="112402"/>
                    <a:pt x="252414" y="114562"/>
                    <a:pt x="252414" y="117191"/>
                  </a:cubicBezTo>
                  <a:lnTo>
                    <a:pt x="252414" y="243398"/>
                  </a:lnTo>
                  <a:cubicBezTo>
                    <a:pt x="252414" y="246027"/>
                    <a:pt x="251568" y="248187"/>
                    <a:pt x="249878" y="249877"/>
                  </a:cubicBezTo>
                  <a:cubicBezTo>
                    <a:pt x="248188" y="251567"/>
                    <a:pt x="246028" y="252412"/>
                    <a:pt x="243399" y="252412"/>
                  </a:cubicBezTo>
                  <a:lnTo>
                    <a:pt x="153252" y="252412"/>
                  </a:lnTo>
                  <a:cubicBezTo>
                    <a:pt x="150623" y="252412"/>
                    <a:pt x="148462" y="251567"/>
                    <a:pt x="146772" y="249877"/>
                  </a:cubicBezTo>
                  <a:cubicBezTo>
                    <a:pt x="145082" y="248187"/>
                    <a:pt x="144237" y="246027"/>
                    <a:pt x="144237" y="243398"/>
                  </a:cubicBezTo>
                  <a:lnTo>
                    <a:pt x="144237" y="225368"/>
                  </a:lnTo>
                  <a:cubicBezTo>
                    <a:pt x="144237" y="222739"/>
                    <a:pt x="145082" y="220579"/>
                    <a:pt x="146772" y="218889"/>
                  </a:cubicBezTo>
                  <a:cubicBezTo>
                    <a:pt x="148462" y="217199"/>
                    <a:pt x="150623" y="216354"/>
                    <a:pt x="153252" y="216354"/>
                  </a:cubicBezTo>
                  <a:lnTo>
                    <a:pt x="216355" y="216354"/>
                  </a:lnTo>
                  <a:lnTo>
                    <a:pt x="216355" y="117191"/>
                  </a:lnTo>
                  <a:cubicBezTo>
                    <a:pt x="216355" y="114562"/>
                    <a:pt x="217200" y="112402"/>
                    <a:pt x="218890" y="110712"/>
                  </a:cubicBezTo>
                  <a:cubicBezTo>
                    <a:pt x="220581" y="109022"/>
                    <a:pt x="222740" y="108177"/>
                    <a:pt x="225369" y="108177"/>
                  </a:cubicBezTo>
                  <a:close/>
                  <a:moveTo>
                    <a:pt x="216354" y="63103"/>
                  </a:moveTo>
                  <a:cubicBezTo>
                    <a:pt x="188558" y="63103"/>
                    <a:pt x="162923" y="69958"/>
                    <a:pt x="139447" y="83668"/>
                  </a:cubicBezTo>
                  <a:cubicBezTo>
                    <a:pt x="115971" y="97378"/>
                    <a:pt x="97378" y="115971"/>
                    <a:pt x="83668" y="139447"/>
                  </a:cubicBezTo>
                  <a:cubicBezTo>
                    <a:pt x="69958" y="162922"/>
                    <a:pt x="63103" y="188558"/>
                    <a:pt x="63103" y="216354"/>
                  </a:cubicBezTo>
                  <a:cubicBezTo>
                    <a:pt x="63103" y="244149"/>
                    <a:pt x="69958" y="269785"/>
                    <a:pt x="83668" y="293260"/>
                  </a:cubicBezTo>
                  <a:cubicBezTo>
                    <a:pt x="97378" y="316736"/>
                    <a:pt x="115971" y="335329"/>
                    <a:pt x="139447" y="349039"/>
                  </a:cubicBezTo>
                  <a:cubicBezTo>
                    <a:pt x="162923" y="362749"/>
                    <a:pt x="188558" y="369604"/>
                    <a:pt x="216354" y="369604"/>
                  </a:cubicBezTo>
                  <a:cubicBezTo>
                    <a:pt x="244150" y="369604"/>
                    <a:pt x="269785" y="362749"/>
                    <a:pt x="293261" y="349039"/>
                  </a:cubicBezTo>
                  <a:cubicBezTo>
                    <a:pt x="316737" y="335329"/>
                    <a:pt x="335330" y="316736"/>
                    <a:pt x="349039" y="293260"/>
                  </a:cubicBezTo>
                  <a:cubicBezTo>
                    <a:pt x="362750" y="269785"/>
                    <a:pt x="369604" y="244149"/>
                    <a:pt x="369604" y="216354"/>
                  </a:cubicBezTo>
                  <a:cubicBezTo>
                    <a:pt x="369604" y="188558"/>
                    <a:pt x="362750" y="162922"/>
                    <a:pt x="349039" y="139447"/>
                  </a:cubicBezTo>
                  <a:cubicBezTo>
                    <a:pt x="335330" y="115971"/>
                    <a:pt x="316737" y="97378"/>
                    <a:pt x="293261" y="83668"/>
                  </a:cubicBezTo>
                  <a:cubicBezTo>
                    <a:pt x="269785" y="69958"/>
                    <a:pt x="244150" y="63103"/>
                    <a:pt x="216354" y="63103"/>
                  </a:cubicBezTo>
                  <a:close/>
                  <a:moveTo>
                    <a:pt x="216354" y="0"/>
                  </a:moveTo>
                  <a:cubicBezTo>
                    <a:pt x="255606" y="0"/>
                    <a:pt x="291806" y="9672"/>
                    <a:pt x="324953" y="29016"/>
                  </a:cubicBezTo>
                  <a:cubicBezTo>
                    <a:pt x="358101" y="48360"/>
                    <a:pt x="384347" y="74606"/>
                    <a:pt x="403692" y="107754"/>
                  </a:cubicBezTo>
                  <a:cubicBezTo>
                    <a:pt x="423036" y="140902"/>
                    <a:pt x="432708" y="177102"/>
                    <a:pt x="432708" y="216354"/>
                  </a:cubicBezTo>
                  <a:cubicBezTo>
                    <a:pt x="432708" y="255605"/>
                    <a:pt x="423036" y="291805"/>
                    <a:pt x="403692" y="324953"/>
                  </a:cubicBezTo>
                  <a:cubicBezTo>
                    <a:pt x="384347" y="358101"/>
                    <a:pt x="358101" y="384347"/>
                    <a:pt x="324953" y="403691"/>
                  </a:cubicBezTo>
                  <a:cubicBezTo>
                    <a:pt x="291806" y="423035"/>
                    <a:pt x="255606" y="432707"/>
                    <a:pt x="216354" y="432707"/>
                  </a:cubicBezTo>
                  <a:cubicBezTo>
                    <a:pt x="177102" y="432707"/>
                    <a:pt x="140902" y="423035"/>
                    <a:pt x="107755" y="403691"/>
                  </a:cubicBezTo>
                  <a:cubicBezTo>
                    <a:pt x="74607" y="384347"/>
                    <a:pt x="48361" y="358101"/>
                    <a:pt x="29016" y="324953"/>
                  </a:cubicBezTo>
                  <a:cubicBezTo>
                    <a:pt x="9673" y="291805"/>
                    <a:pt x="0" y="255605"/>
                    <a:pt x="0" y="216354"/>
                  </a:cubicBezTo>
                  <a:cubicBezTo>
                    <a:pt x="0" y="177102"/>
                    <a:pt x="9673" y="140902"/>
                    <a:pt x="29016" y="107754"/>
                  </a:cubicBezTo>
                  <a:cubicBezTo>
                    <a:pt x="48361" y="74606"/>
                    <a:pt x="74607" y="48360"/>
                    <a:pt x="107755" y="29016"/>
                  </a:cubicBezTo>
                  <a:cubicBezTo>
                    <a:pt x="140902" y="9672"/>
                    <a:pt x="177102" y="0"/>
                    <a:pt x="216354" y="0"/>
                  </a:cubicBezTo>
                  <a:close/>
                </a:path>
              </a:pathLst>
            </a:custGeom>
            <a:solidFill>
              <a:srgbClr val="066573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35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endParaRPr>
            </a:p>
          </p:txBody>
        </p:sp>
        <p:sp>
          <p:nvSpPr>
            <p:cNvPr id="19" name="Google Shape;274;p7" descr="https://www.uninassau.edu.br/sites/mauriciodenassau.edu.br/files/fields/imagemLateral/noticias/2018/01/esse.jpg">
              <a:extLst>
                <a:ext uri="{FF2B5EF4-FFF2-40B4-BE49-F238E27FC236}">
                  <a16:creationId xmlns:a16="http://schemas.microsoft.com/office/drawing/2014/main" id="{191DD7FE-EF36-40F8-B759-627BAE87A0DA}"/>
                </a:ext>
              </a:extLst>
            </p:cNvPr>
            <p:cNvSpPr/>
            <p:nvPr/>
          </p:nvSpPr>
          <p:spPr>
            <a:xfrm>
              <a:off x="1816600" y="1760928"/>
              <a:ext cx="5265333" cy="9626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66573"/>
                  </a:solidFill>
                  <a:effectLst/>
                  <a:uLnTx/>
                  <a:uFillTx/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  <a:sym typeface="Calibri"/>
                </a:rPr>
                <a:t>São Paulo – CSCRH-SP</a:t>
              </a:r>
            </a:p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  <a:sym typeface="Calibri"/>
                </a:rPr>
                <a:t>(Órgãos Centrais, Campus Butantã e USP Leste)</a:t>
              </a:r>
            </a:p>
          </p:txBody>
        </p:sp>
      </p:grpSp>
      <p:grpSp>
        <p:nvGrpSpPr>
          <p:cNvPr id="4" name="Agrupar 3">
            <a:extLst>
              <a:ext uri="{FF2B5EF4-FFF2-40B4-BE49-F238E27FC236}">
                <a16:creationId xmlns:a16="http://schemas.microsoft.com/office/drawing/2014/main" id="{B2222F21-9E75-45C2-BCCF-D31D7ED57820}"/>
              </a:ext>
            </a:extLst>
          </p:cNvPr>
          <p:cNvGrpSpPr/>
          <p:nvPr/>
        </p:nvGrpSpPr>
        <p:grpSpPr>
          <a:xfrm>
            <a:off x="6795072" y="1940710"/>
            <a:ext cx="4666837" cy="3300932"/>
            <a:chOff x="6412284" y="1760928"/>
            <a:chExt cx="4666837" cy="3300932"/>
          </a:xfrm>
        </p:grpSpPr>
        <p:sp>
          <p:nvSpPr>
            <p:cNvPr id="21" name="Google Shape;267;p7">
              <a:extLst>
                <a:ext uri="{FF2B5EF4-FFF2-40B4-BE49-F238E27FC236}">
                  <a16:creationId xmlns:a16="http://schemas.microsoft.com/office/drawing/2014/main" id="{6EFDBD3C-5746-46F4-B739-8BB935953059}"/>
                </a:ext>
              </a:extLst>
            </p:cNvPr>
            <p:cNvSpPr/>
            <p:nvPr/>
          </p:nvSpPr>
          <p:spPr>
            <a:xfrm>
              <a:off x="6500439" y="3105467"/>
              <a:ext cx="301868" cy="378619"/>
            </a:xfrm>
            <a:custGeom>
              <a:avLst/>
              <a:gdLst/>
              <a:ahLst/>
              <a:cxnLst/>
              <a:rect l="l" t="t" r="r" b="b"/>
              <a:pathLst>
                <a:path w="396648" h="504825" extrusionOk="0">
                  <a:moveTo>
                    <a:pt x="297487" y="360589"/>
                  </a:moveTo>
                  <a:lnTo>
                    <a:pt x="315517" y="360589"/>
                  </a:lnTo>
                  <a:cubicBezTo>
                    <a:pt x="317958" y="360589"/>
                    <a:pt x="320072" y="361481"/>
                    <a:pt x="321855" y="363266"/>
                  </a:cubicBezTo>
                  <a:cubicBezTo>
                    <a:pt x="323640" y="365050"/>
                    <a:pt x="324532" y="367162"/>
                    <a:pt x="324532" y="369604"/>
                  </a:cubicBezTo>
                  <a:lnTo>
                    <a:pt x="324532" y="387634"/>
                  </a:lnTo>
                  <a:cubicBezTo>
                    <a:pt x="324532" y="390075"/>
                    <a:pt x="323640" y="392188"/>
                    <a:pt x="321855" y="393972"/>
                  </a:cubicBezTo>
                  <a:cubicBezTo>
                    <a:pt x="320072" y="395756"/>
                    <a:pt x="317958" y="396648"/>
                    <a:pt x="315517" y="396648"/>
                  </a:cubicBezTo>
                  <a:lnTo>
                    <a:pt x="297487" y="396648"/>
                  </a:lnTo>
                  <a:cubicBezTo>
                    <a:pt x="295046" y="396648"/>
                    <a:pt x="292933" y="395756"/>
                    <a:pt x="291149" y="393972"/>
                  </a:cubicBezTo>
                  <a:cubicBezTo>
                    <a:pt x="289365" y="392188"/>
                    <a:pt x="288473" y="390075"/>
                    <a:pt x="288473" y="387634"/>
                  </a:cubicBezTo>
                  <a:lnTo>
                    <a:pt x="288473" y="369604"/>
                  </a:lnTo>
                  <a:cubicBezTo>
                    <a:pt x="288473" y="367162"/>
                    <a:pt x="289365" y="365050"/>
                    <a:pt x="291149" y="363266"/>
                  </a:cubicBezTo>
                  <a:cubicBezTo>
                    <a:pt x="292933" y="361481"/>
                    <a:pt x="295046" y="360589"/>
                    <a:pt x="297487" y="360589"/>
                  </a:cubicBezTo>
                  <a:close/>
                  <a:moveTo>
                    <a:pt x="81134" y="360589"/>
                  </a:moveTo>
                  <a:lnTo>
                    <a:pt x="99163" y="360589"/>
                  </a:lnTo>
                  <a:cubicBezTo>
                    <a:pt x="101605" y="360589"/>
                    <a:pt x="103718" y="361481"/>
                    <a:pt x="105502" y="363266"/>
                  </a:cubicBezTo>
                  <a:cubicBezTo>
                    <a:pt x="107286" y="365050"/>
                    <a:pt x="108178" y="367162"/>
                    <a:pt x="108178" y="369604"/>
                  </a:cubicBezTo>
                  <a:lnTo>
                    <a:pt x="108178" y="387634"/>
                  </a:lnTo>
                  <a:cubicBezTo>
                    <a:pt x="108178" y="390075"/>
                    <a:pt x="107286" y="392188"/>
                    <a:pt x="105502" y="393972"/>
                  </a:cubicBezTo>
                  <a:cubicBezTo>
                    <a:pt x="103718" y="395756"/>
                    <a:pt x="101605" y="396648"/>
                    <a:pt x="99163" y="396648"/>
                  </a:cubicBezTo>
                  <a:lnTo>
                    <a:pt x="81134" y="396648"/>
                  </a:lnTo>
                  <a:cubicBezTo>
                    <a:pt x="78693" y="396648"/>
                    <a:pt x="76580" y="395756"/>
                    <a:pt x="74795" y="393972"/>
                  </a:cubicBezTo>
                  <a:cubicBezTo>
                    <a:pt x="73011" y="392188"/>
                    <a:pt x="72119" y="390075"/>
                    <a:pt x="72119" y="387634"/>
                  </a:cubicBezTo>
                  <a:lnTo>
                    <a:pt x="72119" y="369604"/>
                  </a:lnTo>
                  <a:cubicBezTo>
                    <a:pt x="72119" y="367162"/>
                    <a:pt x="73011" y="365050"/>
                    <a:pt x="74795" y="363266"/>
                  </a:cubicBezTo>
                  <a:cubicBezTo>
                    <a:pt x="76580" y="361481"/>
                    <a:pt x="78693" y="360589"/>
                    <a:pt x="81134" y="360589"/>
                  </a:cubicBezTo>
                  <a:close/>
                  <a:moveTo>
                    <a:pt x="297487" y="288471"/>
                  </a:moveTo>
                  <a:lnTo>
                    <a:pt x="315517" y="288471"/>
                  </a:lnTo>
                  <a:cubicBezTo>
                    <a:pt x="317958" y="288471"/>
                    <a:pt x="320072" y="289363"/>
                    <a:pt x="321855" y="291148"/>
                  </a:cubicBezTo>
                  <a:cubicBezTo>
                    <a:pt x="323640" y="292932"/>
                    <a:pt x="324532" y="295045"/>
                    <a:pt x="324532" y="297486"/>
                  </a:cubicBezTo>
                  <a:lnTo>
                    <a:pt x="324532" y="315516"/>
                  </a:lnTo>
                  <a:cubicBezTo>
                    <a:pt x="324532" y="317957"/>
                    <a:pt x="323640" y="320070"/>
                    <a:pt x="321855" y="321854"/>
                  </a:cubicBezTo>
                  <a:cubicBezTo>
                    <a:pt x="320072" y="323638"/>
                    <a:pt x="317958" y="324530"/>
                    <a:pt x="315517" y="324530"/>
                  </a:cubicBezTo>
                  <a:lnTo>
                    <a:pt x="297487" y="324530"/>
                  </a:lnTo>
                  <a:cubicBezTo>
                    <a:pt x="295046" y="324530"/>
                    <a:pt x="292933" y="323638"/>
                    <a:pt x="291149" y="321854"/>
                  </a:cubicBezTo>
                  <a:cubicBezTo>
                    <a:pt x="289365" y="320070"/>
                    <a:pt x="288473" y="317957"/>
                    <a:pt x="288473" y="315516"/>
                  </a:cubicBezTo>
                  <a:lnTo>
                    <a:pt x="288473" y="297486"/>
                  </a:lnTo>
                  <a:cubicBezTo>
                    <a:pt x="288473" y="295045"/>
                    <a:pt x="289365" y="292932"/>
                    <a:pt x="291149" y="291148"/>
                  </a:cubicBezTo>
                  <a:cubicBezTo>
                    <a:pt x="292933" y="289363"/>
                    <a:pt x="295046" y="288471"/>
                    <a:pt x="297487" y="288471"/>
                  </a:cubicBezTo>
                  <a:close/>
                  <a:moveTo>
                    <a:pt x="225370" y="288471"/>
                  </a:moveTo>
                  <a:lnTo>
                    <a:pt x="243399" y="288471"/>
                  </a:lnTo>
                  <a:cubicBezTo>
                    <a:pt x="245841" y="288471"/>
                    <a:pt x="247953" y="289363"/>
                    <a:pt x="249738" y="291148"/>
                  </a:cubicBezTo>
                  <a:cubicBezTo>
                    <a:pt x="251522" y="292932"/>
                    <a:pt x="252414" y="295045"/>
                    <a:pt x="252414" y="297486"/>
                  </a:cubicBezTo>
                  <a:lnTo>
                    <a:pt x="252414" y="315516"/>
                  </a:lnTo>
                  <a:cubicBezTo>
                    <a:pt x="252414" y="317957"/>
                    <a:pt x="251522" y="320070"/>
                    <a:pt x="249738" y="321854"/>
                  </a:cubicBezTo>
                  <a:cubicBezTo>
                    <a:pt x="247953" y="323638"/>
                    <a:pt x="245841" y="324530"/>
                    <a:pt x="243399" y="324530"/>
                  </a:cubicBezTo>
                  <a:lnTo>
                    <a:pt x="225370" y="324530"/>
                  </a:lnTo>
                  <a:cubicBezTo>
                    <a:pt x="222928" y="324530"/>
                    <a:pt x="220816" y="323638"/>
                    <a:pt x="219031" y="321854"/>
                  </a:cubicBezTo>
                  <a:cubicBezTo>
                    <a:pt x="217247" y="320070"/>
                    <a:pt x="216355" y="317957"/>
                    <a:pt x="216355" y="315516"/>
                  </a:cubicBezTo>
                  <a:lnTo>
                    <a:pt x="216355" y="297486"/>
                  </a:lnTo>
                  <a:cubicBezTo>
                    <a:pt x="216355" y="295045"/>
                    <a:pt x="217247" y="292932"/>
                    <a:pt x="219031" y="291148"/>
                  </a:cubicBezTo>
                  <a:cubicBezTo>
                    <a:pt x="220816" y="289363"/>
                    <a:pt x="222928" y="288471"/>
                    <a:pt x="225370" y="288471"/>
                  </a:cubicBezTo>
                  <a:close/>
                  <a:moveTo>
                    <a:pt x="153251" y="288471"/>
                  </a:moveTo>
                  <a:lnTo>
                    <a:pt x="171281" y="288471"/>
                  </a:lnTo>
                  <a:cubicBezTo>
                    <a:pt x="173723" y="288471"/>
                    <a:pt x="175836" y="289363"/>
                    <a:pt x="177619" y="291148"/>
                  </a:cubicBezTo>
                  <a:cubicBezTo>
                    <a:pt x="179404" y="292932"/>
                    <a:pt x="180296" y="295045"/>
                    <a:pt x="180296" y="297486"/>
                  </a:cubicBezTo>
                  <a:lnTo>
                    <a:pt x="180296" y="315516"/>
                  </a:lnTo>
                  <a:cubicBezTo>
                    <a:pt x="180296" y="317957"/>
                    <a:pt x="179404" y="320070"/>
                    <a:pt x="177619" y="321854"/>
                  </a:cubicBezTo>
                  <a:cubicBezTo>
                    <a:pt x="175836" y="323638"/>
                    <a:pt x="173723" y="324530"/>
                    <a:pt x="171281" y="324530"/>
                  </a:cubicBezTo>
                  <a:lnTo>
                    <a:pt x="153251" y="324530"/>
                  </a:lnTo>
                  <a:cubicBezTo>
                    <a:pt x="150810" y="324530"/>
                    <a:pt x="148697" y="323638"/>
                    <a:pt x="146913" y="321854"/>
                  </a:cubicBezTo>
                  <a:cubicBezTo>
                    <a:pt x="145129" y="320070"/>
                    <a:pt x="144237" y="317957"/>
                    <a:pt x="144237" y="315516"/>
                  </a:cubicBezTo>
                  <a:lnTo>
                    <a:pt x="144237" y="297486"/>
                  </a:lnTo>
                  <a:cubicBezTo>
                    <a:pt x="144237" y="295045"/>
                    <a:pt x="145129" y="292932"/>
                    <a:pt x="146913" y="291148"/>
                  </a:cubicBezTo>
                  <a:cubicBezTo>
                    <a:pt x="148697" y="289363"/>
                    <a:pt x="150810" y="288471"/>
                    <a:pt x="153251" y="288471"/>
                  </a:cubicBezTo>
                  <a:close/>
                  <a:moveTo>
                    <a:pt x="81134" y="288471"/>
                  </a:moveTo>
                  <a:lnTo>
                    <a:pt x="99163" y="288471"/>
                  </a:lnTo>
                  <a:cubicBezTo>
                    <a:pt x="101605" y="288471"/>
                    <a:pt x="103718" y="289363"/>
                    <a:pt x="105502" y="291148"/>
                  </a:cubicBezTo>
                  <a:cubicBezTo>
                    <a:pt x="107286" y="292932"/>
                    <a:pt x="108178" y="295045"/>
                    <a:pt x="108178" y="297486"/>
                  </a:cubicBezTo>
                  <a:lnTo>
                    <a:pt x="108178" y="315516"/>
                  </a:lnTo>
                  <a:cubicBezTo>
                    <a:pt x="108178" y="317957"/>
                    <a:pt x="107286" y="320070"/>
                    <a:pt x="105502" y="321854"/>
                  </a:cubicBezTo>
                  <a:cubicBezTo>
                    <a:pt x="103718" y="323638"/>
                    <a:pt x="101605" y="324530"/>
                    <a:pt x="99163" y="324530"/>
                  </a:cubicBezTo>
                  <a:lnTo>
                    <a:pt x="81134" y="324530"/>
                  </a:lnTo>
                  <a:cubicBezTo>
                    <a:pt x="78693" y="324530"/>
                    <a:pt x="76580" y="323638"/>
                    <a:pt x="74795" y="321854"/>
                  </a:cubicBezTo>
                  <a:cubicBezTo>
                    <a:pt x="73011" y="320070"/>
                    <a:pt x="72119" y="317957"/>
                    <a:pt x="72119" y="315516"/>
                  </a:cubicBezTo>
                  <a:lnTo>
                    <a:pt x="72119" y="297486"/>
                  </a:lnTo>
                  <a:cubicBezTo>
                    <a:pt x="72119" y="295045"/>
                    <a:pt x="73011" y="292932"/>
                    <a:pt x="74795" y="291148"/>
                  </a:cubicBezTo>
                  <a:cubicBezTo>
                    <a:pt x="76580" y="289363"/>
                    <a:pt x="78693" y="288471"/>
                    <a:pt x="81134" y="288471"/>
                  </a:cubicBezTo>
                  <a:close/>
                  <a:moveTo>
                    <a:pt x="297487" y="216353"/>
                  </a:moveTo>
                  <a:lnTo>
                    <a:pt x="315517" y="216353"/>
                  </a:lnTo>
                  <a:cubicBezTo>
                    <a:pt x="317958" y="216353"/>
                    <a:pt x="320072" y="217245"/>
                    <a:pt x="321855" y="219029"/>
                  </a:cubicBezTo>
                  <a:cubicBezTo>
                    <a:pt x="323640" y="220813"/>
                    <a:pt x="324532" y="222926"/>
                    <a:pt x="324532" y="225367"/>
                  </a:cubicBezTo>
                  <a:lnTo>
                    <a:pt x="324532" y="243397"/>
                  </a:lnTo>
                  <a:cubicBezTo>
                    <a:pt x="324532" y="245838"/>
                    <a:pt x="323640" y="247951"/>
                    <a:pt x="321855" y="249735"/>
                  </a:cubicBezTo>
                  <a:cubicBezTo>
                    <a:pt x="320072" y="251519"/>
                    <a:pt x="317958" y="252411"/>
                    <a:pt x="315517" y="252411"/>
                  </a:cubicBezTo>
                  <a:lnTo>
                    <a:pt x="297487" y="252411"/>
                  </a:lnTo>
                  <a:cubicBezTo>
                    <a:pt x="295046" y="252411"/>
                    <a:pt x="292933" y="251519"/>
                    <a:pt x="291149" y="249735"/>
                  </a:cubicBezTo>
                  <a:cubicBezTo>
                    <a:pt x="289365" y="247951"/>
                    <a:pt x="288473" y="245838"/>
                    <a:pt x="288473" y="243397"/>
                  </a:cubicBezTo>
                  <a:lnTo>
                    <a:pt x="288473" y="225367"/>
                  </a:lnTo>
                  <a:cubicBezTo>
                    <a:pt x="288473" y="222926"/>
                    <a:pt x="289365" y="220813"/>
                    <a:pt x="291149" y="219029"/>
                  </a:cubicBezTo>
                  <a:cubicBezTo>
                    <a:pt x="292933" y="217245"/>
                    <a:pt x="295046" y="216353"/>
                    <a:pt x="297487" y="216353"/>
                  </a:cubicBezTo>
                  <a:close/>
                  <a:moveTo>
                    <a:pt x="225370" y="216353"/>
                  </a:moveTo>
                  <a:lnTo>
                    <a:pt x="243399" y="216353"/>
                  </a:lnTo>
                  <a:cubicBezTo>
                    <a:pt x="245841" y="216353"/>
                    <a:pt x="247953" y="217245"/>
                    <a:pt x="249738" y="219029"/>
                  </a:cubicBezTo>
                  <a:cubicBezTo>
                    <a:pt x="251522" y="220813"/>
                    <a:pt x="252414" y="222926"/>
                    <a:pt x="252414" y="225367"/>
                  </a:cubicBezTo>
                  <a:lnTo>
                    <a:pt x="252414" y="243397"/>
                  </a:lnTo>
                  <a:cubicBezTo>
                    <a:pt x="252414" y="245838"/>
                    <a:pt x="251522" y="247951"/>
                    <a:pt x="249738" y="249735"/>
                  </a:cubicBezTo>
                  <a:cubicBezTo>
                    <a:pt x="247953" y="251519"/>
                    <a:pt x="245841" y="252411"/>
                    <a:pt x="243399" y="252411"/>
                  </a:cubicBezTo>
                  <a:lnTo>
                    <a:pt x="225370" y="252411"/>
                  </a:lnTo>
                  <a:cubicBezTo>
                    <a:pt x="222928" y="252411"/>
                    <a:pt x="220816" y="251519"/>
                    <a:pt x="219031" y="249735"/>
                  </a:cubicBezTo>
                  <a:cubicBezTo>
                    <a:pt x="217247" y="247951"/>
                    <a:pt x="216355" y="245838"/>
                    <a:pt x="216355" y="243397"/>
                  </a:cubicBezTo>
                  <a:lnTo>
                    <a:pt x="216355" y="225367"/>
                  </a:lnTo>
                  <a:cubicBezTo>
                    <a:pt x="216355" y="222926"/>
                    <a:pt x="217247" y="220813"/>
                    <a:pt x="219031" y="219029"/>
                  </a:cubicBezTo>
                  <a:cubicBezTo>
                    <a:pt x="220816" y="217245"/>
                    <a:pt x="222928" y="216353"/>
                    <a:pt x="225370" y="216353"/>
                  </a:cubicBezTo>
                  <a:close/>
                  <a:moveTo>
                    <a:pt x="153251" y="216353"/>
                  </a:moveTo>
                  <a:lnTo>
                    <a:pt x="171281" y="216353"/>
                  </a:lnTo>
                  <a:cubicBezTo>
                    <a:pt x="173723" y="216353"/>
                    <a:pt x="175836" y="217245"/>
                    <a:pt x="177619" y="219029"/>
                  </a:cubicBezTo>
                  <a:cubicBezTo>
                    <a:pt x="179404" y="220813"/>
                    <a:pt x="180296" y="222926"/>
                    <a:pt x="180296" y="225367"/>
                  </a:cubicBezTo>
                  <a:lnTo>
                    <a:pt x="180296" y="243397"/>
                  </a:lnTo>
                  <a:cubicBezTo>
                    <a:pt x="180296" y="245838"/>
                    <a:pt x="179404" y="247951"/>
                    <a:pt x="177619" y="249735"/>
                  </a:cubicBezTo>
                  <a:cubicBezTo>
                    <a:pt x="175836" y="251519"/>
                    <a:pt x="173723" y="252411"/>
                    <a:pt x="171281" y="252411"/>
                  </a:cubicBezTo>
                  <a:lnTo>
                    <a:pt x="153251" y="252411"/>
                  </a:lnTo>
                  <a:cubicBezTo>
                    <a:pt x="150810" y="252411"/>
                    <a:pt x="148697" y="251519"/>
                    <a:pt x="146913" y="249735"/>
                  </a:cubicBezTo>
                  <a:cubicBezTo>
                    <a:pt x="145129" y="247951"/>
                    <a:pt x="144237" y="245838"/>
                    <a:pt x="144237" y="243397"/>
                  </a:cubicBezTo>
                  <a:lnTo>
                    <a:pt x="144237" y="225367"/>
                  </a:lnTo>
                  <a:cubicBezTo>
                    <a:pt x="144237" y="222926"/>
                    <a:pt x="145129" y="220813"/>
                    <a:pt x="146913" y="219029"/>
                  </a:cubicBezTo>
                  <a:cubicBezTo>
                    <a:pt x="148697" y="217245"/>
                    <a:pt x="150810" y="216353"/>
                    <a:pt x="153251" y="216353"/>
                  </a:cubicBezTo>
                  <a:close/>
                  <a:moveTo>
                    <a:pt x="81134" y="216353"/>
                  </a:moveTo>
                  <a:lnTo>
                    <a:pt x="99163" y="216353"/>
                  </a:lnTo>
                  <a:cubicBezTo>
                    <a:pt x="101605" y="216353"/>
                    <a:pt x="103718" y="217245"/>
                    <a:pt x="105502" y="219029"/>
                  </a:cubicBezTo>
                  <a:cubicBezTo>
                    <a:pt x="107286" y="220813"/>
                    <a:pt x="108178" y="222926"/>
                    <a:pt x="108178" y="225367"/>
                  </a:cubicBezTo>
                  <a:lnTo>
                    <a:pt x="108178" y="243397"/>
                  </a:lnTo>
                  <a:cubicBezTo>
                    <a:pt x="108178" y="245838"/>
                    <a:pt x="107286" y="247951"/>
                    <a:pt x="105502" y="249735"/>
                  </a:cubicBezTo>
                  <a:cubicBezTo>
                    <a:pt x="103718" y="251519"/>
                    <a:pt x="101605" y="252411"/>
                    <a:pt x="99163" y="252411"/>
                  </a:cubicBezTo>
                  <a:lnTo>
                    <a:pt x="81134" y="252411"/>
                  </a:lnTo>
                  <a:cubicBezTo>
                    <a:pt x="78693" y="252411"/>
                    <a:pt x="76580" y="251519"/>
                    <a:pt x="74795" y="249735"/>
                  </a:cubicBezTo>
                  <a:cubicBezTo>
                    <a:pt x="73011" y="247951"/>
                    <a:pt x="72119" y="245838"/>
                    <a:pt x="72119" y="243397"/>
                  </a:cubicBezTo>
                  <a:lnTo>
                    <a:pt x="72119" y="225367"/>
                  </a:lnTo>
                  <a:cubicBezTo>
                    <a:pt x="72119" y="222926"/>
                    <a:pt x="73011" y="220813"/>
                    <a:pt x="74795" y="219029"/>
                  </a:cubicBezTo>
                  <a:cubicBezTo>
                    <a:pt x="76580" y="217245"/>
                    <a:pt x="78693" y="216353"/>
                    <a:pt x="81134" y="216353"/>
                  </a:cubicBezTo>
                  <a:close/>
                  <a:moveTo>
                    <a:pt x="297487" y="144236"/>
                  </a:moveTo>
                  <a:lnTo>
                    <a:pt x="315517" y="144236"/>
                  </a:lnTo>
                  <a:cubicBezTo>
                    <a:pt x="317958" y="144236"/>
                    <a:pt x="320072" y="145128"/>
                    <a:pt x="321855" y="146912"/>
                  </a:cubicBezTo>
                  <a:cubicBezTo>
                    <a:pt x="323640" y="148696"/>
                    <a:pt x="324532" y="150809"/>
                    <a:pt x="324532" y="153251"/>
                  </a:cubicBezTo>
                  <a:lnTo>
                    <a:pt x="324532" y="171280"/>
                  </a:lnTo>
                  <a:cubicBezTo>
                    <a:pt x="324532" y="173721"/>
                    <a:pt x="323640" y="175834"/>
                    <a:pt x="321855" y="177619"/>
                  </a:cubicBezTo>
                  <a:cubicBezTo>
                    <a:pt x="320072" y="179402"/>
                    <a:pt x="317958" y="180295"/>
                    <a:pt x="315517" y="180295"/>
                  </a:cubicBezTo>
                  <a:lnTo>
                    <a:pt x="297487" y="180295"/>
                  </a:lnTo>
                  <a:cubicBezTo>
                    <a:pt x="295046" y="180295"/>
                    <a:pt x="292933" y="179402"/>
                    <a:pt x="291149" y="177619"/>
                  </a:cubicBezTo>
                  <a:cubicBezTo>
                    <a:pt x="289365" y="175834"/>
                    <a:pt x="288473" y="173721"/>
                    <a:pt x="288473" y="171280"/>
                  </a:cubicBezTo>
                  <a:lnTo>
                    <a:pt x="288473" y="153251"/>
                  </a:lnTo>
                  <a:cubicBezTo>
                    <a:pt x="288473" y="150809"/>
                    <a:pt x="289365" y="148696"/>
                    <a:pt x="291149" y="146912"/>
                  </a:cubicBezTo>
                  <a:cubicBezTo>
                    <a:pt x="292933" y="145128"/>
                    <a:pt x="295046" y="144236"/>
                    <a:pt x="297487" y="144236"/>
                  </a:cubicBezTo>
                  <a:close/>
                  <a:moveTo>
                    <a:pt x="225370" y="144236"/>
                  </a:moveTo>
                  <a:lnTo>
                    <a:pt x="243399" y="144236"/>
                  </a:lnTo>
                  <a:cubicBezTo>
                    <a:pt x="245841" y="144236"/>
                    <a:pt x="247953" y="145128"/>
                    <a:pt x="249738" y="146912"/>
                  </a:cubicBezTo>
                  <a:cubicBezTo>
                    <a:pt x="251522" y="148696"/>
                    <a:pt x="252414" y="150809"/>
                    <a:pt x="252414" y="153251"/>
                  </a:cubicBezTo>
                  <a:lnTo>
                    <a:pt x="252414" y="171280"/>
                  </a:lnTo>
                  <a:cubicBezTo>
                    <a:pt x="252414" y="173721"/>
                    <a:pt x="251522" y="175834"/>
                    <a:pt x="249738" y="177619"/>
                  </a:cubicBezTo>
                  <a:cubicBezTo>
                    <a:pt x="247953" y="179402"/>
                    <a:pt x="245841" y="180295"/>
                    <a:pt x="243399" y="180295"/>
                  </a:cubicBezTo>
                  <a:lnTo>
                    <a:pt x="225370" y="180295"/>
                  </a:lnTo>
                  <a:cubicBezTo>
                    <a:pt x="222928" y="180295"/>
                    <a:pt x="220816" y="179402"/>
                    <a:pt x="219031" y="177619"/>
                  </a:cubicBezTo>
                  <a:cubicBezTo>
                    <a:pt x="217247" y="175834"/>
                    <a:pt x="216355" y="173721"/>
                    <a:pt x="216355" y="171280"/>
                  </a:cubicBezTo>
                  <a:lnTo>
                    <a:pt x="216355" y="153251"/>
                  </a:lnTo>
                  <a:cubicBezTo>
                    <a:pt x="216355" y="150809"/>
                    <a:pt x="217247" y="148696"/>
                    <a:pt x="219031" y="146912"/>
                  </a:cubicBezTo>
                  <a:cubicBezTo>
                    <a:pt x="220816" y="145128"/>
                    <a:pt x="222928" y="144236"/>
                    <a:pt x="225370" y="144236"/>
                  </a:cubicBezTo>
                  <a:close/>
                  <a:moveTo>
                    <a:pt x="153251" y="144236"/>
                  </a:moveTo>
                  <a:lnTo>
                    <a:pt x="171281" y="144236"/>
                  </a:lnTo>
                  <a:cubicBezTo>
                    <a:pt x="173723" y="144236"/>
                    <a:pt x="175836" y="145128"/>
                    <a:pt x="177619" y="146912"/>
                  </a:cubicBezTo>
                  <a:cubicBezTo>
                    <a:pt x="179404" y="148696"/>
                    <a:pt x="180296" y="150809"/>
                    <a:pt x="180296" y="153251"/>
                  </a:cubicBezTo>
                  <a:lnTo>
                    <a:pt x="180296" y="171280"/>
                  </a:lnTo>
                  <a:cubicBezTo>
                    <a:pt x="180296" y="173721"/>
                    <a:pt x="179404" y="175834"/>
                    <a:pt x="177619" y="177619"/>
                  </a:cubicBezTo>
                  <a:cubicBezTo>
                    <a:pt x="175836" y="179402"/>
                    <a:pt x="173723" y="180295"/>
                    <a:pt x="171281" y="180295"/>
                  </a:cubicBezTo>
                  <a:lnTo>
                    <a:pt x="153251" y="180295"/>
                  </a:lnTo>
                  <a:cubicBezTo>
                    <a:pt x="150810" y="180295"/>
                    <a:pt x="148697" y="179402"/>
                    <a:pt x="146913" y="177619"/>
                  </a:cubicBezTo>
                  <a:cubicBezTo>
                    <a:pt x="145129" y="175834"/>
                    <a:pt x="144237" y="173721"/>
                    <a:pt x="144237" y="171280"/>
                  </a:cubicBezTo>
                  <a:lnTo>
                    <a:pt x="144237" y="153251"/>
                  </a:lnTo>
                  <a:cubicBezTo>
                    <a:pt x="144237" y="150809"/>
                    <a:pt x="145129" y="148696"/>
                    <a:pt x="146913" y="146912"/>
                  </a:cubicBezTo>
                  <a:cubicBezTo>
                    <a:pt x="148697" y="145128"/>
                    <a:pt x="150810" y="144236"/>
                    <a:pt x="153251" y="144236"/>
                  </a:cubicBezTo>
                  <a:close/>
                  <a:moveTo>
                    <a:pt x="81134" y="144236"/>
                  </a:moveTo>
                  <a:lnTo>
                    <a:pt x="99163" y="144236"/>
                  </a:lnTo>
                  <a:cubicBezTo>
                    <a:pt x="101605" y="144236"/>
                    <a:pt x="103718" y="145128"/>
                    <a:pt x="105502" y="146912"/>
                  </a:cubicBezTo>
                  <a:cubicBezTo>
                    <a:pt x="107286" y="148696"/>
                    <a:pt x="108178" y="150809"/>
                    <a:pt x="108178" y="153251"/>
                  </a:cubicBezTo>
                  <a:lnTo>
                    <a:pt x="108178" y="171280"/>
                  </a:lnTo>
                  <a:cubicBezTo>
                    <a:pt x="108178" y="173721"/>
                    <a:pt x="107286" y="175834"/>
                    <a:pt x="105502" y="177619"/>
                  </a:cubicBezTo>
                  <a:cubicBezTo>
                    <a:pt x="103718" y="179402"/>
                    <a:pt x="101605" y="180295"/>
                    <a:pt x="99163" y="180295"/>
                  </a:cubicBezTo>
                  <a:lnTo>
                    <a:pt x="81134" y="180295"/>
                  </a:lnTo>
                  <a:cubicBezTo>
                    <a:pt x="78693" y="180295"/>
                    <a:pt x="76580" y="179402"/>
                    <a:pt x="74795" y="177619"/>
                  </a:cubicBezTo>
                  <a:cubicBezTo>
                    <a:pt x="73011" y="175834"/>
                    <a:pt x="72119" y="173721"/>
                    <a:pt x="72119" y="171280"/>
                  </a:cubicBezTo>
                  <a:lnTo>
                    <a:pt x="72119" y="153251"/>
                  </a:lnTo>
                  <a:cubicBezTo>
                    <a:pt x="72119" y="150809"/>
                    <a:pt x="73011" y="148696"/>
                    <a:pt x="74795" y="146912"/>
                  </a:cubicBezTo>
                  <a:cubicBezTo>
                    <a:pt x="76580" y="145128"/>
                    <a:pt x="78693" y="144236"/>
                    <a:pt x="81134" y="144236"/>
                  </a:cubicBezTo>
                  <a:close/>
                  <a:moveTo>
                    <a:pt x="297487" y="72118"/>
                  </a:moveTo>
                  <a:lnTo>
                    <a:pt x="315517" y="72118"/>
                  </a:lnTo>
                  <a:cubicBezTo>
                    <a:pt x="317958" y="72118"/>
                    <a:pt x="320072" y="73010"/>
                    <a:pt x="321855" y="74794"/>
                  </a:cubicBezTo>
                  <a:cubicBezTo>
                    <a:pt x="323640" y="76578"/>
                    <a:pt x="324532" y="78691"/>
                    <a:pt x="324532" y="81133"/>
                  </a:cubicBezTo>
                  <a:lnTo>
                    <a:pt x="324532" y="99162"/>
                  </a:lnTo>
                  <a:cubicBezTo>
                    <a:pt x="324532" y="101603"/>
                    <a:pt x="323640" y="103716"/>
                    <a:pt x="321855" y="105501"/>
                  </a:cubicBezTo>
                  <a:cubicBezTo>
                    <a:pt x="320072" y="107285"/>
                    <a:pt x="317958" y="108177"/>
                    <a:pt x="315517" y="108177"/>
                  </a:cubicBezTo>
                  <a:lnTo>
                    <a:pt x="297487" y="108177"/>
                  </a:lnTo>
                  <a:cubicBezTo>
                    <a:pt x="295046" y="108177"/>
                    <a:pt x="292933" y="107285"/>
                    <a:pt x="291149" y="105501"/>
                  </a:cubicBezTo>
                  <a:cubicBezTo>
                    <a:pt x="289365" y="103716"/>
                    <a:pt x="288473" y="101603"/>
                    <a:pt x="288473" y="99162"/>
                  </a:cubicBezTo>
                  <a:lnTo>
                    <a:pt x="288473" y="81133"/>
                  </a:lnTo>
                  <a:cubicBezTo>
                    <a:pt x="288473" y="78691"/>
                    <a:pt x="289365" y="76578"/>
                    <a:pt x="291149" y="74794"/>
                  </a:cubicBezTo>
                  <a:cubicBezTo>
                    <a:pt x="292933" y="73010"/>
                    <a:pt x="295046" y="72118"/>
                    <a:pt x="297487" y="72118"/>
                  </a:cubicBezTo>
                  <a:close/>
                  <a:moveTo>
                    <a:pt x="225370" y="72118"/>
                  </a:moveTo>
                  <a:lnTo>
                    <a:pt x="243399" y="72118"/>
                  </a:lnTo>
                  <a:cubicBezTo>
                    <a:pt x="245841" y="72118"/>
                    <a:pt x="247953" y="73010"/>
                    <a:pt x="249738" y="74794"/>
                  </a:cubicBezTo>
                  <a:cubicBezTo>
                    <a:pt x="251522" y="76578"/>
                    <a:pt x="252414" y="78691"/>
                    <a:pt x="252414" y="81133"/>
                  </a:cubicBezTo>
                  <a:lnTo>
                    <a:pt x="252414" y="99162"/>
                  </a:lnTo>
                  <a:cubicBezTo>
                    <a:pt x="252414" y="101603"/>
                    <a:pt x="251522" y="103716"/>
                    <a:pt x="249738" y="105501"/>
                  </a:cubicBezTo>
                  <a:cubicBezTo>
                    <a:pt x="247953" y="107285"/>
                    <a:pt x="245841" y="108177"/>
                    <a:pt x="243399" y="108177"/>
                  </a:cubicBezTo>
                  <a:lnTo>
                    <a:pt x="225370" y="108177"/>
                  </a:lnTo>
                  <a:cubicBezTo>
                    <a:pt x="222928" y="108177"/>
                    <a:pt x="220816" y="107285"/>
                    <a:pt x="219031" y="105501"/>
                  </a:cubicBezTo>
                  <a:cubicBezTo>
                    <a:pt x="217247" y="103716"/>
                    <a:pt x="216355" y="101603"/>
                    <a:pt x="216355" y="99162"/>
                  </a:cubicBezTo>
                  <a:lnTo>
                    <a:pt x="216355" y="81133"/>
                  </a:lnTo>
                  <a:cubicBezTo>
                    <a:pt x="216355" y="78691"/>
                    <a:pt x="217247" y="76578"/>
                    <a:pt x="219031" y="74794"/>
                  </a:cubicBezTo>
                  <a:cubicBezTo>
                    <a:pt x="220816" y="73010"/>
                    <a:pt x="222928" y="72118"/>
                    <a:pt x="225370" y="72118"/>
                  </a:cubicBezTo>
                  <a:close/>
                  <a:moveTo>
                    <a:pt x="153251" y="72118"/>
                  </a:moveTo>
                  <a:lnTo>
                    <a:pt x="171281" y="72118"/>
                  </a:lnTo>
                  <a:cubicBezTo>
                    <a:pt x="173723" y="72118"/>
                    <a:pt x="175836" y="73010"/>
                    <a:pt x="177619" y="74794"/>
                  </a:cubicBezTo>
                  <a:cubicBezTo>
                    <a:pt x="179404" y="76578"/>
                    <a:pt x="180296" y="78691"/>
                    <a:pt x="180296" y="81133"/>
                  </a:cubicBezTo>
                  <a:lnTo>
                    <a:pt x="180296" y="99162"/>
                  </a:lnTo>
                  <a:cubicBezTo>
                    <a:pt x="180296" y="101603"/>
                    <a:pt x="179404" y="103716"/>
                    <a:pt x="177619" y="105501"/>
                  </a:cubicBezTo>
                  <a:cubicBezTo>
                    <a:pt x="175836" y="107285"/>
                    <a:pt x="173723" y="108177"/>
                    <a:pt x="171281" y="108177"/>
                  </a:cubicBezTo>
                  <a:lnTo>
                    <a:pt x="153251" y="108177"/>
                  </a:lnTo>
                  <a:cubicBezTo>
                    <a:pt x="150810" y="108177"/>
                    <a:pt x="148697" y="107285"/>
                    <a:pt x="146913" y="105501"/>
                  </a:cubicBezTo>
                  <a:cubicBezTo>
                    <a:pt x="145129" y="103716"/>
                    <a:pt x="144237" y="101603"/>
                    <a:pt x="144237" y="99162"/>
                  </a:cubicBezTo>
                  <a:lnTo>
                    <a:pt x="144237" y="81133"/>
                  </a:lnTo>
                  <a:cubicBezTo>
                    <a:pt x="144237" y="78691"/>
                    <a:pt x="145129" y="76578"/>
                    <a:pt x="146913" y="74794"/>
                  </a:cubicBezTo>
                  <a:cubicBezTo>
                    <a:pt x="148697" y="73010"/>
                    <a:pt x="150810" y="72118"/>
                    <a:pt x="153251" y="72118"/>
                  </a:cubicBezTo>
                  <a:close/>
                  <a:moveTo>
                    <a:pt x="81134" y="72118"/>
                  </a:moveTo>
                  <a:lnTo>
                    <a:pt x="99163" y="72118"/>
                  </a:lnTo>
                  <a:cubicBezTo>
                    <a:pt x="101605" y="72118"/>
                    <a:pt x="103718" y="73010"/>
                    <a:pt x="105502" y="74794"/>
                  </a:cubicBezTo>
                  <a:cubicBezTo>
                    <a:pt x="107286" y="76578"/>
                    <a:pt x="108178" y="78691"/>
                    <a:pt x="108178" y="81133"/>
                  </a:cubicBezTo>
                  <a:lnTo>
                    <a:pt x="108178" y="99162"/>
                  </a:lnTo>
                  <a:cubicBezTo>
                    <a:pt x="108178" y="101603"/>
                    <a:pt x="107286" y="103716"/>
                    <a:pt x="105502" y="105501"/>
                  </a:cubicBezTo>
                  <a:cubicBezTo>
                    <a:pt x="103718" y="107285"/>
                    <a:pt x="101605" y="108177"/>
                    <a:pt x="99163" y="108177"/>
                  </a:cubicBezTo>
                  <a:lnTo>
                    <a:pt x="81134" y="108177"/>
                  </a:lnTo>
                  <a:cubicBezTo>
                    <a:pt x="78693" y="108177"/>
                    <a:pt x="76580" y="107285"/>
                    <a:pt x="74795" y="105501"/>
                  </a:cubicBezTo>
                  <a:cubicBezTo>
                    <a:pt x="73011" y="103716"/>
                    <a:pt x="72119" y="101603"/>
                    <a:pt x="72119" y="99162"/>
                  </a:cubicBezTo>
                  <a:lnTo>
                    <a:pt x="72119" y="81133"/>
                  </a:lnTo>
                  <a:cubicBezTo>
                    <a:pt x="72119" y="78691"/>
                    <a:pt x="73011" y="76578"/>
                    <a:pt x="74795" y="74794"/>
                  </a:cubicBezTo>
                  <a:cubicBezTo>
                    <a:pt x="76580" y="73010"/>
                    <a:pt x="78693" y="72118"/>
                    <a:pt x="81134" y="72118"/>
                  </a:cubicBezTo>
                  <a:close/>
                  <a:moveTo>
                    <a:pt x="36059" y="36059"/>
                  </a:moveTo>
                  <a:lnTo>
                    <a:pt x="36059" y="468766"/>
                  </a:lnTo>
                  <a:lnTo>
                    <a:pt x="144236" y="468766"/>
                  </a:lnTo>
                  <a:lnTo>
                    <a:pt x="144236" y="405663"/>
                  </a:lnTo>
                  <a:cubicBezTo>
                    <a:pt x="144236" y="403221"/>
                    <a:pt x="145128" y="401109"/>
                    <a:pt x="146912" y="399324"/>
                  </a:cubicBezTo>
                  <a:cubicBezTo>
                    <a:pt x="148696" y="397540"/>
                    <a:pt x="150809" y="396648"/>
                    <a:pt x="153250" y="396648"/>
                  </a:cubicBezTo>
                  <a:lnTo>
                    <a:pt x="243398" y="396648"/>
                  </a:lnTo>
                  <a:cubicBezTo>
                    <a:pt x="245840" y="396648"/>
                    <a:pt x="247952" y="397540"/>
                    <a:pt x="249737" y="399324"/>
                  </a:cubicBezTo>
                  <a:cubicBezTo>
                    <a:pt x="251521" y="401109"/>
                    <a:pt x="252413" y="403221"/>
                    <a:pt x="252413" y="405663"/>
                  </a:cubicBezTo>
                  <a:lnTo>
                    <a:pt x="252413" y="468766"/>
                  </a:lnTo>
                  <a:lnTo>
                    <a:pt x="360590" y="468766"/>
                  </a:lnTo>
                  <a:lnTo>
                    <a:pt x="360590" y="36059"/>
                  </a:lnTo>
                  <a:close/>
                  <a:moveTo>
                    <a:pt x="18030" y="0"/>
                  </a:moveTo>
                  <a:lnTo>
                    <a:pt x="378619" y="0"/>
                  </a:lnTo>
                  <a:cubicBezTo>
                    <a:pt x="383502" y="0"/>
                    <a:pt x="387728" y="1784"/>
                    <a:pt x="391296" y="5353"/>
                  </a:cubicBezTo>
                  <a:cubicBezTo>
                    <a:pt x="394865" y="8921"/>
                    <a:pt x="396648" y="13147"/>
                    <a:pt x="396648" y="18029"/>
                  </a:cubicBezTo>
                  <a:lnTo>
                    <a:pt x="396648" y="486796"/>
                  </a:lnTo>
                  <a:cubicBezTo>
                    <a:pt x="396648" y="491679"/>
                    <a:pt x="394865" y="495904"/>
                    <a:pt x="391296" y="499473"/>
                  </a:cubicBezTo>
                  <a:cubicBezTo>
                    <a:pt x="387728" y="503041"/>
                    <a:pt x="383502" y="504825"/>
                    <a:pt x="378619" y="504825"/>
                  </a:cubicBezTo>
                  <a:lnTo>
                    <a:pt x="18030" y="504825"/>
                  </a:lnTo>
                  <a:cubicBezTo>
                    <a:pt x="13147" y="504825"/>
                    <a:pt x="8921" y="503041"/>
                    <a:pt x="5352" y="499473"/>
                  </a:cubicBezTo>
                  <a:cubicBezTo>
                    <a:pt x="1784" y="495904"/>
                    <a:pt x="0" y="491679"/>
                    <a:pt x="0" y="486796"/>
                  </a:cubicBezTo>
                  <a:lnTo>
                    <a:pt x="0" y="18029"/>
                  </a:lnTo>
                  <a:cubicBezTo>
                    <a:pt x="0" y="13147"/>
                    <a:pt x="1784" y="8921"/>
                    <a:pt x="5352" y="5353"/>
                  </a:cubicBezTo>
                  <a:cubicBezTo>
                    <a:pt x="8921" y="1784"/>
                    <a:pt x="13147" y="0"/>
                    <a:pt x="18030" y="0"/>
                  </a:cubicBezTo>
                  <a:close/>
                </a:path>
              </a:pathLst>
            </a:custGeom>
            <a:solidFill>
              <a:srgbClr val="06657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350"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 panose="020B0502040204020203" pitchFamily="34" charset="0"/>
                <a:ea typeface="Calibri"/>
                <a:cs typeface="Segoe UI" panose="020B0502040204020203" pitchFamily="34" charset="0"/>
                <a:sym typeface="Calibri"/>
              </a:endParaRPr>
            </a:p>
          </p:txBody>
        </p:sp>
        <p:sp>
          <p:nvSpPr>
            <p:cNvPr id="22" name="Google Shape;265;p7">
              <a:extLst>
                <a:ext uri="{FF2B5EF4-FFF2-40B4-BE49-F238E27FC236}">
                  <a16:creationId xmlns:a16="http://schemas.microsoft.com/office/drawing/2014/main" id="{C000A96A-DD83-4DBE-B14B-D134C7BE0C44}"/>
                </a:ext>
              </a:extLst>
            </p:cNvPr>
            <p:cNvSpPr txBox="1"/>
            <p:nvPr/>
          </p:nvSpPr>
          <p:spPr>
            <a:xfrm>
              <a:off x="6939071" y="2999797"/>
              <a:ext cx="3561228" cy="206206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  <a:sym typeface="Calibri"/>
                </a:rPr>
                <a:t>Av. Dr. Arnaldo, 455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  <a:sym typeface="Calibri"/>
                </a:rPr>
                <a:t>Prédio da Administração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  <a:sym typeface="Calibri"/>
                </a:rPr>
                <a:t>De segunda a sexta, das 09h às 16h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  <a:sym typeface="Calibri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  <a:sym typeface="Calibri"/>
                </a:rPr>
                <a:t>rhquadrilatero@usp.br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br>
                <a:rPr kumimoji="0" lang="pt-BR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  <a:sym typeface="Calibri"/>
                </a:rPr>
              </a:br>
              <a:r>
                <a:rPr kumimoji="0" lang="pt-BR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  <a:sym typeface="Calibri"/>
                </a:rPr>
                <a:t>(11) 3061-8000</a:t>
              </a:r>
              <a:endParaRPr kumimoji="0" lang="pt-B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endParaRPr>
            </a:p>
          </p:txBody>
        </p:sp>
        <p:sp>
          <p:nvSpPr>
            <p:cNvPr id="23" name="Google Shape;274;p7" descr="https://www.uninassau.edu.br/sites/mauriciodenassau.edu.br/files/fields/imagemLateral/noticias/2018/01/esse.jpg">
              <a:extLst>
                <a:ext uri="{FF2B5EF4-FFF2-40B4-BE49-F238E27FC236}">
                  <a16:creationId xmlns:a16="http://schemas.microsoft.com/office/drawing/2014/main" id="{77AD9075-6D15-40C1-9DE3-BA4D16223C76}"/>
                </a:ext>
              </a:extLst>
            </p:cNvPr>
            <p:cNvSpPr/>
            <p:nvPr/>
          </p:nvSpPr>
          <p:spPr>
            <a:xfrm>
              <a:off x="6412284" y="1760928"/>
              <a:ext cx="4666837" cy="96267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66573"/>
                  </a:solidFill>
                  <a:effectLst/>
                  <a:uLnTx/>
                  <a:uFillTx/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  <a:sym typeface="Calibri"/>
                </a:rPr>
                <a:t>Quadrilátero – CSCRH-QS</a:t>
              </a:r>
            </a:p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Segoe UI" panose="020B0502040204020203" pitchFamily="34" charset="0"/>
                  <a:ea typeface="Segoe UI" panose="020B0502040204020203" pitchFamily="34" charset="0"/>
                  <a:cs typeface="Segoe UI" panose="020B0502040204020203" pitchFamily="34" charset="0"/>
                  <a:sym typeface="Calibri"/>
                </a:rPr>
                <a:t>(Quadrilátero da Saúde, FD, MP e MZ)</a:t>
              </a:r>
            </a:p>
          </p:txBody>
        </p:sp>
        <p:sp>
          <p:nvSpPr>
            <p:cNvPr id="24" name="Google Shape;268;p7">
              <a:extLst>
                <a:ext uri="{FF2B5EF4-FFF2-40B4-BE49-F238E27FC236}">
                  <a16:creationId xmlns:a16="http://schemas.microsoft.com/office/drawing/2014/main" id="{FF9D186F-1D74-4A8F-8C31-66F45B40ACAA}"/>
                </a:ext>
              </a:extLst>
            </p:cNvPr>
            <p:cNvSpPr/>
            <p:nvPr/>
          </p:nvSpPr>
          <p:spPr>
            <a:xfrm>
              <a:off x="6543426" y="4751961"/>
              <a:ext cx="252000" cy="252000"/>
            </a:xfrm>
            <a:custGeom>
              <a:avLst/>
              <a:gdLst/>
              <a:ahLst/>
              <a:cxnLst/>
              <a:rect l="l" t="t" r="r" b="b"/>
              <a:pathLst>
                <a:path w="396648" h="396648" extrusionOk="0">
                  <a:moveTo>
                    <a:pt x="83386" y="0"/>
                  </a:moveTo>
                  <a:cubicBezTo>
                    <a:pt x="86016" y="0"/>
                    <a:pt x="87988" y="282"/>
                    <a:pt x="89302" y="845"/>
                  </a:cubicBezTo>
                  <a:cubicBezTo>
                    <a:pt x="92683" y="1972"/>
                    <a:pt x="97660" y="9109"/>
                    <a:pt x="104233" y="22255"/>
                  </a:cubicBezTo>
                  <a:cubicBezTo>
                    <a:pt x="106299" y="25823"/>
                    <a:pt x="109116" y="30894"/>
                    <a:pt x="112684" y="37467"/>
                  </a:cubicBezTo>
                  <a:cubicBezTo>
                    <a:pt x="116253" y="44041"/>
                    <a:pt x="119539" y="50004"/>
                    <a:pt x="122544" y="55356"/>
                  </a:cubicBezTo>
                  <a:cubicBezTo>
                    <a:pt x="125549" y="60709"/>
                    <a:pt x="128460" y="65732"/>
                    <a:pt x="131277" y="70428"/>
                  </a:cubicBezTo>
                  <a:cubicBezTo>
                    <a:pt x="131840" y="71179"/>
                    <a:pt x="133484" y="73526"/>
                    <a:pt x="136207" y="77470"/>
                  </a:cubicBezTo>
                  <a:cubicBezTo>
                    <a:pt x="138930" y="81414"/>
                    <a:pt x="140949" y="84748"/>
                    <a:pt x="142263" y="87471"/>
                  </a:cubicBezTo>
                  <a:cubicBezTo>
                    <a:pt x="143578" y="90194"/>
                    <a:pt x="144235" y="92870"/>
                    <a:pt x="144235" y="95500"/>
                  </a:cubicBezTo>
                  <a:cubicBezTo>
                    <a:pt x="144235" y="99256"/>
                    <a:pt x="141559" y="103951"/>
                    <a:pt x="136207" y="109585"/>
                  </a:cubicBezTo>
                  <a:cubicBezTo>
                    <a:pt x="130854" y="115220"/>
                    <a:pt x="125033" y="120384"/>
                    <a:pt x="118741" y="125079"/>
                  </a:cubicBezTo>
                  <a:cubicBezTo>
                    <a:pt x="112450" y="129775"/>
                    <a:pt x="106627" y="134751"/>
                    <a:pt x="101275" y="140010"/>
                  </a:cubicBezTo>
                  <a:cubicBezTo>
                    <a:pt x="95922" y="145269"/>
                    <a:pt x="93246" y="149588"/>
                    <a:pt x="93246" y="152969"/>
                  </a:cubicBezTo>
                  <a:cubicBezTo>
                    <a:pt x="93246" y="154659"/>
                    <a:pt x="93716" y="156772"/>
                    <a:pt x="94655" y="159307"/>
                  </a:cubicBezTo>
                  <a:cubicBezTo>
                    <a:pt x="95594" y="161843"/>
                    <a:pt x="96392" y="163768"/>
                    <a:pt x="97049" y="165082"/>
                  </a:cubicBezTo>
                  <a:cubicBezTo>
                    <a:pt x="97707" y="166397"/>
                    <a:pt x="99021" y="168651"/>
                    <a:pt x="100993" y="171843"/>
                  </a:cubicBezTo>
                  <a:cubicBezTo>
                    <a:pt x="102965" y="175036"/>
                    <a:pt x="104045" y="176820"/>
                    <a:pt x="104233" y="177196"/>
                  </a:cubicBezTo>
                  <a:cubicBezTo>
                    <a:pt x="118506" y="202925"/>
                    <a:pt x="134845" y="224993"/>
                    <a:pt x="153251" y="243398"/>
                  </a:cubicBezTo>
                  <a:cubicBezTo>
                    <a:pt x="171656" y="261803"/>
                    <a:pt x="193723" y="278142"/>
                    <a:pt x="219452" y="292415"/>
                  </a:cubicBezTo>
                  <a:cubicBezTo>
                    <a:pt x="219828" y="292603"/>
                    <a:pt x="221612" y="293683"/>
                    <a:pt x="224805" y="295655"/>
                  </a:cubicBezTo>
                  <a:cubicBezTo>
                    <a:pt x="227998" y="297627"/>
                    <a:pt x="230251" y="298942"/>
                    <a:pt x="231566" y="299599"/>
                  </a:cubicBezTo>
                  <a:cubicBezTo>
                    <a:pt x="232881" y="300256"/>
                    <a:pt x="234805" y="301054"/>
                    <a:pt x="237341" y="301994"/>
                  </a:cubicBezTo>
                  <a:cubicBezTo>
                    <a:pt x="239876" y="302933"/>
                    <a:pt x="241989" y="303402"/>
                    <a:pt x="243679" y="303402"/>
                  </a:cubicBezTo>
                  <a:cubicBezTo>
                    <a:pt x="247060" y="303402"/>
                    <a:pt x="251379" y="300726"/>
                    <a:pt x="256638" y="295373"/>
                  </a:cubicBezTo>
                  <a:cubicBezTo>
                    <a:pt x="261897" y="290021"/>
                    <a:pt x="266874" y="284199"/>
                    <a:pt x="271569" y="277907"/>
                  </a:cubicBezTo>
                  <a:cubicBezTo>
                    <a:pt x="276264" y="271616"/>
                    <a:pt x="281429" y="265794"/>
                    <a:pt x="287063" y="260441"/>
                  </a:cubicBezTo>
                  <a:cubicBezTo>
                    <a:pt x="292697" y="255089"/>
                    <a:pt x="297392" y="252412"/>
                    <a:pt x="301148" y="252412"/>
                  </a:cubicBezTo>
                  <a:cubicBezTo>
                    <a:pt x="303778" y="252412"/>
                    <a:pt x="306454" y="253070"/>
                    <a:pt x="309177" y="254384"/>
                  </a:cubicBezTo>
                  <a:cubicBezTo>
                    <a:pt x="311901" y="255699"/>
                    <a:pt x="315234" y="257718"/>
                    <a:pt x="319178" y="260441"/>
                  </a:cubicBezTo>
                  <a:cubicBezTo>
                    <a:pt x="323122" y="263164"/>
                    <a:pt x="325470" y="264808"/>
                    <a:pt x="326220" y="265371"/>
                  </a:cubicBezTo>
                  <a:cubicBezTo>
                    <a:pt x="330916" y="268188"/>
                    <a:pt x="335939" y="271099"/>
                    <a:pt x="341292" y="274104"/>
                  </a:cubicBezTo>
                  <a:cubicBezTo>
                    <a:pt x="346645" y="277109"/>
                    <a:pt x="352608" y="280396"/>
                    <a:pt x="359180" y="283964"/>
                  </a:cubicBezTo>
                  <a:cubicBezTo>
                    <a:pt x="365754" y="287532"/>
                    <a:pt x="370825" y="290349"/>
                    <a:pt x="374393" y="292415"/>
                  </a:cubicBezTo>
                  <a:cubicBezTo>
                    <a:pt x="387540" y="298989"/>
                    <a:pt x="394676" y="303966"/>
                    <a:pt x="395803" y="307346"/>
                  </a:cubicBezTo>
                  <a:cubicBezTo>
                    <a:pt x="396367" y="308661"/>
                    <a:pt x="396648" y="310633"/>
                    <a:pt x="396648" y="313262"/>
                  </a:cubicBezTo>
                  <a:cubicBezTo>
                    <a:pt x="396648" y="318333"/>
                    <a:pt x="395710" y="324953"/>
                    <a:pt x="393831" y="333123"/>
                  </a:cubicBezTo>
                  <a:cubicBezTo>
                    <a:pt x="391953" y="341292"/>
                    <a:pt x="389981" y="347724"/>
                    <a:pt x="387915" y="352420"/>
                  </a:cubicBezTo>
                  <a:cubicBezTo>
                    <a:pt x="383971" y="361810"/>
                    <a:pt x="372515" y="371764"/>
                    <a:pt x="353546" y="382281"/>
                  </a:cubicBezTo>
                  <a:cubicBezTo>
                    <a:pt x="335893" y="391859"/>
                    <a:pt x="318427" y="396648"/>
                    <a:pt x="301148" y="396648"/>
                  </a:cubicBezTo>
                  <a:cubicBezTo>
                    <a:pt x="296077" y="396648"/>
                    <a:pt x="291147" y="396320"/>
                    <a:pt x="286359" y="395662"/>
                  </a:cubicBezTo>
                  <a:cubicBezTo>
                    <a:pt x="281569" y="395005"/>
                    <a:pt x="276170" y="393831"/>
                    <a:pt x="270160" y="392141"/>
                  </a:cubicBezTo>
                  <a:cubicBezTo>
                    <a:pt x="264151" y="390451"/>
                    <a:pt x="259690" y="389089"/>
                    <a:pt x="256779" y="388056"/>
                  </a:cubicBezTo>
                  <a:cubicBezTo>
                    <a:pt x="253868" y="387023"/>
                    <a:pt x="248656" y="385098"/>
                    <a:pt x="241144" y="382281"/>
                  </a:cubicBezTo>
                  <a:cubicBezTo>
                    <a:pt x="233632" y="379464"/>
                    <a:pt x="229030" y="377774"/>
                    <a:pt x="227340" y="377210"/>
                  </a:cubicBezTo>
                  <a:cubicBezTo>
                    <a:pt x="208936" y="370637"/>
                    <a:pt x="192502" y="362843"/>
                    <a:pt x="178041" y="353828"/>
                  </a:cubicBezTo>
                  <a:cubicBezTo>
                    <a:pt x="154002" y="338991"/>
                    <a:pt x="129164" y="318755"/>
                    <a:pt x="103529" y="293120"/>
                  </a:cubicBezTo>
                  <a:cubicBezTo>
                    <a:pt x="77893" y="267484"/>
                    <a:pt x="57657" y="242646"/>
                    <a:pt x="42820" y="218607"/>
                  </a:cubicBezTo>
                  <a:cubicBezTo>
                    <a:pt x="33805" y="204146"/>
                    <a:pt x="26011" y="187713"/>
                    <a:pt x="19438" y="169308"/>
                  </a:cubicBezTo>
                  <a:cubicBezTo>
                    <a:pt x="18874" y="167618"/>
                    <a:pt x="17184" y="163016"/>
                    <a:pt x="14367" y="155504"/>
                  </a:cubicBezTo>
                  <a:cubicBezTo>
                    <a:pt x="11550" y="147992"/>
                    <a:pt x="9625" y="142780"/>
                    <a:pt x="8592" y="139869"/>
                  </a:cubicBezTo>
                  <a:cubicBezTo>
                    <a:pt x="7559" y="136958"/>
                    <a:pt x="6197" y="132498"/>
                    <a:pt x="4507" y="126488"/>
                  </a:cubicBezTo>
                  <a:cubicBezTo>
                    <a:pt x="2817" y="120478"/>
                    <a:pt x="1644" y="115079"/>
                    <a:pt x="986" y="110290"/>
                  </a:cubicBezTo>
                  <a:cubicBezTo>
                    <a:pt x="329" y="105500"/>
                    <a:pt x="0" y="100571"/>
                    <a:pt x="0" y="95500"/>
                  </a:cubicBezTo>
                  <a:cubicBezTo>
                    <a:pt x="0" y="78222"/>
                    <a:pt x="4789" y="60755"/>
                    <a:pt x="14367" y="43102"/>
                  </a:cubicBezTo>
                  <a:cubicBezTo>
                    <a:pt x="24885" y="24133"/>
                    <a:pt x="34839" y="12677"/>
                    <a:pt x="44228" y="8733"/>
                  </a:cubicBezTo>
                  <a:cubicBezTo>
                    <a:pt x="48924" y="6667"/>
                    <a:pt x="55356" y="4695"/>
                    <a:pt x="63526" y="2817"/>
                  </a:cubicBezTo>
                  <a:cubicBezTo>
                    <a:pt x="71695" y="939"/>
                    <a:pt x="78316" y="0"/>
                    <a:pt x="83386" y="0"/>
                  </a:cubicBezTo>
                  <a:close/>
                </a:path>
              </a:pathLst>
            </a:custGeom>
            <a:solidFill>
              <a:srgbClr val="06657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350"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 panose="020B0502040204020203" pitchFamily="34" charset="0"/>
                <a:ea typeface="Calibri"/>
                <a:cs typeface="Segoe UI" panose="020B0502040204020203" pitchFamily="34" charset="0"/>
                <a:sym typeface="Calibri"/>
              </a:endParaRPr>
            </a:p>
          </p:txBody>
        </p:sp>
        <p:sp>
          <p:nvSpPr>
            <p:cNvPr id="25" name="Google Shape;269;p7">
              <a:extLst>
                <a:ext uri="{FF2B5EF4-FFF2-40B4-BE49-F238E27FC236}">
                  <a16:creationId xmlns:a16="http://schemas.microsoft.com/office/drawing/2014/main" id="{0FF4914E-8315-4F16-A89A-9442EC070EA8}"/>
                </a:ext>
              </a:extLst>
            </p:cNvPr>
            <p:cNvSpPr/>
            <p:nvPr/>
          </p:nvSpPr>
          <p:spPr>
            <a:xfrm>
              <a:off x="6529704" y="4281625"/>
              <a:ext cx="252000" cy="252000"/>
            </a:xfrm>
            <a:custGeom>
              <a:avLst/>
              <a:gdLst/>
              <a:ahLst/>
              <a:cxnLst/>
              <a:rect l="l" t="t" r="r" b="b"/>
              <a:pathLst>
                <a:path w="432707" h="432707" extrusionOk="0">
                  <a:moveTo>
                    <a:pt x="216353" y="0"/>
                  </a:moveTo>
                  <a:cubicBezTo>
                    <a:pt x="280959" y="0"/>
                    <a:pt x="333169" y="19907"/>
                    <a:pt x="372984" y="59722"/>
                  </a:cubicBezTo>
                  <a:cubicBezTo>
                    <a:pt x="412799" y="99538"/>
                    <a:pt x="432707" y="151748"/>
                    <a:pt x="432707" y="216353"/>
                  </a:cubicBezTo>
                  <a:cubicBezTo>
                    <a:pt x="432707" y="237200"/>
                    <a:pt x="429232" y="255699"/>
                    <a:pt x="422283" y="271850"/>
                  </a:cubicBezTo>
                  <a:cubicBezTo>
                    <a:pt x="415334" y="288002"/>
                    <a:pt x="406085" y="300679"/>
                    <a:pt x="394535" y="309881"/>
                  </a:cubicBezTo>
                  <a:cubicBezTo>
                    <a:pt x="382985" y="319084"/>
                    <a:pt x="370637" y="326080"/>
                    <a:pt x="357490" y="330869"/>
                  </a:cubicBezTo>
                  <a:cubicBezTo>
                    <a:pt x="344344" y="335658"/>
                    <a:pt x="330728" y="338240"/>
                    <a:pt x="316642" y="338616"/>
                  </a:cubicBezTo>
                  <a:cubicBezTo>
                    <a:pt x="315515" y="338616"/>
                    <a:pt x="314060" y="338663"/>
                    <a:pt x="312275" y="338757"/>
                  </a:cubicBezTo>
                  <a:cubicBezTo>
                    <a:pt x="310491" y="338851"/>
                    <a:pt x="308942" y="338897"/>
                    <a:pt x="307627" y="338897"/>
                  </a:cubicBezTo>
                  <a:cubicBezTo>
                    <a:pt x="289786" y="338897"/>
                    <a:pt x="276452" y="333921"/>
                    <a:pt x="267625" y="323967"/>
                  </a:cubicBezTo>
                  <a:cubicBezTo>
                    <a:pt x="262366" y="317769"/>
                    <a:pt x="259267" y="309975"/>
                    <a:pt x="258328" y="300585"/>
                  </a:cubicBezTo>
                  <a:cubicBezTo>
                    <a:pt x="248562" y="312980"/>
                    <a:pt x="236214" y="323309"/>
                    <a:pt x="221283" y="331573"/>
                  </a:cubicBezTo>
                  <a:cubicBezTo>
                    <a:pt x="206353" y="339836"/>
                    <a:pt x="190060" y="343968"/>
                    <a:pt x="172407" y="343968"/>
                  </a:cubicBezTo>
                  <a:cubicBezTo>
                    <a:pt x="142169" y="343968"/>
                    <a:pt x="118741" y="335000"/>
                    <a:pt x="102120" y="317065"/>
                  </a:cubicBezTo>
                  <a:cubicBezTo>
                    <a:pt x="85499" y="299129"/>
                    <a:pt x="77188" y="273822"/>
                    <a:pt x="77188" y="241144"/>
                  </a:cubicBezTo>
                  <a:cubicBezTo>
                    <a:pt x="77188" y="211658"/>
                    <a:pt x="83386" y="184426"/>
                    <a:pt x="95781" y="159448"/>
                  </a:cubicBezTo>
                  <a:cubicBezTo>
                    <a:pt x="108177" y="134470"/>
                    <a:pt x="124985" y="114703"/>
                    <a:pt x="146207" y="100148"/>
                  </a:cubicBezTo>
                  <a:cubicBezTo>
                    <a:pt x="167430" y="85593"/>
                    <a:pt x="190530" y="78315"/>
                    <a:pt x="215508" y="78315"/>
                  </a:cubicBezTo>
                  <a:cubicBezTo>
                    <a:pt x="231847" y="78315"/>
                    <a:pt x="246402" y="81649"/>
                    <a:pt x="259173" y="88316"/>
                  </a:cubicBezTo>
                  <a:cubicBezTo>
                    <a:pt x="271944" y="94983"/>
                    <a:pt x="281898" y="104327"/>
                    <a:pt x="289034" y="116346"/>
                  </a:cubicBezTo>
                  <a:lnTo>
                    <a:pt x="289598" y="110994"/>
                  </a:lnTo>
                  <a:lnTo>
                    <a:pt x="292697" y="95218"/>
                  </a:lnTo>
                  <a:cubicBezTo>
                    <a:pt x="292885" y="94091"/>
                    <a:pt x="293401" y="92964"/>
                    <a:pt x="294246" y="91837"/>
                  </a:cubicBezTo>
                  <a:cubicBezTo>
                    <a:pt x="295091" y="90711"/>
                    <a:pt x="295983" y="90147"/>
                    <a:pt x="296923" y="90147"/>
                  </a:cubicBezTo>
                  <a:lnTo>
                    <a:pt x="330164" y="90147"/>
                  </a:lnTo>
                  <a:cubicBezTo>
                    <a:pt x="331103" y="90147"/>
                    <a:pt x="332324" y="91180"/>
                    <a:pt x="333827" y="93246"/>
                  </a:cubicBezTo>
                  <a:cubicBezTo>
                    <a:pt x="334766" y="94185"/>
                    <a:pt x="335047" y="95687"/>
                    <a:pt x="334671" y="97753"/>
                  </a:cubicBezTo>
                  <a:lnTo>
                    <a:pt x="300866" y="270724"/>
                  </a:lnTo>
                  <a:cubicBezTo>
                    <a:pt x="299927" y="275231"/>
                    <a:pt x="299458" y="279738"/>
                    <a:pt x="299458" y="284246"/>
                  </a:cubicBezTo>
                  <a:cubicBezTo>
                    <a:pt x="299458" y="291570"/>
                    <a:pt x="300632" y="296453"/>
                    <a:pt x="302979" y="298895"/>
                  </a:cubicBezTo>
                  <a:cubicBezTo>
                    <a:pt x="305327" y="301336"/>
                    <a:pt x="309505" y="302557"/>
                    <a:pt x="315515" y="302557"/>
                  </a:cubicBezTo>
                  <a:cubicBezTo>
                    <a:pt x="320774" y="302369"/>
                    <a:pt x="326126" y="301853"/>
                    <a:pt x="331573" y="301007"/>
                  </a:cubicBezTo>
                  <a:cubicBezTo>
                    <a:pt x="337019" y="300162"/>
                    <a:pt x="343874" y="297909"/>
                    <a:pt x="352138" y="294246"/>
                  </a:cubicBezTo>
                  <a:cubicBezTo>
                    <a:pt x="360401" y="290584"/>
                    <a:pt x="367632" y="285889"/>
                    <a:pt x="373829" y="280161"/>
                  </a:cubicBezTo>
                  <a:cubicBezTo>
                    <a:pt x="380027" y="274433"/>
                    <a:pt x="385379" y="266028"/>
                    <a:pt x="389887" y="254948"/>
                  </a:cubicBezTo>
                  <a:cubicBezTo>
                    <a:pt x="394394" y="243867"/>
                    <a:pt x="396648" y="231002"/>
                    <a:pt x="396648" y="216353"/>
                  </a:cubicBezTo>
                  <a:cubicBezTo>
                    <a:pt x="396648" y="161514"/>
                    <a:pt x="380309" y="117755"/>
                    <a:pt x="347630" y="85076"/>
                  </a:cubicBezTo>
                  <a:cubicBezTo>
                    <a:pt x="314952" y="52398"/>
                    <a:pt x="271193" y="36059"/>
                    <a:pt x="216353" y="36059"/>
                  </a:cubicBezTo>
                  <a:cubicBezTo>
                    <a:pt x="191938" y="36059"/>
                    <a:pt x="168603" y="40848"/>
                    <a:pt x="146348" y="50426"/>
                  </a:cubicBezTo>
                  <a:cubicBezTo>
                    <a:pt x="124093" y="60004"/>
                    <a:pt x="104937" y="72822"/>
                    <a:pt x="88879" y="88879"/>
                  </a:cubicBezTo>
                  <a:cubicBezTo>
                    <a:pt x="72822" y="104937"/>
                    <a:pt x="60004" y="124093"/>
                    <a:pt x="50426" y="146348"/>
                  </a:cubicBezTo>
                  <a:cubicBezTo>
                    <a:pt x="40848" y="168604"/>
                    <a:pt x="36058" y="191939"/>
                    <a:pt x="36058" y="216353"/>
                  </a:cubicBezTo>
                  <a:cubicBezTo>
                    <a:pt x="36058" y="240768"/>
                    <a:pt x="40848" y="264103"/>
                    <a:pt x="50426" y="286358"/>
                  </a:cubicBezTo>
                  <a:cubicBezTo>
                    <a:pt x="60004" y="308614"/>
                    <a:pt x="72822" y="327770"/>
                    <a:pt x="88879" y="343827"/>
                  </a:cubicBezTo>
                  <a:cubicBezTo>
                    <a:pt x="104937" y="359885"/>
                    <a:pt x="124093" y="372703"/>
                    <a:pt x="146348" y="382281"/>
                  </a:cubicBezTo>
                  <a:cubicBezTo>
                    <a:pt x="168603" y="391859"/>
                    <a:pt x="191938" y="396648"/>
                    <a:pt x="216353" y="396648"/>
                  </a:cubicBezTo>
                  <a:cubicBezTo>
                    <a:pt x="259173" y="396648"/>
                    <a:pt x="297204" y="383126"/>
                    <a:pt x="330446" y="356082"/>
                  </a:cubicBezTo>
                  <a:cubicBezTo>
                    <a:pt x="332512" y="354392"/>
                    <a:pt x="334766" y="353640"/>
                    <a:pt x="337207" y="353828"/>
                  </a:cubicBezTo>
                  <a:cubicBezTo>
                    <a:pt x="339649" y="354016"/>
                    <a:pt x="341620" y="355143"/>
                    <a:pt x="343123" y="357209"/>
                  </a:cubicBezTo>
                  <a:lnTo>
                    <a:pt x="354673" y="371012"/>
                  </a:lnTo>
                  <a:cubicBezTo>
                    <a:pt x="356175" y="373266"/>
                    <a:pt x="356833" y="375520"/>
                    <a:pt x="356645" y="377774"/>
                  </a:cubicBezTo>
                  <a:cubicBezTo>
                    <a:pt x="356269" y="380215"/>
                    <a:pt x="355143" y="382281"/>
                    <a:pt x="353264" y="383971"/>
                  </a:cubicBezTo>
                  <a:cubicBezTo>
                    <a:pt x="334108" y="399559"/>
                    <a:pt x="312745" y="411579"/>
                    <a:pt x="289175" y="420030"/>
                  </a:cubicBezTo>
                  <a:cubicBezTo>
                    <a:pt x="265606" y="428481"/>
                    <a:pt x="241332" y="432707"/>
                    <a:pt x="216353" y="432707"/>
                  </a:cubicBezTo>
                  <a:cubicBezTo>
                    <a:pt x="187055" y="432707"/>
                    <a:pt x="159072" y="426979"/>
                    <a:pt x="132404" y="415523"/>
                  </a:cubicBezTo>
                  <a:cubicBezTo>
                    <a:pt x="105735" y="404066"/>
                    <a:pt x="82729" y="388666"/>
                    <a:pt x="63385" y="369322"/>
                  </a:cubicBezTo>
                  <a:cubicBezTo>
                    <a:pt x="44040" y="349978"/>
                    <a:pt x="28640" y="326972"/>
                    <a:pt x="17184" y="300303"/>
                  </a:cubicBezTo>
                  <a:cubicBezTo>
                    <a:pt x="5728" y="273635"/>
                    <a:pt x="0" y="245651"/>
                    <a:pt x="0" y="216353"/>
                  </a:cubicBezTo>
                  <a:cubicBezTo>
                    <a:pt x="0" y="187056"/>
                    <a:pt x="5728" y="159072"/>
                    <a:pt x="17184" y="132404"/>
                  </a:cubicBezTo>
                  <a:cubicBezTo>
                    <a:pt x="28640" y="105735"/>
                    <a:pt x="44040" y="82729"/>
                    <a:pt x="63385" y="63385"/>
                  </a:cubicBezTo>
                  <a:cubicBezTo>
                    <a:pt x="82729" y="44041"/>
                    <a:pt x="105735" y="28640"/>
                    <a:pt x="132404" y="17184"/>
                  </a:cubicBezTo>
                  <a:cubicBezTo>
                    <a:pt x="159072" y="5728"/>
                    <a:pt x="187055" y="0"/>
                    <a:pt x="216353" y="0"/>
                  </a:cubicBezTo>
                  <a:close/>
                  <a:moveTo>
                    <a:pt x="217198" y="117473"/>
                  </a:moveTo>
                  <a:cubicBezTo>
                    <a:pt x="205367" y="117473"/>
                    <a:pt x="193723" y="120337"/>
                    <a:pt x="182266" y="126065"/>
                  </a:cubicBezTo>
                  <a:cubicBezTo>
                    <a:pt x="170810" y="131793"/>
                    <a:pt x="160481" y="139728"/>
                    <a:pt x="151278" y="149870"/>
                  </a:cubicBezTo>
                  <a:cubicBezTo>
                    <a:pt x="142076" y="160011"/>
                    <a:pt x="134610" y="172876"/>
                    <a:pt x="128882" y="188464"/>
                  </a:cubicBezTo>
                  <a:cubicBezTo>
                    <a:pt x="123154" y="204052"/>
                    <a:pt x="120290" y="220955"/>
                    <a:pt x="120290" y="239172"/>
                  </a:cubicBezTo>
                  <a:cubicBezTo>
                    <a:pt x="120290" y="260206"/>
                    <a:pt x="125314" y="276452"/>
                    <a:pt x="135361" y="287908"/>
                  </a:cubicBezTo>
                  <a:cubicBezTo>
                    <a:pt x="145409" y="299364"/>
                    <a:pt x="159542" y="305092"/>
                    <a:pt x="177759" y="305092"/>
                  </a:cubicBezTo>
                  <a:cubicBezTo>
                    <a:pt x="195789" y="305092"/>
                    <a:pt x="212315" y="298848"/>
                    <a:pt x="227340" y="286358"/>
                  </a:cubicBezTo>
                  <a:cubicBezTo>
                    <a:pt x="242364" y="273869"/>
                    <a:pt x="253868" y="258281"/>
                    <a:pt x="261849" y="239595"/>
                  </a:cubicBezTo>
                  <a:cubicBezTo>
                    <a:pt x="269831" y="220908"/>
                    <a:pt x="273822" y="201798"/>
                    <a:pt x="273822" y="182266"/>
                  </a:cubicBezTo>
                  <a:cubicBezTo>
                    <a:pt x="273822" y="161983"/>
                    <a:pt x="268798" y="146114"/>
                    <a:pt x="258751" y="134657"/>
                  </a:cubicBezTo>
                  <a:cubicBezTo>
                    <a:pt x="248703" y="123201"/>
                    <a:pt x="234852" y="117473"/>
                    <a:pt x="217198" y="117473"/>
                  </a:cubicBezTo>
                  <a:close/>
                </a:path>
              </a:pathLst>
            </a:custGeom>
            <a:solidFill>
              <a:srgbClr val="06657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1350"/>
                <a:buFontTx/>
                <a:buNone/>
                <a:tabLst/>
                <a:defRPr/>
              </a:pPr>
              <a:endParaRPr kumimoji="0" sz="135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" panose="020B0502040204020203" pitchFamily="34" charset="0"/>
                <a:ea typeface="Calibri"/>
                <a:cs typeface="Segoe UI" panose="020B0502040204020203" pitchFamily="34" charset="0"/>
                <a:sym typeface="Calibri"/>
              </a:endParaRPr>
            </a:p>
          </p:txBody>
        </p:sp>
        <p:sp>
          <p:nvSpPr>
            <p:cNvPr id="26" name="Freeform 348">
              <a:extLst>
                <a:ext uri="{FF2B5EF4-FFF2-40B4-BE49-F238E27FC236}">
                  <a16:creationId xmlns:a16="http://schemas.microsoft.com/office/drawing/2014/main" id="{9AFD64A7-7D73-48D3-B5BA-6F1DCF189A81}"/>
                </a:ext>
              </a:extLst>
            </p:cNvPr>
            <p:cNvSpPr/>
            <p:nvPr/>
          </p:nvSpPr>
          <p:spPr>
            <a:xfrm>
              <a:off x="6529703" y="3779639"/>
              <a:ext cx="252000" cy="252000"/>
            </a:xfrm>
            <a:custGeom>
              <a:avLst/>
              <a:gdLst>
                <a:gd name="connsiteX0" fmla="*/ 225369 w 432708"/>
                <a:gd name="connsiteY0" fmla="*/ 108177 h 432707"/>
                <a:gd name="connsiteX1" fmla="*/ 243399 w 432708"/>
                <a:gd name="connsiteY1" fmla="*/ 108177 h 432707"/>
                <a:gd name="connsiteX2" fmla="*/ 249878 w 432708"/>
                <a:gd name="connsiteY2" fmla="*/ 110712 h 432707"/>
                <a:gd name="connsiteX3" fmla="*/ 252414 w 432708"/>
                <a:gd name="connsiteY3" fmla="*/ 117191 h 432707"/>
                <a:gd name="connsiteX4" fmla="*/ 252414 w 432708"/>
                <a:gd name="connsiteY4" fmla="*/ 243398 h 432707"/>
                <a:gd name="connsiteX5" fmla="*/ 249878 w 432708"/>
                <a:gd name="connsiteY5" fmla="*/ 249877 h 432707"/>
                <a:gd name="connsiteX6" fmla="*/ 243399 w 432708"/>
                <a:gd name="connsiteY6" fmla="*/ 252412 h 432707"/>
                <a:gd name="connsiteX7" fmla="*/ 153252 w 432708"/>
                <a:gd name="connsiteY7" fmla="*/ 252412 h 432707"/>
                <a:gd name="connsiteX8" fmla="*/ 146772 w 432708"/>
                <a:gd name="connsiteY8" fmla="*/ 249877 h 432707"/>
                <a:gd name="connsiteX9" fmla="*/ 144237 w 432708"/>
                <a:gd name="connsiteY9" fmla="*/ 243398 h 432707"/>
                <a:gd name="connsiteX10" fmla="*/ 144237 w 432708"/>
                <a:gd name="connsiteY10" fmla="*/ 225368 h 432707"/>
                <a:gd name="connsiteX11" fmla="*/ 146772 w 432708"/>
                <a:gd name="connsiteY11" fmla="*/ 218889 h 432707"/>
                <a:gd name="connsiteX12" fmla="*/ 153252 w 432708"/>
                <a:gd name="connsiteY12" fmla="*/ 216354 h 432707"/>
                <a:gd name="connsiteX13" fmla="*/ 216355 w 432708"/>
                <a:gd name="connsiteY13" fmla="*/ 216354 h 432707"/>
                <a:gd name="connsiteX14" fmla="*/ 216355 w 432708"/>
                <a:gd name="connsiteY14" fmla="*/ 117191 h 432707"/>
                <a:gd name="connsiteX15" fmla="*/ 218890 w 432708"/>
                <a:gd name="connsiteY15" fmla="*/ 110712 h 432707"/>
                <a:gd name="connsiteX16" fmla="*/ 225369 w 432708"/>
                <a:gd name="connsiteY16" fmla="*/ 108177 h 432707"/>
                <a:gd name="connsiteX17" fmla="*/ 216354 w 432708"/>
                <a:gd name="connsiteY17" fmla="*/ 63103 h 432707"/>
                <a:gd name="connsiteX18" fmla="*/ 139447 w 432708"/>
                <a:gd name="connsiteY18" fmla="*/ 83668 h 432707"/>
                <a:gd name="connsiteX19" fmla="*/ 83668 w 432708"/>
                <a:gd name="connsiteY19" fmla="*/ 139447 h 432707"/>
                <a:gd name="connsiteX20" fmla="*/ 63103 w 432708"/>
                <a:gd name="connsiteY20" fmla="*/ 216354 h 432707"/>
                <a:gd name="connsiteX21" fmla="*/ 83668 w 432708"/>
                <a:gd name="connsiteY21" fmla="*/ 293260 h 432707"/>
                <a:gd name="connsiteX22" fmla="*/ 139447 w 432708"/>
                <a:gd name="connsiteY22" fmla="*/ 349039 h 432707"/>
                <a:gd name="connsiteX23" fmla="*/ 216354 w 432708"/>
                <a:gd name="connsiteY23" fmla="*/ 369604 h 432707"/>
                <a:gd name="connsiteX24" fmla="*/ 293261 w 432708"/>
                <a:gd name="connsiteY24" fmla="*/ 349039 h 432707"/>
                <a:gd name="connsiteX25" fmla="*/ 349039 w 432708"/>
                <a:gd name="connsiteY25" fmla="*/ 293260 h 432707"/>
                <a:gd name="connsiteX26" fmla="*/ 369604 w 432708"/>
                <a:gd name="connsiteY26" fmla="*/ 216354 h 432707"/>
                <a:gd name="connsiteX27" fmla="*/ 349039 w 432708"/>
                <a:gd name="connsiteY27" fmla="*/ 139447 h 432707"/>
                <a:gd name="connsiteX28" fmla="*/ 293261 w 432708"/>
                <a:gd name="connsiteY28" fmla="*/ 83668 h 432707"/>
                <a:gd name="connsiteX29" fmla="*/ 216354 w 432708"/>
                <a:gd name="connsiteY29" fmla="*/ 63103 h 432707"/>
                <a:gd name="connsiteX30" fmla="*/ 216354 w 432708"/>
                <a:gd name="connsiteY30" fmla="*/ 0 h 432707"/>
                <a:gd name="connsiteX31" fmla="*/ 324953 w 432708"/>
                <a:gd name="connsiteY31" fmla="*/ 29016 h 432707"/>
                <a:gd name="connsiteX32" fmla="*/ 403692 w 432708"/>
                <a:gd name="connsiteY32" fmla="*/ 107754 h 432707"/>
                <a:gd name="connsiteX33" fmla="*/ 432708 w 432708"/>
                <a:gd name="connsiteY33" fmla="*/ 216354 h 432707"/>
                <a:gd name="connsiteX34" fmla="*/ 403692 w 432708"/>
                <a:gd name="connsiteY34" fmla="*/ 324953 h 432707"/>
                <a:gd name="connsiteX35" fmla="*/ 324953 w 432708"/>
                <a:gd name="connsiteY35" fmla="*/ 403691 h 432707"/>
                <a:gd name="connsiteX36" fmla="*/ 216354 w 432708"/>
                <a:gd name="connsiteY36" fmla="*/ 432707 h 432707"/>
                <a:gd name="connsiteX37" fmla="*/ 107755 w 432708"/>
                <a:gd name="connsiteY37" fmla="*/ 403691 h 432707"/>
                <a:gd name="connsiteX38" fmla="*/ 29016 w 432708"/>
                <a:gd name="connsiteY38" fmla="*/ 324953 h 432707"/>
                <a:gd name="connsiteX39" fmla="*/ 0 w 432708"/>
                <a:gd name="connsiteY39" fmla="*/ 216354 h 432707"/>
                <a:gd name="connsiteX40" fmla="*/ 29016 w 432708"/>
                <a:gd name="connsiteY40" fmla="*/ 107754 h 432707"/>
                <a:gd name="connsiteX41" fmla="*/ 107755 w 432708"/>
                <a:gd name="connsiteY41" fmla="*/ 29016 h 432707"/>
                <a:gd name="connsiteX42" fmla="*/ 216354 w 432708"/>
                <a:gd name="connsiteY42" fmla="*/ 0 h 4327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</a:cxnLst>
              <a:rect l="l" t="t" r="r" b="b"/>
              <a:pathLst>
                <a:path w="432708" h="432707">
                  <a:moveTo>
                    <a:pt x="225369" y="108177"/>
                  </a:moveTo>
                  <a:lnTo>
                    <a:pt x="243399" y="108177"/>
                  </a:lnTo>
                  <a:cubicBezTo>
                    <a:pt x="246028" y="108177"/>
                    <a:pt x="248188" y="109022"/>
                    <a:pt x="249878" y="110712"/>
                  </a:cubicBezTo>
                  <a:cubicBezTo>
                    <a:pt x="251568" y="112402"/>
                    <a:pt x="252414" y="114562"/>
                    <a:pt x="252414" y="117191"/>
                  </a:cubicBezTo>
                  <a:lnTo>
                    <a:pt x="252414" y="243398"/>
                  </a:lnTo>
                  <a:cubicBezTo>
                    <a:pt x="252414" y="246027"/>
                    <a:pt x="251568" y="248187"/>
                    <a:pt x="249878" y="249877"/>
                  </a:cubicBezTo>
                  <a:cubicBezTo>
                    <a:pt x="248188" y="251567"/>
                    <a:pt x="246028" y="252412"/>
                    <a:pt x="243399" y="252412"/>
                  </a:cubicBezTo>
                  <a:lnTo>
                    <a:pt x="153252" y="252412"/>
                  </a:lnTo>
                  <a:cubicBezTo>
                    <a:pt x="150623" y="252412"/>
                    <a:pt x="148462" y="251567"/>
                    <a:pt x="146772" y="249877"/>
                  </a:cubicBezTo>
                  <a:cubicBezTo>
                    <a:pt x="145082" y="248187"/>
                    <a:pt x="144237" y="246027"/>
                    <a:pt x="144237" y="243398"/>
                  </a:cubicBezTo>
                  <a:lnTo>
                    <a:pt x="144237" y="225368"/>
                  </a:lnTo>
                  <a:cubicBezTo>
                    <a:pt x="144237" y="222739"/>
                    <a:pt x="145082" y="220579"/>
                    <a:pt x="146772" y="218889"/>
                  </a:cubicBezTo>
                  <a:cubicBezTo>
                    <a:pt x="148462" y="217199"/>
                    <a:pt x="150623" y="216354"/>
                    <a:pt x="153252" y="216354"/>
                  </a:cubicBezTo>
                  <a:lnTo>
                    <a:pt x="216355" y="216354"/>
                  </a:lnTo>
                  <a:lnTo>
                    <a:pt x="216355" y="117191"/>
                  </a:lnTo>
                  <a:cubicBezTo>
                    <a:pt x="216355" y="114562"/>
                    <a:pt x="217200" y="112402"/>
                    <a:pt x="218890" y="110712"/>
                  </a:cubicBezTo>
                  <a:cubicBezTo>
                    <a:pt x="220581" y="109022"/>
                    <a:pt x="222740" y="108177"/>
                    <a:pt x="225369" y="108177"/>
                  </a:cubicBezTo>
                  <a:close/>
                  <a:moveTo>
                    <a:pt x="216354" y="63103"/>
                  </a:moveTo>
                  <a:cubicBezTo>
                    <a:pt x="188558" y="63103"/>
                    <a:pt x="162923" y="69958"/>
                    <a:pt x="139447" y="83668"/>
                  </a:cubicBezTo>
                  <a:cubicBezTo>
                    <a:pt x="115971" y="97378"/>
                    <a:pt x="97378" y="115971"/>
                    <a:pt x="83668" y="139447"/>
                  </a:cubicBezTo>
                  <a:cubicBezTo>
                    <a:pt x="69958" y="162922"/>
                    <a:pt x="63103" y="188558"/>
                    <a:pt x="63103" y="216354"/>
                  </a:cubicBezTo>
                  <a:cubicBezTo>
                    <a:pt x="63103" y="244149"/>
                    <a:pt x="69958" y="269785"/>
                    <a:pt x="83668" y="293260"/>
                  </a:cubicBezTo>
                  <a:cubicBezTo>
                    <a:pt x="97378" y="316736"/>
                    <a:pt x="115971" y="335329"/>
                    <a:pt x="139447" y="349039"/>
                  </a:cubicBezTo>
                  <a:cubicBezTo>
                    <a:pt x="162923" y="362749"/>
                    <a:pt x="188558" y="369604"/>
                    <a:pt x="216354" y="369604"/>
                  </a:cubicBezTo>
                  <a:cubicBezTo>
                    <a:pt x="244150" y="369604"/>
                    <a:pt x="269785" y="362749"/>
                    <a:pt x="293261" y="349039"/>
                  </a:cubicBezTo>
                  <a:cubicBezTo>
                    <a:pt x="316737" y="335329"/>
                    <a:pt x="335330" y="316736"/>
                    <a:pt x="349039" y="293260"/>
                  </a:cubicBezTo>
                  <a:cubicBezTo>
                    <a:pt x="362750" y="269785"/>
                    <a:pt x="369604" y="244149"/>
                    <a:pt x="369604" y="216354"/>
                  </a:cubicBezTo>
                  <a:cubicBezTo>
                    <a:pt x="369604" y="188558"/>
                    <a:pt x="362750" y="162922"/>
                    <a:pt x="349039" y="139447"/>
                  </a:cubicBezTo>
                  <a:cubicBezTo>
                    <a:pt x="335330" y="115971"/>
                    <a:pt x="316737" y="97378"/>
                    <a:pt x="293261" y="83668"/>
                  </a:cubicBezTo>
                  <a:cubicBezTo>
                    <a:pt x="269785" y="69958"/>
                    <a:pt x="244150" y="63103"/>
                    <a:pt x="216354" y="63103"/>
                  </a:cubicBezTo>
                  <a:close/>
                  <a:moveTo>
                    <a:pt x="216354" y="0"/>
                  </a:moveTo>
                  <a:cubicBezTo>
                    <a:pt x="255606" y="0"/>
                    <a:pt x="291806" y="9672"/>
                    <a:pt x="324953" y="29016"/>
                  </a:cubicBezTo>
                  <a:cubicBezTo>
                    <a:pt x="358101" y="48360"/>
                    <a:pt x="384347" y="74606"/>
                    <a:pt x="403692" y="107754"/>
                  </a:cubicBezTo>
                  <a:cubicBezTo>
                    <a:pt x="423036" y="140902"/>
                    <a:pt x="432708" y="177102"/>
                    <a:pt x="432708" y="216354"/>
                  </a:cubicBezTo>
                  <a:cubicBezTo>
                    <a:pt x="432708" y="255605"/>
                    <a:pt x="423036" y="291805"/>
                    <a:pt x="403692" y="324953"/>
                  </a:cubicBezTo>
                  <a:cubicBezTo>
                    <a:pt x="384347" y="358101"/>
                    <a:pt x="358101" y="384347"/>
                    <a:pt x="324953" y="403691"/>
                  </a:cubicBezTo>
                  <a:cubicBezTo>
                    <a:pt x="291806" y="423035"/>
                    <a:pt x="255606" y="432707"/>
                    <a:pt x="216354" y="432707"/>
                  </a:cubicBezTo>
                  <a:cubicBezTo>
                    <a:pt x="177102" y="432707"/>
                    <a:pt x="140902" y="423035"/>
                    <a:pt x="107755" y="403691"/>
                  </a:cubicBezTo>
                  <a:cubicBezTo>
                    <a:pt x="74607" y="384347"/>
                    <a:pt x="48361" y="358101"/>
                    <a:pt x="29016" y="324953"/>
                  </a:cubicBezTo>
                  <a:cubicBezTo>
                    <a:pt x="9673" y="291805"/>
                    <a:pt x="0" y="255605"/>
                    <a:pt x="0" y="216354"/>
                  </a:cubicBezTo>
                  <a:cubicBezTo>
                    <a:pt x="0" y="177102"/>
                    <a:pt x="9673" y="140902"/>
                    <a:pt x="29016" y="107754"/>
                  </a:cubicBezTo>
                  <a:cubicBezTo>
                    <a:pt x="48361" y="74606"/>
                    <a:pt x="74607" y="48360"/>
                    <a:pt x="107755" y="29016"/>
                  </a:cubicBezTo>
                  <a:cubicBezTo>
                    <a:pt x="140902" y="9672"/>
                    <a:pt x="177102" y="0"/>
                    <a:pt x="216354" y="0"/>
                  </a:cubicBezTo>
                  <a:close/>
                </a:path>
              </a:pathLst>
            </a:custGeom>
            <a:solidFill>
              <a:srgbClr val="066573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35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endParaRPr>
            </a:p>
          </p:txBody>
        </p:sp>
      </p:grpSp>
      <p:sp>
        <p:nvSpPr>
          <p:cNvPr id="28" name="Google Shape;278;p7">
            <a:extLst>
              <a:ext uri="{FF2B5EF4-FFF2-40B4-BE49-F238E27FC236}">
                <a16:creationId xmlns:a16="http://schemas.microsoft.com/office/drawing/2014/main" id="{52059F91-060D-4915-8009-535034A387CE}"/>
              </a:ext>
            </a:extLst>
          </p:cNvPr>
          <p:cNvSpPr/>
          <p:nvPr/>
        </p:nvSpPr>
        <p:spPr>
          <a:xfrm>
            <a:off x="1004539" y="6120518"/>
            <a:ext cx="392989" cy="387391"/>
          </a:xfrm>
          <a:custGeom>
            <a:avLst/>
            <a:gdLst/>
            <a:ahLst/>
            <a:cxnLst/>
            <a:rect l="l" t="t" r="r" b="b"/>
            <a:pathLst>
              <a:path w="540884" h="468766" extrusionOk="0">
                <a:moveTo>
                  <a:pt x="45073" y="0"/>
                </a:moveTo>
                <a:lnTo>
                  <a:pt x="495810" y="0"/>
                </a:lnTo>
                <a:cubicBezTo>
                  <a:pt x="508206" y="0"/>
                  <a:pt x="518816" y="4413"/>
                  <a:pt x="527643" y="13241"/>
                </a:cubicBezTo>
                <a:cubicBezTo>
                  <a:pt x="536471" y="22067"/>
                  <a:pt x="540884" y="32678"/>
                  <a:pt x="540884" y="45074"/>
                </a:cubicBezTo>
                <a:lnTo>
                  <a:pt x="540884" y="351575"/>
                </a:lnTo>
                <a:cubicBezTo>
                  <a:pt x="540884" y="363970"/>
                  <a:pt x="536471" y="374581"/>
                  <a:pt x="527643" y="383408"/>
                </a:cubicBezTo>
                <a:cubicBezTo>
                  <a:pt x="518816" y="392235"/>
                  <a:pt x="508206" y="396648"/>
                  <a:pt x="495810" y="396648"/>
                </a:cubicBezTo>
                <a:lnTo>
                  <a:pt x="342560" y="396648"/>
                </a:lnTo>
                <a:cubicBezTo>
                  <a:pt x="342560" y="403597"/>
                  <a:pt x="344062" y="410875"/>
                  <a:pt x="347067" y="418481"/>
                </a:cubicBezTo>
                <a:cubicBezTo>
                  <a:pt x="350072" y="426087"/>
                  <a:pt x="353077" y="432754"/>
                  <a:pt x="356082" y="438482"/>
                </a:cubicBezTo>
                <a:cubicBezTo>
                  <a:pt x="359087" y="444210"/>
                  <a:pt x="360589" y="448295"/>
                  <a:pt x="360589" y="450737"/>
                </a:cubicBezTo>
                <a:cubicBezTo>
                  <a:pt x="360589" y="455620"/>
                  <a:pt x="358805" y="459845"/>
                  <a:pt x="355236" y="463414"/>
                </a:cubicBezTo>
                <a:cubicBezTo>
                  <a:pt x="351668" y="466982"/>
                  <a:pt x="347443" y="468766"/>
                  <a:pt x="342560" y="468766"/>
                </a:cubicBezTo>
                <a:lnTo>
                  <a:pt x="198324" y="468766"/>
                </a:lnTo>
                <a:cubicBezTo>
                  <a:pt x="193441" y="468766"/>
                  <a:pt x="189215" y="466982"/>
                  <a:pt x="185647" y="463414"/>
                </a:cubicBezTo>
                <a:cubicBezTo>
                  <a:pt x="182079" y="459845"/>
                  <a:pt x="180294" y="455620"/>
                  <a:pt x="180294" y="450737"/>
                </a:cubicBezTo>
                <a:cubicBezTo>
                  <a:pt x="180294" y="448107"/>
                  <a:pt x="181797" y="443976"/>
                  <a:pt x="184802" y="438342"/>
                </a:cubicBezTo>
                <a:cubicBezTo>
                  <a:pt x="187807" y="432707"/>
                  <a:pt x="190812" y="426134"/>
                  <a:pt x="193817" y="418622"/>
                </a:cubicBezTo>
                <a:cubicBezTo>
                  <a:pt x="196822" y="411110"/>
                  <a:pt x="198324" y="403785"/>
                  <a:pt x="198324" y="396648"/>
                </a:cubicBezTo>
                <a:lnTo>
                  <a:pt x="45073" y="396648"/>
                </a:lnTo>
                <a:cubicBezTo>
                  <a:pt x="32678" y="396648"/>
                  <a:pt x="22067" y="392235"/>
                  <a:pt x="13240" y="383408"/>
                </a:cubicBezTo>
                <a:cubicBezTo>
                  <a:pt x="4413" y="374581"/>
                  <a:pt x="0" y="363970"/>
                  <a:pt x="0" y="351575"/>
                </a:cubicBezTo>
                <a:lnTo>
                  <a:pt x="0" y="45074"/>
                </a:lnTo>
                <a:cubicBezTo>
                  <a:pt x="0" y="32678"/>
                  <a:pt x="4413" y="22067"/>
                  <a:pt x="13240" y="13241"/>
                </a:cubicBezTo>
                <a:cubicBezTo>
                  <a:pt x="22067" y="4413"/>
                  <a:pt x="32678" y="0"/>
                  <a:pt x="45073" y="0"/>
                </a:cubicBezTo>
                <a:close/>
                <a:moveTo>
                  <a:pt x="45073" y="36059"/>
                </a:moveTo>
                <a:cubicBezTo>
                  <a:pt x="42632" y="36059"/>
                  <a:pt x="40519" y="36951"/>
                  <a:pt x="38735" y="38735"/>
                </a:cubicBezTo>
                <a:cubicBezTo>
                  <a:pt x="36951" y="40519"/>
                  <a:pt x="36059" y="42632"/>
                  <a:pt x="36059" y="45074"/>
                </a:cubicBezTo>
                <a:lnTo>
                  <a:pt x="36059" y="279457"/>
                </a:lnTo>
                <a:cubicBezTo>
                  <a:pt x="36059" y="281898"/>
                  <a:pt x="36951" y="284011"/>
                  <a:pt x="38735" y="285795"/>
                </a:cubicBezTo>
                <a:cubicBezTo>
                  <a:pt x="40519" y="287579"/>
                  <a:pt x="42632" y="288471"/>
                  <a:pt x="45073" y="288471"/>
                </a:cubicBezTo>
                <a:lnTo>
                  <a:pt x="495810" y="288471"/>
                </a:lnTo>
                <a:cubicBezTo>
                  <a:pt x="498251" y="288471"/>
                  <a:pt x="500364" y="287579"/>
                  <a:pt x="502148" y="285795"/>
                </a:cubicBezTo>
                <a:cubicBezTo>
                  <a:pt x="503933" y="284011"/>
                  <a:pt x="504825" y="281898"/>
                  <a:pt x="504825" y="279457"/>
                </a:cubicBezTo>
                <a:lnTo>
                  <a:pt x="504825" y="45074"/>
                </a:lnTo>
                <a:cubicBezTo>
                  <a:pt x="504825" y="42632"/>
                  <a:pt x="503933" y="40519"/>
                  <a:pt x="502148" y="38735"/>
                </a:cubicBezTo>
                <a:cubicBezTo>
                  <a:pt x="500364" y="36951"/>
                  <a:pt x="498251" y="36059"/>
                  <a:pt x="495810" y="36059"/>
                </a:cubicBezTo>
                <a:lnTo>
                  <a:pt x="45073" y="36059"/>
                </a:lnTo>
                <a:close/>
              </a:path>
            </a:pathLst>
          </a:custGeom>
          <a:solidFill>
            <a:srgbClr val="06657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350"/>
              <a:buFontTx/>
              <a:buNone/>
              <a:tabLst/>
              <a:defRPr/>
            </a:pPr>
            <a:endParaRPr kumimoji="0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" panose="020B0502040204020203" pitchFamily="34" charset="0"/>
              <a:ea typeface="Calibri"/>
              <a:cs typeface="Segoe UI" panose="020B0502040204020203" pitchFamily="34" charset="0"/>
              <a:sym typeface="Calibri"/>
            </a:endParaRPr>
          </a:p>
        </p:txBody>
      </p:sp>
      <p:pic>
        <p:nvPicPr>
          <p:cNvPr id="29" name="Google Shape;521;g14947fe14dd_0_1" descr="SRR - Sistema de Requisições Rastreáveis">
            <a:extLst>
              <a:ext uri="{FF2B5EF4-FFF2-40B4-BE49-F238E27FC236}">
                <a16:creationId xmlns:a16="http://schemas.microsoft.com/office/drawing/2014/main" id="{D5455192-5580-4D0F-9D21-F92C9B2F2588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005238" y="5981282"/>
            <a:ext cx="1118545" cy="603095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CaixaDeTexto 29">
            <a:extLst>
              <a:ext uri="{FF2B5EF4-FFF2-40B4-BE49-F238E27FC236}">
                <a16:creationId xmlns:a16="http://schemas.microsoft.com/office/drawing/2014/main" id="{2A305DDF-A626-4C31-888E-55F1081FF9BE}"/>
              </a:ext>
            </a:extLst>
          </p:cNvPr>
          <p:cNvSpPr txBox="1"/>
          <p:nvPr/>
        </p:nvSpPr>
        <p:spPr>
          <a:xfrm>
            <a:off x="1397528" y="6098163"/>
            <a:ext cx="860771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Segoe UI" pitchFamily="34" charset="0"/>
                <a:cs typeface="Segoe UI" pitchFamily="34" charset="0"/>
                <a:sym typeface="Calibri"/>
              </a:rPr>
              <a:t>Abra seu chamado diretamente no sistema:	</a:t>
            </a: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Segoe UI" pitchFamily="34" charset="0"/>
                <a:cs typeface="Segoe UI" pitchFamily="34" charset="0"/>
                <a:sym typeface="Calibri"/>
                <a:hlinkClick r:id="rId4"/>
              </a:rPr>
              <a:t>https://drh.atendimento.usp.br/</a:t>
            </a:r>
            <a:endParaRPr kumimoji="0" lang="pt-BR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Segoe UI" pitchFamily="34" charset="0"/>
              <a:cs typeface="Segoe UI" pitchFamily="34" charset="0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96667574"/>
      </p:ext>
    </p:extLst>
  </p:cSld>
  <p:clrMapOvr>
    <a:masterClrMapping/>
  </p:clrMapOvr>
  <p:transition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C49D3BF-52A1-4503-92A9-E8AB663EF3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180975">
              <a:buClr>
                <a:srgbClr val="000000"/>
              </a:buClr>
              <a:buSzPts val="1800"/>
            </a:pPr>
            <a:r>
              <a:rPr lang="pt-BR" b="1" cap="none" dirty="0">
                <a:solidFill>
                  <a:schemeClr val="lt1"/>
                </a:solidFill>
                <a:latin typeface="Segoe UI" panose="020B0502040204020203" pitchFamily="34" charset="0"/>
                <a:ea typeface="Quattrocento Sans"/>
                <a:cs typeface="Segoe UI" panose="020B0502040204020203" pitchFamily="34" charset="0"/>
                <a:sym typeface="Quattrocento Sans"/>
              </a:rPr>
              <a:t>Modelo</a:t>
            </a:r>
          </a:p>
        </p:txBody>
      </p:sp>
      <p:sp>
        <p:nvSpPr>
          <p:cNvPr id="11" name="Espaço Reservado para Conteúdo 1">
            <a:extLst>
              <a:ext uri="{FF2B5EF4-FFF2-40B4-BE49-F238E27FC236}">
                <a16:creationId xmlns:a16="http://schemas.microsoft.com/office/drawing/2014/main" id="{E0B7B5AC-E395-48CB-B307-AADBF6812D42}"/>
              </a:ext>
            </a:extLst>
          </p:cNvPr>
          <p:cNvSpPr/>
          <p:nvPr/>
        </p:nvSpPr>
        <p:spPr>
          <a:xfrm>
            <a:off x="454503" y="970375"/>
            <a:ext cx="6520455" cy="540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>
                <a:tab pos="0" algn="l"/>
              </a:tabLst>
              <a:defRPr/>
            </a:pPr>
            <a:r>
              <a:rPr kumimoji="0" lang="pt-BR" sz="2000" b="1" i="0" u="none" strike="noStrike" kern="1200" cap="none" spc="0" normalizeH="0" baseline="0" noProof="0" dirty="0">
                <a:ln>
                  <a:noFill/>
                </a:ln>
                <a:solidFill>
                  <a:srgbClr val="066573"/>
                </a:solidFill>
                <a:effectLst/>
                <a:uLnTx/>
                <a:uFillTx/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  <a:sym typeface="Calibri"/>
              </a:rPr>
              <a:t>Áreas de RH locais em Unidades específicas</a:t>
            </a:r>
          </a:p>
        </p:txBody>
      </p:sp>
      <p:sp>
        <p:nvSpPr>
          <p:cNvPr id="8" name="Retângulo de cantos arredondados 22">
            <a:extLst>
              <a:ext uri="{FF2B5EF4-FFF2-40B4-BE49-F238E27FC236}">
                <a16:creationId xmlns:a16="http://schemas.microsoft.com/office/drawing/2014/main" id="{83127A19-3A7A-44E3-9AE8-C38ED5558CB8}"/>
              </a:ext>
            </a:extLst>
          </p:cNvPr>
          <p:cNvSpPr/>
          <p:nvPr/>
        </p:nvSpPr>
        <p:spPr>
          <a:xfrm>
            <a:off x="0" y="1698530"/>
            <a:ext cx="12191999" cy="4436456"/>
          </a:xfrm>
          <a:prstGeom prst="rect">
            <a:avLst/>
          </a:prstGeom>
          <a:solidFill>
            <a:schemeClr val="bg1"/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  <p:sp>
        <p:nvSpPr>
          <p:cNvPr id="15" name="Google Shape;265;p7">
            <a:extLst>
              <a:ext uri="{FF2B5EF4-FFF2-40B4-BE49-F238E27FC236}">
                <a16:creationId xmlns:a16="http://schemas.microsoft.com/office/drawing/2014/main" id="{423A26A9-A992-4AD5-87E4-82373C6A34F8}"/>
              </a:ext>
            </a:extLst>
          </p:cNvPr>
          <p:cNvSpPr txBox="1"/>
          <p:nvPr/>
        </p:nvSpPr>
        <p:spPr>
          <a:xfrm>
            <a:off x="720792" y="1923925"/>
            <a:ext cx="5599533" cy="39856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  <a:sym typeface="Calibri"/>
              </a:rPr>
              <a:t>Centro de Biologia Marinha – CEBIMAR</a:t>
            </a: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  <a:sym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  <a:sym typeface="Calibri"/>
              </a:rPr>
              <a:t>apoioadministrativocbm@usp.br - (12) 3862-8400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pt-BR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  <a:sym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  <a:sym typeface="Calibri"/>
              </a:rPr>
              <a:t>Escola de Engenharia de Lorena – EEL </a:t>
            </a: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  <a:sym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  <a:sym typeface="Calibri"/>
              </a:rPr>
              <a:t>svpes@eel.usp.br - (12) 3159-5179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pt-BR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  <a:sym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  <a:sym typeface="Calibri"/>
              </a:rPr>
              <a:t>Escola Politécnica – EP</a:t>
            </a: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  <a:sym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  <a:sym typeface="Calibri"/>
              </a:rPr>
              <a:t>servico.pessoal.poli@usp.br - (11) 3091-5217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pt-BR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  <a:sym typeface="Calibri"/>
              </a:rPr>
              <a:t>Faculdade de Odontologia – FO</a:t>
            </a: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  <a:sym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  <a:sym typeface="Calibri"/>
              </a:rPr>
              <a:t>pessoalfo@usp.br – (11) 3091-8396</a:t>
            </a:r>
          </a:p>
        </p:txBody>
      </p:sp>
      <p:sp>
        <p:nvSpPr>
          <p:cNvPr id="20" name="Google Shape;265;p7">
            <a:extLst>
              <a:ext uri="{FF2B5EF4-FFF2-40B4-BE49-F238E27FC236}">
                <a16:creationId xmlns:a16="http://schemas.microsoft.com/office/drawing/2014/main" id="{732BCF4D-ADD4-4EE0-B680-95C63D6C5D03}"/>
              </a:ext>
            </a:extLst>
          </p:cNvPr>
          <p:cNvSpPr txBox="1"/>
          <p:nvPr/>
        </p:nvSpPr>
        <p:spPr>
          <a:xfrm>
            <a:off x="6641402" y="1923925"/>
            <a:ext cx="4829805" cy="39856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  <a:sym typeface="Calibri"/>
              </a:rPr>
              <a:t>Hospital Universitário – HU</a:t>
            </a: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  <a:sym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  <a:sym typeface="Calibri"/>
              </a:rPr>
              <a:t>da-3@hu.usp.br - (11) 3091-9236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pt-BR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  <a:sym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  <a:sym typeface="Calibri"/>
              </a:rPr>
              <a:t>Instituto de Ciências Biomédicas – ICB</a:t>
            </a: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  <a:sym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  <a:sym typeface="Calibri"/>
              </a:rPr>
              <a:t>servdp@icb.usp.br - (11) 3091-7379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pt-BR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  <a:sym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  <a:sym typeface="Calibri"/>
              </a:rPr>
              <a:t>Instituto de Matemática e Estatística – IME</a:t>
            </a: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  <a:sym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  <a:sym typeface="Calibri"/>
              </a:rPr>
              <a:t>spessoal@ime.usp.br- (11) 3091-6105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pt-BR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  <a:sym typeface="Calibri"/>
              </a:rPr>
              <a:t>Instituto de Química – IQ</a:t>
            </a: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  <a:sym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  <a:sym typeface="Calibri"/>
              </a:rPr>
              <a:t>rh_iqusp@iq.usp.br - (11) 3091-3863</a:t>
            </a:r>
          </a:p>
        </p:txBody>
      </p:sp>
      <p:sp>
        <p:nvSpPr>
          <p:cNvPr id="23" name="CaixaDeTexto 22">
            <a:extLst>
              <a:ext uri="{FF2B5EF4-FFF2-40B4-BE49-F238E27FC236}">
                <a16:creationId xmlns:a16="http://schemas.microsoft.com/office/drawing/2014/main" id="{EDDE4235-A9E5-4198-818E-B079F7DD7A06}"/>
              </a:ext>
            </a:extLst>
          </p:cNvPr>
          <p:cNvSpPr txBox="1"/>
          <p:nvPr/>
        </p:nvSpPr>
        <p:spPr>
          <a:xfrm>
            <a:off x="1397528" y="6321447"/>
            <a:ext cx="860771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itchFamily="34" charset="0"/>
                <a:ea typeface="Segoe UI" pitchFamily="34" charset="0"/>
                <a:cs typeface="Segoe UI" pitchFamily="34" charset="0"/>
                <a:sym typeface="Calibri"/>
              </a:rPr>
              <a:t>Entre em contato diretamente com a área de pessoal da Unidade.</a:t>
            </a:r>
            <a:endParaRPr kumimoji="0" lang="pt-BR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itchFamily="34" charset="0"/>
              <a:ea typeface="Segoe UI" pitchFamily="34" charset="0"/>
              <a:cs typeface="Segoe UI" pitchFamily="34" charset="0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4760231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tângulo 14">
            <a:extLst>
              <a:ext uri="{FF2B5EF4-FFF2-40B4-BE49-F238E27FC236}">
                <a16:creationId xmlns:a16="http://schemas.microsoft.com/office/drawing/2014/main" id="{5CA44C2B-0587-4705-B294-1399C6A6DB88}"/>
              </a:ext>
            </a:extLst>
          </p:cNvPr>
          <p:cNvSpPr/>
          <p:nvPr/>
        </p:nvSpPr>
        <p:spPr>
          <a:xfrm>
            <a:off x="533399" y="757246"/>
            <a:ext cx="11125200" cy="4236132"/>
          </a:xfrm>
          <a:prstGeom prst="rect">
            <a:avLst/>
          </a:prstGeom>
          <a:solidFill>
            <a:schemeClr val="bg1"/>
          </a:solidFill>
          <a:ln w="28575">
            <a:solidFill>
              <a:srgbClr val="066573"/>
            </a:solidFill>
          </a:ln>
          <a:effectLst>
            <a:outerShdw blurRad="127000" dist="114300" dir="5400000" sx="99000" sy="99000" algn="t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2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  <p:sp>
        <p:nvSpPr>
          <p:cNvPr id="3" name="Título 2">
            <a:extLst>
              <a:ext uri="{FF2B5EF4-FFF2-40B4-BE49-F238E27FC236}">
                <a16:creationId xmlns:a16="http://schemas.microsoft.com/office/drawing/2014/main" id="{5CD3A4B1-3B9D-424D-BEF8-CF93D3E7DF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cap="none" dirty="0"/>
              <a:t>PROGRAMAÇÃO</a:t>
            </a:r>
          </a:p>
        </p:txBody>
      </p:sp>
      <p:sp>
        <p:nvSpPr>
          <p:cNvPr id="6" name="Espaço Reservado para Conteúdo 1">
            <a:extLst>
              <a:ext uri="{FF2B5EF4-FFF2-40B4-BE49-F238E27FC236}">
                <a16:creationId xmlns:a16="http://schemas.microsoft.com/office/drawing/2014/main" id="{EF074893-45A9-466A-9BA5-53E624023C07}"/>
              </a:ext>
            </a:extLst>
          </p:cNvPr>
          <p:cNvSpPr txBox="1">
            <a:spLocks/>
          </p:cNvSpPr>
          <p:nvPr/>
        </p:nvSpPr>
        <p:spPr>
          <a:xfrm>
            <a:off x="1402430" y="1647337"/>
            <a:ext cx="9387137" cy="304775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t-BR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Manhã</a:t>
            </a:r>
          </a:p>
          <a:p>
            <a:pPr marL="228600" marR="0" lvl="0" indent="-2286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rgbClr val="066573"/>
              </a:buClr>
              <a:buSzTx/>
              <a:buFont typeface="Segoe UI" panose="020B0502040204020203" pitchFamily="34" charset="0"/>
              <a:buChar char="•"/>
              <a:tabLst/>
              <a:defRPr/>
            </a:pP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Utilize este slide como modelo de tópicos de programação ou agenda.</a:t>
            </a:r>
          </a:p>
          <a:p>
            <a:pPr lvl="0" algn="just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rgbClr val="066573"/>
              </a:buClr>
              <a:buFont typeface="Segoe UI" panose="020B0502040204020203" pitchFamily="34" charset="0"/>
              <a:buChar char="•"/>
              <a:defRPr/>
            </a:pPr>
            <a:r>
              <a:rPr lang="pt-BR" sz="2000" dirty="0">
                <a:solidFill>
                  <a:prstClr val="black"/>
                </a:solidFill>
              </a:rPr>
              <a:t>Tópico 2</a:t>
            </a:r>
            <a:endParaRPr kumimoji="0" lang="pt-BR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66573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t-BR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Tarde </a:t>
            </a:r>
          </a:p>
          <a:p>
            <a:pPr algn="just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66573"/>
              </a:buClr>
              <a:defRPr/>
            </a:pP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Tópico 3</a:t>
            </a:r>
          </a:p>
          <a:p>
            <a:pPr algn="just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66573"/>
              </a:buClr>
              <a:defRPr/>
            </a:pPr>
            <a:r>
              <a:rPr lang="pt-BR" sz="2000" dirty="0">
                <a:solidFill>
                  <a:prstClr val="black"/>
                </a:solidFill>
              </a:rPr>
              <a:t>Tópico 4</a:t>
            </a:r>
          </a:p>
          <a:p>
            <a:pPr algn="just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066573"/>
              </a:buClr>
              <a:defRPr/>
            </a:pPr>
            <a:r>
              <a:rPr kumimoji="0" lang="pt-B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Tópico 5</a:t>
            </a:r>
          </a:p>
        </p:txBody>
      </p:sp>
      <p:sp>
        <p:nvSpPr>
          <p:cNvPr id="12" name="Retângulo 11">
            <a:extLst>
              <a:ext uri="{FF2B5EF4-FFF2-40B4-BE49-F238E27FC236}">
                <a16:creationId xmlns:a16="http://schemas.microsoft.com/office/drawing/2014/main" id="{83B48340-B1B4-4106-838F-C2AA6AB94A3A}"/>
              </a:ext>
            </a:extLst>
          </p:cNvPr>
          <p:cNvSpPr/>
          <p:nvPr/>
        </p:nvSpPr>
        <p:spPr>
          <a:xfrm>
            <a:off x="533399" y="757245"/>
            <a:ext cx="11125200" cy="751434"/>
          </a:xfrm>
          <a:prstGeom prst="rect">
            <a:avLst/>
          </a:prstGeom>
          <a:solidFill>
            <a:srgbClr val="066573"/>
          </a:solidFill>
          <a:ln w="28575">
            <a:solidFill>
              <a:srgbClr val="06657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Hoje</a:t>
            </a:r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2EBBFD98-B123-435F-B985-DD2886587FA2}"/>
              </a:ext>
            </a:extLst>
          </p:cNvPr>
          <p:cNvSpPr/>
          <p:nvPr/>
        </p:nvSpPr>
        <p:spPr>
          <a:xfrm>
            <a:off x="533399" y="5258060"/>
            <a:ext cx="11125200" cy="1179208"/>
          </a:xfrm>
          <a:prstGeom prst="rect">
            <a:avLst/>
          </a:prstGeom>
          <a:solidFill>
            <a:schemeClr val="bg1"/>
          </a:solidFill>
          <a:ln w="28575">
            <a:solidFill>
              <a:srgbClr val="066573"/>
            </a:solidFill>
          </a:ln>
          <a:effectLst>
            <a:outerShdw blurRad="127000" dist="114300" dir="5400000" sx="99000" sy="99000" algn="t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2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id="{FEF43761-1F98-48AA-8345-82A6C9AE49B5}"/>
              </a:ext>
            </a:extLst>
          </p:cNvPr>
          <p:cNvSpPr/>
          <p:nvPr/>
        </p:nvSpPr>
        <p:spPr>
          <a:xfrm>
            <a:off x="533399" y="5258059"/>
            <a:ext cx="11125200" cy="539999"/>
          </a:xfrm>
          <a:prstGeom prst="rect">
            <a:avLst/>
          </a:prstGeom>
          <a:solidFill>
            <a:srgbClr val="066573"/>
          </a:solidFill>
          <a:ln w="28575">
            <a:solidFill>
              <a:srgbClr val="06657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Amanhã:</a:t>
            </a:r>
          </a:p>
        </p:txBody>
      </p:sp>
      <p:sp>
        <p:nvSpPr>
          <p:cNvPr id="9" name="Espaço Reservado para Conteúdo 1">
            <a:extLst>
              <a:ext uri="{FF2B5EF4-FFF2-40B4-BE49-F238E27FC236}">
                <a16:creationId xmlns:a16="http://schemas.microsoft.com/office/drawing/2014/main" id="{5B268DCA-88B3-453B-AAAD-4D8D60408225}"/>
              </a:ext>
            </a:extLst>
          </p:cNvPr>
          <p:cNvSpPr txBox="1">
            <a:spLocks/>
          </p:cNvSpPr>
          <p:nvPr/>
        </p:nvSpPr>
        <p:spPr>
          <a:xfrm>
            <a:off x="1402430" y="5936719"/>
            <a:ext cx="9387137" cy="37496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just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rgbClr val="066573"/>
              </a:buClr>
              <a:buFont typeface="Segoe UI" panose="020B0502040204020203" pitchFamily="34" charset="0"/>
              <a:buChar char="•"/>
              <a:defRPr/>
            </a:pPr>
            <a:r>
              <a:rPr lang="pt-BR" sz="2000" dirty="0">
                <a:solidFill>
                  <a:prstClr val="black"/>
                </a:solidFill>
              </a:rPr>
              <a:t>Tópico 1</a:t>
            </a:r>
            <a:endParaRPr kumimoji="0" lang="pt-BR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 panose="020B0502040204020203" pitchFamily="34" charset="0"/>
              <a:ea typeface="+mn-ea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5486406"/>
      </p:ext>
    </p:extLst>
  </p:cSld>
  <p:clrMapOvr>
    <a:masterClrMapping/>
  </p:clrMapOvr>
  <p:transition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C49D3BF-52A1-4503-92A9-E8AB663EF3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180975">
              <a:buClr>
                <a:srgbClr val="000000"/>
              </a:buClr>
              <a:buSzPts val="1800"/>
            </a:pPr>
            <a:r>
              <a:rPr lang="pt-BR" b="1" cap="none" dirty="0">
                <a:solidFill>
                  <a:schemeClr val="lt1"/>
                </a:solidFill>
                <a:latin typeface="Segoe UI" panose="020B0502040204020203" pitchFamily="34" charset="0"/>
                <a:ea typeface="Quattrocento Sans"/>
                <a:cs typeface="Segoe UI" panose="020B0502040204020203" pitchFamily="34" charset="0"/>
                <a:sym typeface="Quattrocento Sans"/>
              </a:rPr>
              <a:t>Ícones úteis</a:t>
            </a:r>
          </a:p>
        </p:txBody>
      </p:sp>
      <p:sp>
        <p:nvSpPr>
          <p:cNvPr id="9" name="Google Shape;305;p21">
            <a:extLst>
              <a:ext uri="{FF2B5EF4-FFF2-40B4-BE49-F238E27FC236}">
                <a16:creationId xmlns:a16="http://schemas.microsoft.com/office/drawing/2014/main" id="{3BD02438-5EB6-4C83-ABB8-E10EAC57279C}"/>
              </a:ext>
            </a:extLst>
          </p:cNvPr>
          <p:cNvSpPr/>
          <p:nvPr/>
        </p:nvSpPr>
        <p:spPr>
          <a:xfrm>
            <a:off x="2135162" y="1023245"/>
            <a:ext cx="249274" cy="237739"/>
          </a:xfrm>
          <a:custGeom>
            <a:avLst/>
            <a:gdLst/>
            <a:ahLst/>
            <a:cxnLst/>
            <a:rect l="l" t="t" r="r" b="b"/>
            <a:pathLst>
              <a:path w="468765" h="447074" extrusionOk="0">
                <a:moveTo>
                  <a:pt x="234382" y="0"/>
                </a:moveTo>
                <a:cubicBezTo>
                  <a:pt x="240017" y="0"/>
                  <a:pt x="244618" y="3850"/>
                  <a:pt x="248186" y="11550"/>
                </a:cubicBezTo>
                <a:lnTo>
                  <a:pt x="311571" y="139728"/>
                </a:lnTo>
                <a:lnTo>
                  <a:pt x="452990" y="160293"/>
                </a:lnTo>
                <a:cubicBezTo>
                  <a:pt x="463507" y="161983"/>
                  <a:pt x="468765" y="166303"/>
                  <a:pt x="468765" y="173252"/>
                </a:cubicBezTo>
                <a:cubicBezTo>
                  <a:pt x="468765" y="177383"/>
                  <a:pt x="466324" y="181891"/>
                  <a:pt x="461441" y="186774"/>
                </a:cubicBezTo>
                <a:lnTo>
                  <a:pt x="359180" y="286499"/>
                </a:lnTo>
                <a:lnTo>
                  <a:pt x="383407" y="427354"/>
                </a:lnTo>
                <a:cubicBezTo>
                  <a:pt x="383595" y="428669"/>
                  <a:pt x="383689" y="430547"/>
                  <a:pt x="383689" y="432989"/>
                </a:cubicBezTo>
                <a:cubicBezTo>
                  <a:pt x="383689" y="436933"/>
                  <a:pt x="382703" y="440266"/>
                  <a:pt x="380731" y="442989"/>
                </a:cubicBezTo>
                <a:cubicBezTo>
                  <a:pt x="378759" y="445713"/>
                  <a:pt x="375895" y="447074"/>
                  <a:pt x="372139" y="447074"/>
                </a:cubicBezTo>
                <a:cubicBezTo>
                  <a:pt x="368571" y="447074"/>
                  <a:pt x="364814" y="445947"/>
                  <a:pt x="360870" y="443694"/>
                </a:cubicBezTo>
                <a:lnTo>
                  <a:pt x="234382" y="377210"/>
                </a:lnTo>
                <a:lnTo>
                  <a:pt x="107894" y="443694"/>
                </a:lnTo>
                <a:cubicBezTo>
                  <a:pt x="103763" y="445947"/>
                  <a:pt x="100006" y="447074"/>
                  <a:pt x="96626" y="447074"/>
                </a:cubicBezTo>
                <a:cubicBezTo>
                  <a:pt x="92682" y="447074"/>
                  <a:pt x="89724" y="445713"/>
                  <a:pt x="87752" y="442989"/>
                </a:cubicBezTo>
                <a:cubicBezTo>
                  <a:pt x="85780" y="440266"/>
                  <a:pt x="84794" y="436933"/>
                  <a:pt x="84794" y="432989"/>
                </a:cubicBezTo>
                <a:cubicBezTo>
                  <a:pt x="84794" y="431862"/>
                  <a:pt x="84982" y="429984"/>
                  <a:pt x="85358" y="427354"/>
                </a:cubicBezTo>
                <a:lnTo>
                  <a:pt x="109585" y="286499"/>
                </a:lnTo>
                <a:lnTo>
                  <a:pt x="7043" y="186774"/>
                </a:lnTo>
                <a:cubicBezTo>
                  <a:pt x="2347" y="181703"/>
                  <a:pt x="0" y="177196"/>
                  <a:pt x="0" y="173252"/>
                </a:cubicBezTo>
                <a:cubicBezTo>
                  <a:pt x="0" y="166303"/>
                  <a:pt x="5258" y="161983"/>
                  <a:pt x="15775" y="160293"/>
                </a:cubicBezTo>
                <a:lnTo>
                  <a:pt x="157194" y="139728"/>
                </a:lnTo>
                <a:lnTo>
                  <a:pt x="220579" y="11550"/>
                </a:lnTo>
                <a:cubicBezTo>
                  <a:pt x="224147" y="3850"/>
                  <a:pt x="228748" y="0"/>
                  <a:pt x="234382" y="0"/>
                </a:cubicBezTo>
                <a:close/>
              </a:path>
            </a:pathLst>
          </a:custGeom>
          <a:solidFill>
            <a:srgbClr val="06657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Calibri"/>
              <a:buNone/>
              <a:tabLst/>
              <a:defRPr/>
            </a:pPr>
            <a:endParaRPr kumimoji="0" sz="13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" name="Google Shape;306;p21">
            <a:extLst>
              <a:ext uri="{FF2B5EF4-FFF2-40B4-BE49-F238E27FC236}">
                <a16:creationId xmlns:a16="http://schemas.microsoft.com/office/drawing/2014/main" id="{232282CF-B554-4CBC-BA35-E38F885B409B}"/>
              </a:ext>
            </a:extLst>
          </p:cNvPr>
          <p:cNvSpPr/>
          <p:nvPr/>
        </p:nvSpPr>
        <p:spPr>
          <a:xfrm>
            <a:off x="2484649" y="1023245"/>
            <a:ext cx="249274" cy="237739"/>
          </a:xfrm>
          <a:custGeom>
            <a:avLst/>
            <a:gdLst/>
            <a:ahLst/>
            <a:cxnLst/>
            <a:rect l="l" t="t" r="r" b="b"/>
            <a:pathLst>
              <a:path w="468766" h="447074" extrusionOk="0">
                <a:moveTo>
                  <a:pt x="234383" y="0"/>
                </a:moveTo>
                <a:cubicBezTo>
                  <a:pt x="240018" y="0"/>
                  <a:pt x="244619" y="3850"/>
                  <a:pt x="248187" y="11550"/>
                </a:cubicBezTo>
                <a:lnTo>
                  <a:pt x="311572" y="139728"/>
                </a:lnTo>
                <a:lnTo>
                  <a:pt x="452991" y="160293"/>
                </a:lnTo>
                <a:cubicBezTo>
                  <a:pt x="463508" y="161983"/>
                  <a:pt x="468766" y="166303"/>
                  <a:pt x="468766" y="173252"/>
                </a:cubicBezTo>
                <a:cubicBezTo>
                  <a:pt x="468766" y="177383"/>
                  <a:pt x="466325" y="181891"/>
                  <a:pt x="461442" y="186774"/>
                </a:cubicBezTo>
                <a:lnTo>
                  <a:pt x="359181" y="286499"/>
                </a:lnTo>
                <a:lnTo>
                  <a:pt x="383408" y="427354"/>
                </a:lnTo>
                <a:cubicBezTo>
                  <a:pt x="383596" y="428669"/>
                  <a:pt x="383690" y="430547"/>
                  <a:pt x="383690" y="432989"/>
                </a:cubicBezTo>
                <a:cubicBezTo>
                  <a:pt x="383690" y="442379"/>
                  <a:pt x="379840" y="447074"/>
                  <a:pt x="372140" y="447074"/>
                </a:cubicBezTo>
                <a:cubicBezTo>
                  <a:pt x="368571" y="447074"/>
                  <a:pt x="364815" y="445947"/>
                  <a:pt x="360872" y="443694"/>
                </a:cubicBezTo>
                <a:lnTo>
                  <a:pt x="234383" y="377210"/>
                </a:lnTo>
                <a:lnTo>
                  <a:pt x="107895" y="443694"/>
                </a:lnTo>
                <a:cubicBezTo>
                  <a:pt x="103764" y="445947"/>
                  <a:pt x="100008" y="447074"/>
                  <a:pt x="96627" y="447074"/>
                </a:cubicBezTo>
                <a:cubicBezTo>
                  <a:pt x="92683" y="447074"/>
                  <a:pt x="89725" y="445713"/>
                  <a:pt x="87753" y="442989"/>
                </a:cubicBezTo>
                <a:cubicBezTo>
                  <a:pt x="85781" y="440266"/>
                  <a:pt x="84795" y="436933"/>
                  <a:pt x="84795" y="432989"/>
                </a:cubicBezTo>
                <a:cubicBezTo>
                  <a:pt x="84795" y="431862"/>
                  <a:pt x="84983" y="429984"/>
                  <a:pt x="85359" y="427354"/>
                </a:cubicBezTo>
                <a:lnTo>
                  <a:pt x="109586" y="286499"/>
                </a:lnTo>
                <a:lnTo>
                  <a:pt x="7043" y="186774"/>
                </a:lnTo>
                <a:cubicBezTo>
                  <a:pt x="2348" y="181703"/>
                  <a:pt x="0" y="177196"/>
                  <a:pt x="0" y="173252"/>
                </a:cubicBezTo>
                <a:cubicBezTo>
                  <a:pt x="0" y="166303"/>
                  <a:pt x="5259" y="161983"/>
                  <a:pt x="15776" y="160293"/>
                </a:cubicBezTo>
                <a:lnTo>
                  <a:pt x="157195" y="139728"/>
                </a:lnTo>
                <a:lnTo>
                  <a:pt x="220580" y="11550"/>
                </a:lnTo>
                <a:cubicBezTo>
                  <a:pt x="224148" y="3850"/>
                  <a:pt x="228749" y="0"/>
                  <a:pt x="234383" y="0"/>
                </a:cubicBezTo>
                <a:close/>
                <a:moveTo>
                  <a:pt x="234383" y="65075"/>
                </a:moveTo>
                <a:lnTo>
                  <a:pt x="181140" y="172688"/>
                </a:lnTo>
                <a:lnTo>
                  <a:pt x="62258" y="190154"/>
                </a:lnTo>
                <a:lnTo>
                  <a:pt x="148462" y="273822"/>
                </a:lnTo>
                <a:lnTo>
                  <a:pt x="127897" y="392422"/>
                </a:lnTo>
                <a:lnTo>
                  <a:pt x="234383" y="336362"/>
                </a:lnTo>
                <a:lnTo>
                  <a:pt x="340588" y="392422"/>
                </a:lnTo>
                <a:lnTo>
                  <a:pt x="320305" y="273822"/>
                </a:lnTo>
                <a:lnTo>
                  <a:pt x="406509" y="190154"/>
                </a:lnTo>
                <a:lnTo>
                  <a:pt x="287626" y="172688"/>
                </a:lnTo>
                <a:lnTo>
                  <a:pt x="234383" y="65075"/>
                </a:lnTo>
                <a:close/>
              </a:path>
            </a:pathLst>
          </a:custGeom>
          <a:solidFill>
            <a:srgbClr val="06657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Calibri"/>
              <a:buNone/>
              <a:tabLst/>
              <a:defRPr/>
            </a:pPr>
            <a:endParaRPr kumimoji="0" sz="13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" name="Google Shape;307;p21">
            <a:extLst>
              <a:ext uri="{FF2B5EF4-FFF2-40B4-BE49-F238E27FC236}">
                <a16:creationId xmlns:a16="http://schemas.microsoft.com/office/drawing/2014/main" id="{9FE5C434-2124-4A40-823E-39B6E1984C11}"/>
              </a:ext>
            </a:extLst>
          </p:cNvPr>
          <p:cNvSpPr/>
          <p:nvPr/>
        </p:nvSpPr>
        <p:spPr>
          <a:xfrm>
            <a:off x="361121" y="1037626"/>
            <a:ext cx="240585" cy="249274"/>
          </a:xfrm>
          <a:custGeom>
            <a:avLst/>
            <a:gdLst/>
            <a:ahLst/>
            <a:cxnLst/>
            <a:rect l="l" t="t" r="r" b="b"/>
            <a:pathLst>
              <a:path w="452427" h="468766" extrusionOk="0">
                <a:moveTo>
                  <a:pt x="27889" y="0"/>
                </a:moveTo>
                <a:lnTo>
                  <a:pt x="424538" y="0"/>
                </a:lnTo>
                <a:cubicBezTo>
                  <a:pt x="428857" y="0"/>
                  <a:pt x="432895" y="376"/>
                  <a:pt x="436651" y="1127"/>
                </a:cubicBezTo>
                <a:cubicBezTo>
                  <a:pt x="440407" y="1878"/>
                  <a:pt x="443976" y="3521"/>
                  <a:pt x="447356" y="6057"/>
                </a:cubicBezTo>
                <a:cubicBezTo>
                  <a:pt x="450737" y="8592"/>
                  <a:pt x="452427" y="12020"/>
                  <a:pt x="452427" y="16339"/>
                </a:cubicBezTo>
                <a:cubicBezTo>
                  <a:pt x="452427" y="22913"/>
                  <a:pt x="448389" y="30237"/>
                  <a:pt x="440313" y="38313"/>
                </a:cubicBezTo>
                <a:lnTo>
                  <a:pt x="262273" y="216354"/>
                </a:lnTo>
                <a:lnTo>
                  <a:pt x="262273" y="432707"/>
                </a:lnTo>
                <a:lnTo>
                  <a:pt x="352420" y="432707"/>
                </a:lnTo>
                <a:cubicBezTo>
                  <a:pt x="357303" y="432707"/>
                  <a:pt x="361529" y="434491"/>
                  <a:pt x="365097" y="438060"/>
                </a:cubicBezTo>
                <a:cubicBezTo>
                  <a:pt x="368665" y="441628"/>
                  <a:pt x="370449" y="445854"/>
                  <a:pt x="370449" y="450737"/>
                </a:cubicBezTo>
                <a:cubicBezTo>
                  <a:pt x="370449" y="455620"/>
                  <a:pt x="368665" y="459845"/>
                  <a:pt x="365097" y="463414"/>
                </a:cubicBezTo>
                <a:cubicBezTo>
                  <a:pt x="361529" y="466982"/>
                  <a:pt x="357303" y="468766"/>
                  <a:pt x="352420" y="468766"/>
                </a:cubicBezTo>
                <a:lnTo>
                  <a:pt x="100007" y="468766"/>
                </a:lnTo>
                <a:cubicBezTo>
                  <a:pt x="95124" y="468766"/>
                  <a:pt x="90899" y="466982"/>
                  <a:pt x="87330" y="463414"/>
                </a:cubicBezTo>
                <a:cubicBezTo>
                  <a:pt x="83762" y="459845"/>
                  <a:pt x="81978" y="455620"/>
                  <a:pt x="81978" y="450737"/>
                </a:cubicBezTo>
                <a:cubicBezTo>
                  <a:pt x="81978" y="445854"/>
                  <a:pt x="83762" y="441628"/>
                  <a:pt x="87330" y="438060"/>
                </a:cubicBezTo>
                <a:cubicBezTo>
                  <a:pt x="90899" y="434491"/>
                  <a:pt x="95124" y="432707"/>
                  <a:pt x="100007" y="432707"/>
                </a:cubicBezTo>
                <a:lnTo>
                  <a:pt x="190155" y="432707"/>
                </a:lnTo>
                <a:lnTo>
                  <a:pt x="190155" y="216354"/>
                </a:lnTo>
                <a:lnTo>
                  <a:pt x="12114" y="38313"/>
                </a:lnTo>
                <a:cubicBezTo>
                  <a:pt x="4038" y="30237"/>
                  <a:pt x="0" y="22913"/>
                  <a:pt x="0" y="16339"/>
                </a:cubicBezTo>
                <a:cubicBezTo>
                  <a:pt x="0" y="12020"/>
                  <a:pt x="1691" y="8592"/>
                  <a:pt x="5071" y="6057"/>
                </a:cubicBezTo>
                <a:cubicBezTo>
                  <a:pt x="8452" y="3521"/>
                  <a:pt x="12020" y="1878"/>
                  <a:pt x="15776" y="1127"/>
                </a:cubicBezTo>
                <a:cubicBezTo>
                  <a:pt x="19532" y="376"/>
                  <a:pt x="23570" y="0"/>
                  <a:pt x="27889" y="0"/>
                </a:cubicBezTo>
                <a:close/>
              </a:path>
            </a:pathLst>
          </a:custGeom>
          <a:solidFill>
            <a:srgbClr val="06657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Calibri"/>
              <a:buNone/>
              <a:tabLst/>
              <a:defRPr/>
            </a:pPr>
            <a:endParaRPr kumimoji="0" sz="13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Google Shape;308;p21">
            <a:extLst>
              <a:ext uri="{FF2B5EF4-FFF2-40B4-BE49-F238E27FC236}">
                <a16:creationId xmlns:a16="http://schemas.microsoft.com/office/drawing/2014/main" id="{8BEE7BCB-C7F3-40F5-93F1-7CDD218F646D}"/>
              </a:ext>
            </a:extLst>
          </p:cNvPr>
          <p:cNvSpPr/>
          <p:nvPr/>
        </p:nvSpPr>
        <p:spPr>
          <a:xfrm>
            <a:off x="716940" y="1037626"/>
            <a:ext cx="230099" cy="249274"/>
          </a:xfrm>
          <a:custGeom>
            <a:avLst/>
            <a:gdLst/>
            <a:ahLst/>
            <a:cxnLst/>
            <a:rect l="l" t="t" r="r" b="b"/>
            <a:pathLst>
              <a:path w="432707" h="468766" extrusionOk="0">
                <a:moveTo>
                  <a:pt x="405663" y="0"/>
                </a:moveTo>
                <a:cubicBezTo>
                  <a:pt x="413175" y="0"/>
                  <a:pt x="419561" y="2629"/>
                  <a:pt x="424820" y="7888"/>
                </a:cubicBezTo>
                <a:cubicBezTo>
                  <a:pt x="430078" y="13147"/>
                  <a:pt x="432707" y="19532"/>
                  <a:pt x="432707" y="27044"/>
                </a:cubicBezTo>
                <a:lnTo>
                  <a:pt x="432707" y="342560"/>
                </a:lnTo>
                <a:cubicBezTo>
                  <a:pt x="432707" y="351950"/>
                  <a:pt x="429515" y="360308"/>
                  <a:pt x="423129" y="367632"/>
                </a:cubicBezTo>
                <a:cubicBezTo>
                  <a:pt x="416744" y="374956"/>
                  <a:pt x="408668" y="380638"/>
                  <a:pt x="398902" y="384675"/>
                </a:cubicBezTo>
                <a:cubicBezTo>
                  <a:pt x="389136" y="388713"/>
                  <a:pt x="379417" y="391718"/>
                  <a:pt x="369745" y="393690"/>
                </a:cubicBezTo>
                <a:cubicBezTo>
                  <a:pt x="360073" y="395662"/>
                  <a:pt x="351011" y="396648"/>
                  <a:pt x="342560" y="396648"/>
                </a:cubicBezTo>
                <a:cubicBezTo>
                  <a:pt x="334109" y="396648"/>
                  <a:pt x="325047" y="395662"/>
                  <a:pt x="315375" y="393690"/>
                </a:cubicBezTo>
                <a:cubicBezTo>
                  <a:pt x="305703" y="391718"/>
                  <a:pt x="295984" y="388713"/>
                  <a:pt x="286218" y="384675"/>
                </a:cubicBezTo>
                <a:cubicBezTo>
                  <a:pt x="276452" y="380638"/>
                  <a:pt x="268376" y="374956"/>
                  <a:pt x="261991" y="367632"/>
                </a:cubicBezTo>
                <a:cubicBezTo>
                  <a:pt x="255605" y="360308"/>
                  <a:pt x="252413" y="351950"/>
                  <a:pt x="252413" y="342560"/>
                </a:cubicBezTo>
                <a:cubicBezTo>
                  <a:pt x="252413" y="333169"/>
                  <a:pt x="255605" y="324812"/>
                  <a:pt x="261991" y="317488"/>
                </a:cubicBezTo>
                <a:cubicBezTo>
                  <a:pt x="268376" y="310163"/>
                  <a:pt x="276452" y="304482"/>
                  <a:pt x="286218" y="300444"/>
                </a:cubicBezTo>
                <a:cubicBezTo>
                  <a:pt x="295984" y="296406"/>
                  <a:pt x="305703" y="293401"/>
                  <a:pt x="315375" y="291429"/>
                </a:cubicBezTo>
                <a:cubicBezTo>
                  <a:pt x="325047" y="289458"/>
                  <a:pt x="334109" y="288471"/>
                  <a:pt x="342560" y="288471"/>
                </a:cubicBezTo>
                <a:cubicBezTo>
                  <a:pt x="362280" y="288471"/>
                  <a:pt x="380309" y="292134"/>
                  <a:pt x="396648" y="299458"/>
                </a:cubicBezTo>
                <a:lnTo>
                  <a:pt x="396648" y="148180"/>
                </a:lnTo>
                <a:lnTo>
                  <a:pt x="180295" y="214945"/>
                </a:lnTo>
                <a:lnTo>
                  <a:pt x="180295" y="414678"/>
                </a:lnTo>
                <a:cubicBezTo>
                  <a:pt x="180295" y="424068"/>
                  <a:pt x="177102" y="432425"/>
                  <a:pt x="170717" y="439750"/>
                </a:cubicBezTo>
                <a:cubicBezTo>
                  <a:pt x="164331" y="447074"/>
                  <a:pt x="156255" y="452755"/>
                  <a:pt x="146490" y="456793"/>
                </a:cubicBezTo>
                <a:cubicBezTo>
                  <a:pt x="136724" y="460831"/>
                  <a:pt x="127004" y="463836"/>
                  <a:pt x="117332" y="465808"/>
                </a:cubicBezTo>
                <a:cubicBezTo>
                  <a:pt x="107660" y="467780"/>
                  <a:pt x="98599" y="468766"/>
                  <a:pt x="90148" y="468766"/>
                </a:cubicBezTo>
                <a:cubicBezTo>
                  <a:pt x="81696" y="468766"/>
                  <a:pt x="72634" y="467780"/>
                  <a:pt x="62962" y="465808"/>
                </a:cubicBezTo>
                <a:cubicBezTo>
                  <a:pt x="53290" y="463836"/>
                  <a:pt x="43571" y="460831"/>
                  <a:pt x="33805" y="456793"/>
                </a:cubicBezTo>
                <a:cubicBezTo>
                  <a:pt x="24039" y="452755"/>
                  <a:pt x="15964" y="447074"/>
                  <a:pt x="9578" y="439750"/>
                </a:cubicBezTo>
                <a:cubicBezTo>
                  <a:pt x="3193" y="432425"/>
                  <a:pt x="0" y="424068"/>
                  <a:pt x="0" y="414678"/>
                </a:cubicBezTo>
                <a:cubicBezTo>
                  <a:pt x="0" y="405287"/>
                  <a:pt x="3193" y="396930"/>
                  <a:pt x="9578" y="389605"/>
                </a:cubicBezTo>
                <a:cubicBezTo>
                  <a:pt x="15964" y="382281"/>
                  <a:pt x="24039" y="376600"/>
                  <a:pt x="33805" y="372562"/>
                </a:cubicBezTo>
                <a:cubicBezTo>
                  <a:pt x="43571" y="368524"/>
                  <a:pt x="53290" y="365519"/>
                  <a:pt x="62962" y="363547"/>
                </a:cubicBezTo>
                <a:cubicBezTo>
                  <a:pt x="72634" y="361575"/>
                  <a:pt x="81696" y="360589"/>
                  <a:pt x="90148" y="360589"/>
                </a:cubicBezTo>
                <a:cubicBezTo>
                  <a:pt x="109867" y="360589"/>
                  <a:pt x="127897" y="364252"/>
                  <a:pt x="144236" y="371576"/>
                </a:cubicBezTo>
                <a:lnTo>
                  <a:pt x="144236" y="99162"/>
                </a:lnTo>
                <a:cubicBezTo>
                  <a:pt x="144236" y="93340"/>
                  <a:pt x="146020" y="88034"/>
                  <a:pt x="149588" y="83245"/>
                </a:cubicBezTo>
                <a:cubicBezTo>
                  <a:pt x="153157" y="78456"/>
                  <a:pt x="157758" y="75123"/>
                  <a:pt x="163392" y="73245"/>
                </a:cubicBezTo>
                <a:lnTo>
                  <a:pt x="397775" y="1127"/>
                </a:lnTo>
                <a:cubicBezTo>
                  <a:pt x="400029" y="376"/>
                  <a:pt x="402658" y="0"/>
                  <a:pt x="405663" y="0"/>
                </a:cubicBezTo>
                <a:close/>
              </a:path>
            </a:pathLst>
          </a:custGeom>
          <a:solidFill>
            <a:srgbClr val="06657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Calibri"/>
              <a:buNone/>
              <a:tabLst/>
              <a:defRPr/>
            </a:pPr>
            <a:endParaRPr kumimoji="0" sz="13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" name="Google Shape;309;p21">
            <a:extLst>
              <a:ext uri="{FF2B5EF4-FFF2-40B4-BE49-F238E27FC236}">
                <a16:creationId xmlns:a16="http://schemas.microsoft.com/office/drawing/2014/main" id="{CBC17701-D0CB-4E91-8D74-E2C5C5C1AF83}"/>
              </a:ext>
            </a:extLst>
          </p:cNvPr>
          <p:cNvSpPr/>
          <p:nvPr/>
        </p:nvSpPr>
        <p:spPr>
          <a:xfrm>
            <a:off x="1046169" y="1037626"/>
            <a:ext cx="249274" cy="249274"/>
          </a:xfrm>
          <a:custGeom>
            <a:avLst/>
            <a:gdLst/>
            <a:ahLst/>
            <a:cxnLst/>
            <a:rect l="l" t="t" r="r" b="b"/>
            <a:pathLst>
              <a:path w="468766" h="468766" extrusionOk="0">
                <a:moveTo>
                  <a:pt x="198324" y="0"/>
                </a:moveTo>
                <a:cubicBezTo>
                  <a:pt x="225180" y="0"/>
                  <a:pt x="250863" y="5212"/>
                  <a:pt x="275372" y="15635"/>
                </a:cubicBezTo>
                <a:cubicBezTo>
                  <a:pt x="299880" y="26058"/>
                  <a:pt x="321009" y="40144"/>
                  <a:pt x="338757" y="57891"/>
                </a:cubicBezTo>
                <a:cubicBezTo>
                  <a:pt x="356504" y="75639"/>
                  <a:pt x="370590" y="96767"/>
                  <a:pt x="381013" y="121276"/>
                </a:cubicBezTo>
                <a:cubicBezTo>
                  <a:pt x="391436" y="145785"/>
                  <a:pt x="396648" y="171468"/>
                  <a:pt x="396648" y="198324"/>
                </a:cubicBezTo>
                <a:cubicBezTo>
                  <a:pt x="396648" y="239642"/>
                  <a:pt x="385004" y="277109"/>
                  <a:pt x="361716" y="310727"/>
                </a:cubicBezTo>
                <a:lnTo>
                  <a:pt x="458342" y="407353"/>
                </a:lnTo>
                <a:cubicBezTo>
                  <a:pt x="465292" y="414302"/>
                  <a:pt x="468766" y="422753"/>
                  <a:pt x="468766" y="432707"/>
                </a:cubicBezTo>
                <a:cubicBezTo>
                  <a:pt x="468766" y="442473"/>
                  <a:pt x="465197" y="450924"/>
                  <a:pt x="458061" y="458061"/>
                </a:cubicBezTo>
                <a:cubicBezTo>
                  <a:pt x="450925" y="465198"/>
                  <a:pt x="442473" y="468766"/>
                  <a:pt x="432707" y="468766"/>
                </a:cubicBezTo>
                <a:cubicBezTo>
                  <a:pt x="422565" y="468766"/>
                  <a:pt x="414114" y="465198"/>
                  <a:pt x="407353" y="458061"/>
                </a:cubicBezTo>
                <a:lnTo>
                  <a:pt x="310726" y="361716"/>
                </a:lnTo>
                <a:cubicBezTo>
                  <a:pt x="277109" y="385004"/>
                  <a:pt x="239642" y="396648"/>
                  <a:pt x="198324" y="396648"/>
                </a:cubicBezTo>
                <a:cubicBezTo>
                  <a:pt x="171467" y="396648"/>
                  <a:pt x="145785" y="391437"/>
                  <a:pt x="121276" y="381013"/>
                </a:cubicBezTo>
                <a:cubicBezTo>
                  <a:pt x="96767" y="370590"/>
                  <a:pt x="75639" y="356504"/>
                  <a:pt x="57891" y="338757"/>
                </a:cubicBezTo>
                <a:cubicBezTo>
                  <a:pt x="40144" y="321009"/>
                  <a:pt x="26058" y="299881"/>
                  <a:pt x="15634" y="275372"/>
                </a:cubicBezTo>
                <a:cubicBezTo>
                  <a:pt x="5212" y="250863"/>
                  <a:pt x="0" y="225180"/>
                  <a:pt x="0" y="198324"/>
                </a:cubicBezTo>
                <a:cubicBezTo>
                  <a:pt x="0" y="171468"/>
                  <a:pt x="5212" y="145785"/>
                  <a:pt x="15634" y="121276"/>
                </a:cubicBezTo>
                <a:cubicBezTo>
                  <a:pt x="26058" y="96767"/>
                  <a:pt x="40144" y="75639"/>
                  <a:pt x="57891" y="57891"/>
                </a:cubicBezTo>
                <a:cubicBezTo>
                  <a:pt x="75639" y="40144"/>
                  <a:pt x="96767" y="26058"/>
                  <a:pt x="121276" y="15635"/>
                </a:cubicBezTo>
                <a:cubicBezTo>
                  <a:pt x="145785" y="5212"/>
                  <a:pt x="171467" y="0"/>
                  <a:pt x="198324" y="0"/>
                </a:cubicBezTo>
                <a:close/>
                <a:moveTo>
                  <a:pt x="198324" y="72118"/>
                </a:moveTo>
                <a:cubicBezTo>
                  <a:pt x="163579" y="72118"/>
                  <a:pt x="133859" y="84466"/>
                  <a:pt x="109163" y="109163"/>
                </a:cubicBezTo>
                <a:cubicBezTo>
                  <a:pt x="84466" y="133859"/>
                  <a:pt x="72118" y="163580"/>
                  <a:pt x="72118" y="198324"/>
                </a:cubicBezTo>
                <a:cubicBezTo>
                  <a:pt x="72118" y="233068"/>
                  <a:pt x="84466" y="262789"/>
                  <a:pt x="109163" y="287485"/>
                </a:cubicBezTo>
                <a:cubicBezTo>
                  <a:pt x="133859" y="312182"/>
                  <a:pt x="163579" y="324530"/>
                  <a:pt x="198324" y="324530"/>
                </a:cubicBezTo>
                <a:cubicBezTo>
                  <a:pt x="233068" y="324530"/>
                  <a:pt x="262789" y="312182"/>
                  <a:pt x="287486" y="287485"/>
                </a:cubicBezTo>
                <a:cubicBezTo>
                  <a:pt x="312182" y="262789"/>
                  <a:pt x="324531" y="233068"/>
                  <a:pt x="324531" y="198324"/>
                </a:cubicBezTo>
                <a:cubicBezTo>
                  <a:pt x="324531" y="163580"/>
                  <a:pt x="312182" y="133859"/>
                  <a:pt x="287486" y="109163"/>
                </a:cubicBezTo>
                <a:cubicBezTo>
                  <a:pt x="262789" y="84466"/>
                  <a:pt x="233068" y="72118"/>
                  <a:pt x="198324" y="72118"/>
                </a:cubicBezTo>
                <a:close/>
              </a:path>
            </a:pathLst>
          </a:custGeom>
          <a:solidFill>
            <a:srgbClr val="06657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Calibri"/>
              <a:buNone/>
              <a:tabLst/>
              <a:defRPr/>
            </a:pPr>
            <a:endParaRPr kumimoji="0" sz="13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" name="Google Shape;310;p21">
            <a:extLst>
              <a:ext uri="{FF2B5EF4-FFF2-40B4-BE49-F238E27FC236}">
                <a16:creationId xmlns:a16="http://schemas.microsoft.com/office/drawing/2014/main" id="{A8ABEC62-ACDB-4ED9-9DA7-C6F0F1063D36}"/>
              </a:ext>
            </a:extLst>
          </p:cNvPr>
          <p:cNvSpPr/>
          <p:nvPr/>
        </p:nvSpPr>
        <p:spPr>
          <a:xfrm>
            <a:off x="1765411" y="1037628"/>
            <a:ext cx="268449" cy="230099"/>
          </a:xfrm>
          <a:custGeom>
            <a:avLst/>
            <a:gdLst/>
            <a:ahLst/>
            <a:cxnLst/>
            <a:rect l="l" t="t" r="r" b="b"/>
            <a:pathLst>
              <a:path w="504825" h="432707" extrusionOk="0">
                <a:moveTo>
                  <a:pt x="134658" y="0"/>
                </a:moveTo>
                <a:cubicBezTo>
                  <a:pt x="146301" y="0"/>
                  <a:pt x="158180" y="2019"/>
                  <a:pt x="170294" y="6057"/>
                </a:cubicBezTo>
                <a:cubicBezTo>
                  <a:pt x="182407" y="10095"/>
                  <a:pt x="193676" y="15541"/>
                  <a:pt x="204099" y="22396"/>
                </a:cubicBezTo>
                <a:cubicBezTo>
                  <a:pt x="214522" y="29251"/>
                  <a:pt x="223490" y="35683"/>
                  <a:pt x="231002" y="41693"/>
                </a:cubicBezTo>
                <a:cubicBezTo>
                  <a:pt x="238514" y="47703"/>
                  <a:pt x="245652" y="54088"/>
                  <a:pt x="252412" y="60849"/>
                </a:cubicBezTo>
                <a:cubicBezTo>
                  <a:pt x="259174" y="54088"/>
                  <a:pt x="266310" y="47703"/>
                  <a:pt x="273823" y="41693"/>
                </a:cubicBezTo>
                <a:cubicBezTo>
                  <a:pt x="281334" y="35683"/>
                  <a:pt x="290303" y="29251"/>
                  <a:pt x="300726" y="22396"/>
                </a:cubicBezTo>
                <a:cubicBezTo>
                  <a:pt x="311149" y="15541"/>
                  <a:pt x="322417" y="10095"/>
                  <a:pt x="334531" y="6057"/>
                </a:cubicBezTo>
                <a:cubicBezTo>
                  <a:pt x="346645" y="2019"/>
                  <a:pt x="358524" y="0"/>
                  <a:pt x="370167" y="0"/>
                </a:cubicBezTo>
                <a:cubicBezTo>
                  <a:pt x="412236" y="0"/>
                  <a:pt x="445197" y="11644"/>
                  <a:pt x="469048" y="34932"/>
                </a:cubicBezTo>
                <a:cubicBezTo>
                  <a:pt x="492899" y="58220"/>
                  <a:pt x="504825" y="90523"/>
                  <a:pt x="504825" y="131840"/>
                </a:cubicBezTo>
                <a:cubicBezTo>
                  <a:pt x="504825" y="173346"/>
                  <a:pt x="483321" y="215602"/>
                  <a:pt x="440313" y="258610"/>
                </a:cubicBezTo>
                <a:lnTo>
                  <a:pt x="264807" y="427636"/>
                </a:lnTo>
                <a:cubicBezTo>
                  <a:pt x="261427" y="431017"/>
                  <a:pt x="257295" y="432707"/>
                  <a:pt x="252412" y="432707"/>
                </a:cubicBezTo>
                <a:cubicBezTo>
                  <a:pt x="247529" y="432707"/>
                  <a:pt x="243398" y="431017"/>
                  <a:pt x="240018" y="427636"/>
                </a:cubicBezTo>
                <a:lnTo>
                  <a:pt x="64230" y="258047"/>
                </a:lnTo>
                <a:cubicBezTo>
                  <a:pt x="62351" y="256544"/>
                  <a:pt x="59770" y="254103"/>
                  <a:pt x="56482" y="250722"/>
                </a:cubicBezTo>
                <a:cubicBezTo>
                  <a:pt x="53196" y="247342"/>
                  <a:pt x="47984" y="241191"/>
                  <a:pt x="40848" y="232270"/>
                </a:cubicBezTo>
                <a:cubicBezTo>
                  <a:pt x="33712" y="223349"/>
                  <a:pt x="27326" y="214194"/>
                  <a:pt x="21692" y="204803"/>
                </a:cubicBezTo>
                <a:cubicBezTo>
                  <a:pt x="16057" y="195413"/>
                  <a:pt x="11035" y="184051"/>
                  <a:pt x="6620" y="170717"/>
                </a:cubicBezTo>
                <a:cubicBezTo>
                  <a:pt x="2207" y="157382"/>
                  <a:pt x="0" y="144423"/>
                  <a:pt x="0" y="131840"/>
                </a:cubicBezTo>
                <a:cubicBezTo>
                  <a:pt x="0" y="90523"/>
                  <a:pt x="11926" y="58220"/>
                  <a:pt x="35777" y="34932"/>
                </a:cubicBezTo>
                <a:cubicBezTo>
                  <a:pt x="59629" y="11644"/>
                  <a:pt x="92588" y="0"/>
                  <a:pt x="134658" y="0"/>
                </a:cubicBezTo>
                <a:close/>
              </a:path>
            </a:pathLst>
          </a:custGeom>
          <a:solidFill>
            <a:srgbClr val="06657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Calibri"/>
              <a:buNone/>
              <a:tabLst/>
              <a:defRPr/>
            </a:pPr>
            <a:endParaRPr kumimoji="0" sz="13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" name="Google Shape;311;p21">
            <a:extLst>
              <a:ext uri="{FF2B5EF4-FFF2-40B4-BE49-F238E27FC236}">
                <a16:creationId xmlns:a16="http://schemas.microsoft.com/office/drawing/2014/main" id="{9F821857-2EBD-4D22-96ED-34B7EDD71AED}"/>
              </a:ext>
            </a:extLst>
          </p:cNvPr>
          <p:cNvSpPr/>
          <p:nvPr/>
        </p:nvSpPr>
        <p:spPr>
          <a:xfrm>
            <a:off x="3148174" y="1037626"/>
            <a:ext cx="287624" cy="249274"/>
          </a:xfrm>
          <a:custGeom>
            <a:avLst/>
            <a:gdLst/>
            <a:ahLst/>
            <a:cxnLst/>
            <a:rect l="l" t="t" r="r" b="b"/>
            <a:pathLst>
              <a:path w="540884" h="468766" extrusionOk="0">
                <a:moveTo>
                  <a:pt x="45073" y="0"/>
                </a:moveTo>
                <a:lnTo>
                  <a:pt x="495810" y="0"/>
                </a:lnTo>
                <a:cubicBezTo>
                  <a:pt x="508206" y="0"/>
                  <a:pt x="518817" y="4414"/>
                  <a:pt x="527643" y="13240"/>
                </a:cubicBezTo>
                <a:cubicBezTo>
                  <a:pt x="536471" y="22067"/>
                  <a:pt x="540884" y="32678"/>
                  <a:pt x="540884" y="45074"/>
                </a:cubicBezTo>
                <a:lnTo>
                  <a:pt x="540884" y="423692"/>
                </a:lnTo>
                <a:cubicBezTo>
                  <a:pt x="540884" y="436088"/>
                  <a:pt x="536471" y="446699"/>
                  <a:pt x="527643" y="455526"/>
                </a:cubicBezTo>
                <a:cubicBezTo>
                  <a:pt x="518817" y="464353"/>
                  <a:pt x="508206" y="468766"/>
                  <a:pt x="495810" y="468766"/>
                </a:cubicBezTo>
                <a:lnTo>
                  <a:pt x="45073" y="468766"/>
                </a:lnTo>
                <a:cubicBezTo>
                  <a:pt x="32678" y="468766"/>
                  <a:pt x="22067" y="464353"/>
                  <a:pt x="13240" y="455526"/>
                </a:cubicBezTo>
                <a:cubicBezTo>
                  <a:pt x="4413" y="446699"/>
                  <a:pt x="0" y="436088"/>
                  <a:pt x="0" y="423692"/>
                </a:cubicBezTo>
                <a:lnTo>
                  <a:pt x="0" y="45074"/>
                </a:lnTo>
                <a:cubicBezTo>
                  <a:pt x="0" y="32678"/>
                  <a:pt x="4413" y="22067"/>
                  <a:pt x="13240" y="13240"/>
                </a:cubicBezTo>
                <a:cubicBezTo>
                  <a:pt x="22067" y="4414"/>
                  <a:pt x="32678" y="0"/>
                  <a:pt x="45073" y="0"/>
                </a:cubicBezTo>
                <a:close/>
                <a:moveTo>
                  <a:pt x="54089" y="36059"/>
                </a:moveTo>
                <a:cubicBezTo>
                  <a:pt x="49205" y="36059"/>
                  <a:pt x="44979" y="37843"/>
                  <a:pt x="41411" y="41412"/>
                </a:cubicBezTo>
                <a:cubicBezTo>
                  <a:pt x="37843" y="44980"/>
                  <a:pt x="36059" y="49205"/>
                  <a:pt x="36059" y="54088"/>
                </a:cubicBezTo>
                <a:lnTo>
                  <a:pt x="36059" y="90147"/>
                </a:lnTo>
                <a:cubicBezTo>
                  <a:pt x="36059" y="95030"/>
                  <a:pt x="37843" y="99256"/>
                  <a:pt x="41411" y="102824"/>
                </a:cubicBezTo>
                <a:cubicBezTo>
                  <a:pt x="44979" y="106392"/>
                  <a:pt x="49205" y="108177"/>
                  <a:pt x="54089" y="108177"/>
                </a:cubicBezTo>
                <a:lnTo>
                  <a:pt x="90147" y="108177"/>
                </a:lnTo>
                <a:cubicBezTo>
                  <a:pt x="95030" y="108177"/>
                  <a:pt x="99256" y="106392"/>
                  <a:pt x="102824" y="102824"/>
                </a:cubicBezTo>
                <a:cubicBezTo>
                  <a:pt x="106392" y="99256"/>
                  <a:pt x="108177" y="95030"/>
                  <a:pt x="108177" y="90147"/>
                </a:cubicBezTo>
                <a:lnTo>
                  <a:pt x="108177" y="54088"/>
                </a:lnTo>
                <a:cubicBezTo>
                  <a:pt x="108177" y="49205"/>
                  <a:pt x="106392" y="44980"/>
                  <a:pt x="102824" y="41412"/>
                </a:cubicBezTo>
                <a:cubicBezTo>
                  <a:pt x="99256" y="37843"/>
                  <a:pt x="95030" y="36059"/>
                  <a:pt x="90147" y="36059"/>
                </a:cubicBezTo>
                <a:lnTo>
                  <a:pt x="54089" y="36059"/>
                </a:lnTo>
                <a:close/>
                <a:moveTo>
                  <a:pt x="162265" y="36059"/>
                </a:moveTo>
                <a:cubicBezTo>
                  <a:pt x="157382" y="36059"/>
                  <a:pt x="153156" y="37843"/>
                  <a:pt x="149588" y="41412"/>
                </a:cubicBezTo>
                <a:cubicBezTo>
                  <a:pt x="146020" y="44980"/>
                  <a:pt x="144235" y="49205"/>
                  <a:pt x="144235" y="54088"/>
                </a:cubicBezTo>
                <a:lnTo>
                  <a:pt x="144235" y="198324"/>
                </a:lnTo>
                <a:cubicBezTo>
                  <a:pt x="144235" y="203207"/>
                  <a:pt x="146020" y="207433"/>
                  <a:pt x="149588" y="211001"/>
                </a:cubicBezTo>
                <a:cubicBezTo>
                  <a:pt x="153156" y="214569"/>
                  <a:pt x="157382" y="216354"/>
                  <a:pt x="162265" y="216354"/>
                </a:cubicBezTo>
                <a:lnTo>
                  <a:pt x="378619" y="216354"/>
                </a:lnTo>
                <a:cubicBezTo>
                  <a:pt x="383502" y="216354"/>
                  <a:pt x="387728" y="214569"/>
                  <a:pt x="391296" y="211001"/>
                </a:cubicBezTo>
                <a:cubicBezTo>
                  <a:pt x="394864" y="207433"/>
                  <a:pt x="396648" y="203207"/>
                  <a:pt x="396648" y="198324"/>
                </a:cubicBezTo>
                <a:lnTo>
                  <a:pt x="396648" y="54088"/>
                </a:lnTo>
                <a:cubicBezTo>
                  <a:pt x="396648" y="49205"/>
                  <a:pt x="394864" y="44980"/>
                  <a:pt x="391296" y="41412"/>
                </a:cubicBezTo>
                <a:cubicBezTo>
                  <a:pt x="387728" y="37843"/>
                  <a:pt x="383502" y="36059"/>
                  <a:pt x="378619" y="36059"/>
                </a:cubicBezTo>
                <a:lnTo>
                  <a:pt x="162265" y="36059"/>
                </a:lnTo>
                <a:close/>
                <a:moveTo>
                  <a:pt x="450736" y="36059"/>
                </a:moveTo>
                <a:cubicBezTo>
                  <a:pt x="445854" y="36059"/>
                  <a:pt x="441628" y="37843"/>
                  <a:pt x="438059" y="41412"/>
                </a:cubicBezTo>
                <a:cubicBezTo>
                  <a:pt x="434492" y="44980"/>
                  <a:pt x="432707" y="49205"/>
                  <a:pt x="432707" y="54088"/>
                </a:cubicBezTo>
                <a:lnTo>
                  <a:pt x="432707" y="90147"/>
                </a:lnTo>
                <a:cubicBezTo>
                  <a:pt x="432707" y="95030"/>
                  <a:pt x="434492" y="99256"/>
                  <a:pt x="438059" y="102824"/>
                </a:cubicBezTo>
                <a:cubicBezTo>
                  <a:pt x="441628" y="106392"/>
                  <a:pt x="445854" y="108177"/>
                  <a:pt x="450736" y="108177"/>
                </a:cubicBezTo>
                <a:lnTo>
                  <a:pt x="486795" y="108177"/>
                </a:lnTo>
                <a:cubicBezTo>
                  <a:pt x="491679" y="108177"/>
                  <a:pt x="495904" y="106392"/>
                  <a:pt x="499472" y="102824"/>
                </a:cubicBezTo>
                <a:cubicBezTo>
                  <a:pt x="503041" y="99256"/>
                  <a:pt x="504825" y="95030"/>
                  <a:pt x="504825" y="90147"/>
                </a:cubicBezTo>
                <a:lnTo>
                  <a:pt x="504825" y="54088"/>
                </a:lnTo>
                <a:cubicBezTo>
                  <a:pt x="504825" y="49205"/>
                  <a:pt x="503041" y="44980"/>
                  <a:pt x="499472" y="41412"/>
                </a:cubicBezTo>
                <a:cubicBezTo>
                  <a:pt x="495904" y="37843"/>
                  <a:pt x="491679" y="36059"/>
                  <a:pt x="486795" y="36059"/>
                </a:cubicBezTo>
                <a:lnTo>
                  <a:pt x="450736" y="36059"/>
                </a:lnTo>
                <a:close/>
                <a:moveTo>
                  <a:pt x="450736" y="144236"/>
                </a:moveTo>
                <a:cubicBezTo>
                  <a:pt x="445854" y="144236"/>
                  <a:pt x="441628" y="146020"/>
                  <a:pt x="438059" y="149588"/>
                </a:cubicBezTo>
                <a:cubicBezTo>
                  <a:pt x="434492" y="153157"/>
                  <a:pt x="432707" y="157382"/>
                  <a:pt x="432707" y="162265"/>
                </a:cubicBezTo>
                <a:lnTo>
                  <a:pt x="432707" y="198324"/>
                </a:lnTo>
                <a:cubicBezTo>
                  <a:pt x="432707" y="203207"/>
                  <a:pt x="434492" y="207433"/>
                  <a:pt x="438059" y="211001"/>
                </a:cubicBezTo>
                <a:cubicBezTo>
                  <a:pt x="441628" y="214569"/>
                  <a:pt x="445854" y="216354"/>
                  <a:pt x="450736" y="216354"/>
                </a:cubicBezTo>
                <a:lnTo>
                  <a:pt x="486795" y="216354"/>
                </a:lnTo>
                <a:cubicBezTo>
                  <a:pt x="491679" y="216354"/>
                  <a:pt x="495904" y="214569"/>
                  <a:pt x="499472" y="211001"/>
                </a:cubicBezTo>
                <a:cubicBezTo>
                  <a:pt x="503041" y="207433"/>
                  <a:pt x="504825" y="203207"/>
                  <a:pt x="504825" y="198324"/>
                </a:cubicBezTo>
                <a:lnTo>
                  <a:pt x="504825" y="162265"/>
                </a:lnTo>
                <a:cubicBezTo>
                  <a:pt x="504825" y="157382"/>
                  <a:pt x="503041" y="153157"/>
                  <a:pt x="499472" y="149588"/>
                </a:cubicBezTo>
                <a:cubicBezTo>
                  <a:pt x="495904" y="146020"/>
                  <a:pt x="491679" y="144236"/>
                  <a:pt x="486795" y="144236"/>
                </a:cubicBezTo>
                <a:lnTo>
                  <a:pt x="450736" y="144236"/>
                </a:lnTo>
                <a:close/>
                <a:moveTo>
                  <a:pt x="54089" y="144236"/>
                </a:moveTo>
                <a:cubicBezTo>
                  <a:pt x="49205" y="144236"/>
                  <a:pt x="44979" y="146020"/>
                  <a:pt x="41411" y="149588"/>
                </a:cubicBezTo>
                <a:cubicBezTo>
                  <a:pt x="37843" y="153157"/>
                  <a:pt x="36059" y="157382"/>
                  <a:pt x="36059" y="162265"/>
                </a:cubicBezTo>
                <a:lnTo>
                  <a:pt x="36059" y="198324"/>
                </a:lnTo>
                <a:cubicBezTo>
                  <a:pt x="36059" y="203207"/>
                  <a:pt x="37843" y="207433"/>
                  <a:pt x="41411" y="211001"/>
                </a:cubicBezTo>
                <a:cubicBezTo>
                  <a:pt x="44979" y="214569"/>
                  <a:pt x="49205" y="216354"/>
                  <a:pt x="54089" y="216354"/>
                </a:cubicBezTo>
                <a:lnTo>
                  <a:pt x="90147" y="216354"/>
                </a:lnTo>
                <a:cubicBezTo>
                  <a:pt x="95030" y="216354"/>
                  <a:pt x="99256" y="214569"/>
                  <a:pt x="102824" y="211001"/>
                </a:cubicBezTo>
                <a:cubicBezTo>
                  <a:pt x="106392" y="207433"/>
                  <a:pt x="108177" y="203207"/>
                  <a:pt x="108177" y="198324"/>
                </a:cubicBezTo>
                <a:lnTo>
                  <a:pt x="108177" y="162265"/>
                </a:lnTo>
                <a:cubicBezTo>
                  <a:pt x="108177" y="157382"/>
                  <a:pt x="106392" y="153157"/>
                  <a:pt x="102824" y="149588"/>
                </a:cubicBezTo>
                <a:cubicBezTo>
                  <a:pt x="99256" y="146020"/>
                  <a:pt x="95030" y="144236"/>
                  <a:pt x="90147" y="144236"/>
                </a:cubicBezTo>
                <a:lnTo>
                  <a:pt x="54089" y="144236"/>
                </a:lnTo>
                <a:close/>
                <a:moveTo>
                  <a:pt x="54089" y="252412"/>
                </a:moveTo>
                <a:cubicBezTo>
                  <a:pt x="49205" y="252412"/>
                  <a:pt x="44979" y="254197"/>
                  <a:pt x="41411" y="257765"/>
                </a:cubicBezTo>
                <a:cubicBezTo>
                  <a:pt x="37843" y="261333"/>
                  <a:pt x="36059" y="265559"/>
                  <a:pt x="36059" y="270442"/>
                </a:cubicBezTo>
                <a:lnTo>
                  <a:pt x="36059" y="306501"/>
                </a:lnTo>
                <a:cubicBezTo>
                  <a:pt x="36059" y="311384"/>
                  <a:pt x="37843" y="315610"/>
                  <a:pt x="41411" y="319178"/>
                </a:cubicBezTo>
                <a:cubicBezTo>
                  <a:pt x="44979" y="322746"/>
                  <a:pt x="49205" y="324530"/>
                  <a:pt x="54089" y="324530"/>
                </a:cubicBezTo>
                <a:lnTo>
                  <a:pt x="90147" y="324530"/>
                </a:lnTo>
                <a:cubicBezTo>
                  <a:pt x="95030" y="324530"/>
                  <a:pt x="99256" y="322746"/>
                  <a:pt x="102824" y="319178"/>
                </a:cubicBezTo>
                <a:cubicBezTo>
                  <a:pt x="106392" y="315610"/>
                  <a:pt x="108177" y="311384"/>
                  <a:pt x="108177" y="306501"/>
                </a:cubicBezTo>
                <a:lnTo>
                  <a:pt x="108177" y="270442"/>
                </a:lnTo>
                <a:cubicBezTo>
                  <a:pt x="108177" y="265559"/>
                  <a:pt x="106392" y="261333"/>
                  <a:pt x="102824" y="257765"/>
                </a:cubicBezTo>
                <a:cubicBezTo>
                  <a:pt x="99256" y="254197"/>
                  <a:pt x="95030" y="252412"/>
                  <a:pt x="90147" y="252412"/>
                </a:cubicBezTo>
                <a:lnTo>
                  <a:pt x="54089" y="252412"/>
                </a:lnTo>
                <a:close/>
                <a:moveTo>
                  <a:pt x="162265" y="252412"/>
                </a:moveTo>
                <a:cubicBezTo>
                  <a:pt x="157382" y="252412"/>
                  <a:pt x="153156" y="254197"/>
                  <a:pt x="149588" y="257765"/>
                </a:cubicBezTo>
                <a:cubicBezTo>
                  <a:pt x="146020" y="261333"/>
                  <a:pt x="144235" y="265559"/>
                  <a:pt x="144235" y="270442"/>
                </a:cubicBezTo>
                <a:lnTo>
                  <a:pt x="144235" y="414678"/>
                </a:lnTo>
                <a:cubicBezTo>
                  <a:pt x="144235" y="419561"/>
                  <a:pt x="146020" y="423786"/>
                  <a:pt x="149588" y="427355"/>
                </a:cubicBezTo>
                <a:cubicBezTo>
                  <a:pt x="153156" y="430923"/>
                  <a:pt x="157382" y="432707"/>
                  <a:pt x="162265" y="432707"/>
                </a:cubicBezTo>
                <a:lnTo>
                  <a:pt x="378619" y="432707"/>
                </a:lnTo>
                <a:cubicBezTo>
                  <a:pt x="383502" y="432707"/>
                  <a:pt x="387728" y="430923"/>
                  <a:pt x="391296" y="427355"/>
                </a:cubicBezTo>
                <a:cubicBezTo>
                  <a:pt x="394864" y="423786"/>
                  <a:pt x="396648" y="419561"/>
                  <a:pt x="396648" y="414678"/>
                </a:cubicBezTo>
                <a:lnTo>
                  <a:pt x="396648" y="270442"/>
                </a:lnTo>
                <a:cubicBezTo>
                  <a:pt x="396648" y="265559"/>
                  <a:pt x="394864" y="261333"/>
                  <a:pt x="391296" y="257765"/>
                </a:cubicBezTo>
                <a:cubicBezTo>
                  <a:pt x="387728" y="254197"/>
                  <a:pt x="383502" y="252412"/>
                  <a:pt x="378619" y="252412"/>
                </a:cubicBezTo>
                <a:lnTo>
                  <a:pt x="162265" y="252412"/>
                </a:lnTo>
                <a:close/>
                <a:moveTo>
                  <a:pt x="450736" y="252412"/>
                </a:moveTo>
                <a:cubicBezTo>
                  <a:pt x="445854" y="252412"/>
                  <a:pt x="441628" y="254197"/>
                  <a:pt x="438059" y="257765"/>
                </a:cubicBezTo>
                <a:cubicBezTo>
                  <a:pt x="434492" y="261333"/>
                  <a:pt x="432707" y="265559"/>
                  <a:pt x="432707" y="270442"/>
                </a:cubicBezTo>
                <a:lnTo>
                  <a:pt x="432707" y="306501"/>
                </a:lnTo>
                <a:cubicBezTo>
                  <a:pt x="432707" y="311384"/>
                  <a:pt x="434492" y="315610"/>
                  <a:pt x="438059" y="319178"/>
                </a:cubicBezTo>
                <a:cubicBezTo>
                  <a:pt x="441628" y="322746"/>
                  <a:pt x="445854" y="324530"/>
                  <a:pt x="450736" y="324530"/>
                </a:cubicBezTo>
                <a:lnTo>
                  <a:pt x="486795" y="324530"/>
                </a:lnTo>
                <a:cubicBezTo>
                  <a:pt x="491679" y="324530"/>
                  <a:pt x="495904" y="322746"/>
                  <a:pt x="499472" y="319178"/>
                </a:cubicBezTo>
                <a:cubicBezTo>
                  <a:pt x="503041" y="315610"/>
                  <a:pt x="504825" y="311384"/>
                  <a:pt x="504825" y="306501"/>
                </a:cubicBezTo>
                <a:lnTo>
                  <a:pt x="504825" y="270442"/>
                </a:lnTo>
                <a:cubicBezTo>
                  <a:pt x="504825" y="265559"/>
                  <a:pt x="503041" y="261333"/>
                  <a:pt x="499472" y="257765"/>
                </a:cubicBezTo>
                <a:cubicBezTo>
                  <a:pt x="495904" y="254197"/>
                  <a:pt x="491679" y="252412"/>
                  <a:pt x="486795" y="252412"/>
                </a:cubicBezTo>
                <a:lnTo>
                  <a:pt x="450736" y="252412"/>
                </a:lnTo>
                <a:close/>
                <a:moveTo>
                  <a:pt x="450736" y="360589"/>
                </a:moveTo>
                <a:cubicBezTo>
                  <a:pt x="445854" y="360589"/>
                  <a:pt x="441628" y="362374"/>
                  <a:pt x="438059" y="365942"/>
                </a:cubicBezTo>
                <a:cubicBezTo>
                  <a:pt x="434492" y="369510"/>
                  <a:pt x="432707" y="373736"/>
                  <a:pt x="432707" y="378619"/>
                </a:cubicBezTo>
                <a:lnTo>
                  <a:pt x="432707" y="414678"/>
                </a:lnTo>
                <a:cubicBezTo>
                  <a:pt x="432707" y="419561"/>
                  <a:pt x="434492" y="423786"/>
                  <a:pt x="438059" y="427355"/>
                </a:cubicBezTo>
                <a:cubicBezTo>
                  <a:pt x="441628" y="430923"/>
                  <a:pt x="445854" y="432707"/>
                  <a:pt x="450736" y="432707"/>
                </a:cubicBezTo>
                <a:lnTo>
                  <a:pt x="486795" y="432707"/>
                </a:lnTo>
                <a:cubicBezTo>
                  <a:pt x="491679" y="432707"/>
                  <a:pt x="495904" y="430923"/>
                  <a:pt x="499472" y="427355"/>
                </a:cubicBezTo>
                <a:cubicBezTo>
                  <a:pt x="503041" y="423786"/>
                  <a:pt x="504825" y="419561"/>
                  <a:pt x="504825" y="414678"/>
                </a:cubicBezTo>
                <a:lnTo>
                  <a:pt x="504825" y="378619"/>
                </a:lnTo>
                <a:cubicBezTo>
                  <a:pt x="504825" y="373736"/>
                  <a:pt x="503041" y="369510"/>
                  <a:pt x="499472" y="365942"/>
                </a:cubicBezTo>
                <a:cubicBezTo>
                  <a:pt x="495904" y="362374"/>
                  <a:pt x="491679" y="360589"/>
                  <a:pt x="486795" y="360589"/>
                </a:cubicBezTo>
                <a:lnTo>
                  <a:pt x="450736" y="360589"/>
                </a:lnTo>
                <a:close/>
                <a:moveTo>
                  <a:pt x="54089" y="360589"/>
                </a:moveTo>
                <a:cubicBezTo>
                  <a:pt x="49205" y="360589"/>
                  <a:pt x="44979" y="362374"/>
                  <a:pt x="41411" y="365942"/>
                </a:cubicBezTo>
                <a:cubicBezTo>
                  <a:pt x="37843" y="369510"/>
                  <a:pt x="36059" y="373736"/>
                  <a:pt x="36059" y="378619"/>
                </a:cubicBezTo>
                <a:lnTo>
                  <a:pt x="36059" y="414678"/>
                </a:lnTo>
                <a:cubicBezTo>
                  <a:pt x="36059" y="419561"/>
                  <a:pt x="37843" y="423786"/>
                  <a:pt x="41411" y="427355"/>
                </a:cubicBezTo>
                <a:cubicBezTo>
                  <a:pt x="44979" y="430923"/>
                  <a:pt x="49205" y="432707"/>
                  <a:pt x="54089" y="432707"/>
                </a:cubicBezTo>
                <a:lnTo>
                  <a:pt x="90147" y="432707"/>
                </a:lnTo>
                <a:cubicBezTo>
                  <a:pt x="95030" y="432707"/>
                  <a:pt x="99256" y="430923"/>
                  <a:pt x="102824" y="427355"/>
                </a:cubicBezTo>
                <a:cubicBezTo>
                  <a:pt x="106392" y="423786"/>
                  <a:pt x="108177" y="419561"/>
                  <a:pt x="108177" y="414678"/>
                </a:cubicBezTo>
                <a:lnTo>
                  <a:pt x="108177" y="378619"/>
                </a:lnTo>
                <a:cubicBezTo>
                  <a:pt x="108177" y="373736"/>
                  <a:pt x="106392" y="369510"/>
                  <a:pt x="102824" y="365942"/>
                </a:cubicBezTo>
                <a:cubicBezTo>
                  <a:pt x="99256" y="362374"/>
                  <a:pt x="95030" y="360589"/>
                  <a:pt x="90147" y="360589"/>
                </a:cubicBezTo>
                <a:lnTo>
                  <a:pt x="54089" y="360589"/>
                </a:lnTo>
                <a:close/>
              </a:path>
            </a:pathLst>
          </a:custGeom>
          <a:solidFill>
            <a:srgbClr val="06657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Calibri"/>
              <a:buNone/>
              <a:tabLst/>
              <a:defRPr/>
            </a:pPr>
            <a:endParaRPr kumimoji="0" sz="13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" name="Google Shape;312;p21">
            <a:extLst>
              <a:ext uri="{FF2B5EF4-FFF2-40B4-BE49-F238E27FC236}">
                <a16:creationId xmlns:a16="http://schemas.microsoft.com/office/drawing/2014/main" id="{8D0287FC-31BC-49A2-8879-3E34D968CC35}"/>
              </a:ext>
            </a:extLst>
          </p:cNvPr>
          <p:cNvSpPr/>
          <p:nvPr/>
        </p:nvSpPr>
        <p:spPr>
          <a:xfrm>
            <a:off x="1395660" y="1056801"/>
            <a:ext cx="268448" cy="210924"/>
          </a:xfrm>
          <a:custGeom>
            <a:avLst/>
            <a:gdLst/>
            <a:ahLst/>
            <a:cxnLst/>
            <a:rect l="l" t="t" r="r" b="b"/>
            <a:pathLst>
              <a:path w="504824" h="396648" extrusionOk="0">
                <a:moveTo>
                  <a:pt x="45073" y="0"/>
                </a:moveTo>
                <a:lnTo>
                  <a:pt x="459750" y="0"/>
                </a:lnTo>
                <a:cubicBezTo>
                  <a:pt x="472145" y="0"/>
                  <a:pt x="482757" y="4413"/>
                  <a:pt x="491583" y="13241"/>
                </a:cubicBezTo>
                <a:cubicBezTo>
                  <a:pt x="500410" y="22067"/>
                  <a:pt x="504824" y="32678"/>
                  <a:pt x="504824" y="45074"/>
                </a:cubicBezTo>
                <a:lnTo>
                  <a:pt x="504824" y="351574"/>
                </a:lnTo>
                <a:cubicBezTo>
                  <a:pt x="504824" y="363970"/>
                  <a:pt x="500410" y="374581"/>
                  <a:pt x="491583" y="383408"/>
                </a:cubicBezTo>
                <a:cubicBezTo>
                  <a:pt x="482757" y="392235"/>
                  <a:pt x="472145" y="396648"/>
                  <a:pt x="459750" y="396648"/>
                </a:cubicBezTo>
                <a:lnTo>
                  <a:pt x="45073" y="396648"/>
                </a:lnTo>
                <a:cubicBezTo>
                  <a:pt x="32677" y="396648"/>
                  <a:pt x="22066" y="392235"/>
                  <a:pt x="13240" y="383408"/>
                </a:cubicBezTo>
                <a:cubicBezTo>
                  <a:pt x="4412" y="374581"/>
                  <a:pt x="0" y="363970"/>
                  <a:pt x="0" y="351574"/>
                </a:cubicBezTo>
                <a:lnTo>
                  <a:pt x="0" y="45074"/>
                </a:lnTo>
                <a:cubicBezTo>
                  <a:pt x="0" y="32678"/>
                  <a:pt x="4412" y="22067"/>
                  <a:pt x="13240" y="13241"/>
                </a:cubicBezTo>
                <a:cubicBezTo>
                  <a:pt x="22066" y="4413"/>
                  <a:pt x="32677" y="0"/>
                  <a:pt x="45073" y="0"/>
                </a:cubicBezTo>
                <a:close/>
                <a:moveTo>
                  <a:pt x="45073" y="36059"/>
                </a:moveTo>
                <a:cubicBezTo>
                  <a:pt x="42631" y="36059"/>
                  <a:pt x="40518" y="36951"/>
                  <a:pt x="38734" y="38735"/>
                </a:cubicBezTo>
                <a:cubicBezTo>
                  <a:pt x="36951" y="40519"/>
                  <a:pt x="36058" y="42632"/>
                  <a:pt x="36058" y="45074"/>
                </a:cubicBezTo>
                <a:cubicBezTo>
                  <a:pt x="36058" y="76625"/>
                  <a:pt x="49861" y="103294"/>
                  <a:pt x="77469" y="125079"/>
                </a:cubicBezTo>
                <a:cubicBezTo>
                  <a:pt x="113716" y="153626"/>
                  <a:pt x="151371" y="183393"/>
                  <a:pt x="190435" y="214381"/>
                </a:cubicBezTo>
                <a:cubicBezTo>
                  <a:pt x="191562" y="215321"/>
                  <a:pt x="194849" y="218091"/>
                  <a:pt x="200295" y="222692"/>
                </a:cubicBezTo>
                <a:cubicBezTo>
                  <a:pt x="205742" y="227293"/>
                  <a:pt x="210061" y="230815"/>
                  <a:pt x="213254" y="233256"/>
                </a:cubicBezTo>
                <a:cubicBezTo>
                  <a:pt x="216447" y="235697"/>
                  <a:pt x="220625" y="238656"/>
                  <a:pt x="225790" y="242130"/>
                </a:cubicBezTo>
                <a:cubicBezTo>
                  <a:pt x="230955" y="245604"/>
                  <a:pt x="235697" y="248187"/>
                  <a:pt x="240016" y="249877"/>
                </a:cubicBezTo>
                <a:cubicBezTo>
                  <a:pt x="244336" y="251567"/>
                  <a:pt x="248373" y="252412"/>
                  <a:pt x="252129" y="252412"/>
                </a:cubicBezTo>
                <a:lnTo>
                  <a:pt x="252411" y="252412"/>
                </a:lnTo>
                <a:lnTo>
                  <a:pt x="252693" y="252412"/>
                </a:lnTo>
                <a:cubicBezTo>
                  <a:pt x="256449" y="252412"/>
                  <a:pt x="260487" y="251567"/>
                  <a:pt x="264807" y="249877"/>
                </a:cubicBezTo>
                <a:cubicBezTo>
                  <a:pt x="269127" y="248187"/>
                  <a:pt x="273868" y="245604"/>
                  <a:pt x="279033" y="242130"/>
                </a:cubicBezTo>
                <a:cubicBezTo>
                  <a:pt x="284197" y="238656"/>
                  <a:pt x="288376" y="235697"/>
                  <a:pt x="291569" y="233256"/>
                </a:cubicBezTo>
                <a:cubicBezTo>
                  <a:pt x="294762" y="230815"/>
                  <a:pt x="299081" y="227293"/>
                  <a:pt x="304528" y="222692"/>
                </a:cubicBezTo>
                <a:cubicBezTo>
                  <a:pt x="309975" y="218091"/>
                  <a:pt x="313261" y="215321"/>
                  <a:pt x="314388" y="214381"/>
                </a:cubicBezTo>
                <a:cubicBezTo>
                  <a:pt x="353451" y="183393"/>
                  <a:pt x="391107" y="153626"/>
                  <a:pt x="427353" y="125079"/>
                </a:cubicBezTo>
                <a:cubicBezTo>
                  <a:pt x="437495" y="117004"/>
                  <a:pt x="446932" y="106158"/>
                  <a:pt x="455666" y="92542"/>
                </a:cubicBezTo>
                <a:cubicBezTo>
                  <a:pt x="464398" y="78926"/>
                  <a:pt x="468766" y="66577"/>
                  <a:pt x="468766" y="55497"/>
                </a:cubicBezTo>
                <a:cubicBezTo>
                  <a:pt x="468766" y="55121"/>
                  <a:pt x="468766" y="54088"/>
                  <a:pt x="468766" y="52398"/>
                </a:cubicBezTo>
                <a:cubicBezTo>
                  <a:pt x="468766" y="50708"/>
                  <a:pt x="468766" y="49440"/>
                  <a:pt x="468766" y="48595"/>
                </a:cubicBezTo>
                <a:cubicBezTo>
                  <a:pt x="468766" y="47750"/>
                  <a:pt x="468718" y="46529"/>
                  <a:pt x="468624" y="44933"/>
                </a:cubicBezTo>
                <a:cubicBezTo>
                  <a:pt x="468530" y="43336"/>
                  <a:pt x="468248" y="42162"/>
                  <a:pt x="467779" y="41411"/>
                </a:cubicBezTo>
                <a:cubicBezTo>
                  <a:pt x="467309" y="40660"/>
                  <a:pt x="466793" y="39815"/>
                  <a:pt x="466230" y="38876"/>
                </a:cubicBezTo>
                <a:cubicBezTo>
                  <a:pt x="465666" y="37937"/>
                  <a:pt x="464821" y="37232"/>
                  <a:pt x="463694" y="36763"/>
                </a:cubicBezTo>
                <a:cubicBezTo>
                  <a:pt x="462567" y="36293"/>
                  <a:pt x="461252" y="36059"/>
                  <a:pt x="459750" y="36059"/>
                </a:cubicBezTo>
                <a:lnTo>
                  <a:pt x="45073" y="36059"/>
                </a:lnTo>
                <a:close/>
                <a:moveTo>
                  <a:pt x="36058" y="135221"/>
                </a:moveTo>
                <a:lnTo>
                  <a:pt x="36058" y="351574"/>
                </a:lnTo>
                <a:cubicBezTo>
                  <a:pt x="36058" y="354016"/>
                  <a:pt x="36951" y="356129"/>
                  <a:pt x="38734" y="357913"/>
                </a:cubicBezTo>
                <a:cubicBezTo>
                  <a:pt x="40518" y="359697"/>
                  <a:pt x="42631" y="360589"/>
                  <a:pt x="45073" y="360589"/>
                </a:cubicBezTo>
                <a:lnTo>
                  <a:pt x="459750" y="360589"/>
                </a:lnTo>
                <a:cubicBezTo>
                  <a:pt x="462192" y="360589"/>
                  <a:pt x="464304" y="359697"/>
                  <a:pt x="466088" y="357913"/>
                </a:cubicBezTo>
                <a:cubicBezTo>
                  <a:pt x="467873" y="356129"/>
                  <a:pt x="468766" y="354016"/>
                  <a:pt x="468766" y="351574"/>
                </a:cubicBezTo>
                <a:lnTo>
                  <a:pt x="468766" y="135221"/>
                </a:lnTo>
                <a:cubicBezTo>
                  <a:pt x="462755" y="141982"/>
                  <a:pt x="456276" y="148180"/>
                  <a:pt x="449327" y="153814"/>
                </a:cubicBezTo>
                <a:cubicBezTo>
                  <a:pt x="398994" y="192502"/>
                  <a:pt x="358992" y="224241"/>
                  <a:pt x="329318" y="249032"/>
                </a:cubicBezTo>
                <a:cubicBezTo>
                  <a:pt x="319740" y="257108"/>
                  <a:pt x="311946" y="263399"/>
                  <a:pt x="305936" y="267906"/>
                </a:cubicBezTo>
                <a:cubicBezTo>
                  <a:pt x="299927" y="272414"/>
                  <a:pt x="291804" y="276968"/>
                  <a:pt x="281568" y="281569"/>
                </a:cubicBezTo>
                <a:cubicBezTo>
                  <a:pt x="271333" y="286171"/>
                  <a:pt x="261708" y="288471"/>
                  <a:pt x="252693" y="288471"/>
                </a:cubicBezTo>
                <a:lnTo>
                  <a:pt x="252411" y="288471"/>
                </a:lnTo>
                <a:lnTo>
                  <a:pt x="252129" y="288471"/>
                </a:lnTo>
                <a:cubicBezTo>
                  <a:pt x="243115" y="288471"/>
                  <a:pt x="233490" y="286171"/>
                  <a:pt x="223254" y="281569"/>
                </a:cubicBezTo>
                <a:cubicBezTo>
                  <a:pt x="213019" y="276968"/>
                  <a:pt x="204896" y="272414"/>
                  <a:pt x="198887" y="267906"/>
                </a:cubicBezTo>
                <a:cubicBezTo>
                  <a:pt x="192876" y="263399"/>
                  <a:pt x="185082" y="257108"/>
                  <a:pt x="175504" y="249032"/>
                </a:cubicBezTo>
                <a:cubicBezTo>
                  <a:pt x="145831" y="224241"/>
                  <a:pt x="105828" y="192502"/>
                  <a:pt x="55495" y="153814"/>
                </a:cubicBezTo>
                <a:cubicBezTo>
                  <a:pt x="48548" y="148180"/>
                  <a:pt x="42068" y="141982"/>
                  <a:pt x="36058" y="135221"/>
                </a:cubicBezTo>
                <a:close/>
              </a:path>
            </a:pathLst>
          </a:custGeom>
          <a:solidFill>
            <a:srgbClr val="06657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Calibri"/>
              <a:buNone/>
              <a:tabLst/>
              <a:defRPr/>
            </a:pPr>
            <a:endParaRPr kumimoji="0" sz="13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" name="Google Shape;313;p21">
            <a:extLst>
              <a:ext uri="{FF2B5EF4-FFF2-40B4-BE49-F238E27FC236}">
                <a16:creationId xmlns:a16="http://schemas.microsoft.com/office/drawing/2014/main" id="{D883B4A6-F581-4B99-BA15-DB193CCA7171}"/>
              </a:ext>
            </a:extLst>
          </p:cNvPr>
          <p:cNvSpPr/>
          <p:nvPr/>
        </p:nvSpPr>
        <p:spPr>
          <a:xfrm>
            <a:off x="4645302" y="1068486"/>
            <a:ext cx="232197" cy="177967"/>
          </a:xfrm>
          <a:custGeom>
            <a:avLst/>
            <a:gdLst/>
            <a:ahLst/>
            <a:cxnLst/>
            <a:rect l="l" t="t" r="r" b="b"/>
            <a:pathLst>
              <a:path w="436652" h="334672" extrusionOk="0">
                <a:moveTo>
                  <a:pt x="371295" y="0"/>
                </a:moveTo>
                <a:cubicBezTo>
                  <a:pt x="378807" y="0"/>
                  <a:pt x="385192" y="2630"/>
                  <a:pt x="390451" y="7888"/>
                </a:cubicBezTo>
                <a:lnTo>
                  <a:pt x="428764" y="46201"/>
                </a:lnTo>
                <a:cubicBezTo>
                  <a:pt x="434022" y="51459"/>
                  <a:pt x="436652" y="57845"/>
                  <a:pt x="436652" y="65357"/>
                </a:cubicBezTo>
                <a:cubicBezTo>
                  <a:pt x="436652" y="72869"/>
                  <a:pt x="434022" y="79255"/>
                  <a:pt x="428764" y="84513"/>
                </a:cubicBezTo>
                <a:lnTo>
                  <a:pt x="224806" y="288472"/>
                </a:lnTo>
                <a:lnTo>
                  <a:pt x="186494" y="326784"/>
                </a:lnTo>
                <a:cubicBezTo>
                  <a:pt x="181234" y="332043"/>
                  <a:pt x="174848" y="334672"/>
                  <a:pt x="167337" y="334672"/>
                </a:cubicBezTo>
                <a:cubicBezTo>
                  <a:pt x="159824" y="334672"/>
                  <a:pt x="153439" y="332043"/>
                  <a:pt x="148180" y="326784"/>
                </a:cubicBezTo>
                <a:lnTo>
                  <a:pt x="109868" y="288472"/>
                </a:lnTo>
                <a:lnTo>
                  <a:pt x="7888" y="186492"/>
                </a:lnTo>
                <a:cubicBezTo>
                  <a:pt x="2630" y="181234"/>
                  <a:pt x="0" y="174849"/>
                  <a:pt x="0" y="167336"/>
                </a:cubicBezTo>
                <a:cubicBezTo>
                  <a:pt x="0" y="159824"/>
                  <a:pt x="2630" y="153439"/>
                  <a:pt x="7888" y="148180"/>
                </a:cubicBezTo>
                <a:lnTo>
                  <a:pt x="46202" y="109867"/>
                </a:lnTo>
                <a:cubicBezTo>
                  <a:pt x="51460" y="104609"/>
                  <a:pt x="57845" y="101979"/>
                  <a:pt x="65358" y="101979"/>
                </a:cubicBezTo>
                <a:cubicBezTo>
                  <a:pt x="72870" y="101979"/>
                  <a:pt x="79255" y="104609"/>
                  <a:pt x="84514" y="109867"/>
                </a:cubicBezTo>
                <a:lnTo>
                  <a:pt x="167337" y="192972"/>
                </a:lnTo>
                <a:lnTo>
                  <a:pt x="352139" y="7888"/>
                </a:lnTo>
                <a:cubicBezTo>
                  <a:pt x="357397" y="2630"/>
                  <a:pt x="363783" y="0"/>
                  <a:pt x="371295" y="0"/>
                </a:cubicBezTo>
                <a:close/>
              </a:path>
            </a:pathLst>
          </a:custGeom>
          <a:solidFill>
            <a:srgbClr val="06657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Calibri"/>
              <a:buNone/>
              <a:tabLst/>
              <a:defRPr/>
            </a:pPr>
            <a:endParaRPr kumimoji="0" sz="13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" name="Google Shape;314;p21">
            <a:extLst>
              <a:ext uri="{FF2B5EF4-FFF2-40B4-BE49-F238E27FC236}">
                <a16:creationId xmlns:a16="http://schemas.microsoft.com/office/drawing/2014/main" id="{3AA12205-66A3-4D5F-84BA-B50C76209A6E}"/>
              </a:ext>
            </a:extLst>
          </p:cNvPr>
          <p:cNvSpPr/>
          <p:nvPr/>
        </p:nvSpPr>
        <p:spPr>
          <a:xfrm>
            <a:off x="5013405" y="1073280"/>
            <a:ext cx="177967" cy="177967"/>
          </a:xfrm>
          <a:custGeom>
            <a:avLst/>
            <a:gdLst/>
            <a:ahLst/>
            <a:cxnLst/>
            <a:rect l="l" t="t" r="r" b="b"/>
            <a:pathLst>
              <a:path w="334672" h="334672" extrusionOk="0">
                <a:moveTo>
                  <a:pt x="65357" y="0"/>
                </a:moveTo>
                <a:cubicBezTo>
                  <a:pt x="72869" y="0"/>
                  <a:pt x="79254" y="2629"/>
                  <a:pt x="84513" y="7888"/>
                </a:cubicBezTo>
                <a:lnTo>
                  <a:pt x="167336" y="90711"/>
                </a:lnTo>
                <a:lnTo>
                  <a:pt x="250159" y="7888"/>
                </a:lnTo>
                <a:cubicBezTo>
                  <a:pt x="255418" y="2629"/>
                  <a:pt x="261803" y="0"/>
                  <a:pt x="269315" y="0"/>
                </a:cubicBezTo>
                <a:cubicBezTo>
                  <a:pt x="276827" y="0"/>
                  <a:pt x="283212" y="2629"/>
                  <a:pt x="288471" y="7888"/>
                </a:cubicBezTo>
                <a:lnTo>
                  <a:pt x="326784" y="46200"/>
                </a:lnTo>
                <a:cubicBezTo>
                  <a:pt x="332043" y="51459"/>
                  <a:pt x="334672" y="57845"/>
                  <a:pt x="334672" y="65357"/>
                </a:cubicBezTo>
                <a:cubicBezTo>
                  <a:pt x="334672" y="72869"/>
                  <a:pt x="332043" y="79255"/>
                  <a:pt x="326784" y="84513"/>
                </a:cubicBezTo>
                <a:lnTo>
                  <a:pt x="243961" y="167336"/>
                </a:lnTo>
                <a:lnTo>
                  <a:pt x="326784" y="250159"/>
                </a:lnTo>
                <a:cubicBezTo>
                  <a:pt x="332043" y="255417"/>
                  <a:pt x="334672" y="261803"/>
                  <a:pt x="334672" y="269315"/>
                </a:cubicBezTo>
                <a:cubicBezTo>
                  <a:pt x="334672" y="276827"/>
                  <a:pt x="332043" y="283213"/>
                  <a:pt x="326784" y="288471"/>
                </a:cubicBezTo>
                <a:lnTo>
                  <a:pt x="288471" y="326784"/>
                </a:lnTo>
                <a:cubicBezTo>
                  <a:pt x="283212" y="332043"/>
                  <a:pt x="276827" y="334672"/>
                  <a:pt x="269315" y="334672"/>
                </a:cubicBezTo>
                <a:cubicBezTo>
                  <a:pt x="261803" y="334672"/>
                  <a:pt x="255418" y="332043"/>
                  <a:pt x="250159" y="326784"/>
                </a:cubicBezTo>
                <a:lnTo>
                  <a:pt x="167336" y="243961"/>
                </a:lnTo>
                <a:lnTo>
                  <a:pt x="84513" y="326784"/>
                </a:lnTo>
                <a:cubicBezTo>
                  <a:pt x="79254" y="332043"/>
                  <a:pt x="72869" y="334672"/>
                  <a:pt x="65357" y="334672"/>
                </a:cubicBezTo>
                <a:cubicBezTo>
                  <a:pt x="57844" y="334672"/>
                  <a:pt x="51459" y="332043"/>
                  <a:pt x="46201" y="326784"/>
                </a:cubicBezTo>
                <a:lnTo>
                  <a:pt x="7888" y="288471"/>
                </a:lnTo>
                <a:cubicBezTo>
                  <a:pt x="2629" y="283213"/>
                  <a:pt x="0" y="276827"/>
                  <a:pt x="0" y="269315"/>
                </a:cubicBezTo>
                <a:cubicBezTo>
                  <a:pt x="0" y="261803"/>
                  <a:pt x="2629" y="255417"/>
                  <a:pt x="7888" y="250159"/>
                </a:cubicBezTo>
                <a:lnTo>
                  <a:pt x="90711" y="167336"/>
                </a:lnTo>
                <a:lnTo>
                  <a:pt x="7888" y="84513"/>
                </a:lnTo>
                <a:cubicBezTo>
                  <a:pt x="2629" y="79255"/>
                  <a:pt x="0" y="72869"/>
                  <a:pt x="0" y="65357"/>
                </a:cubicBezTo>
                <a:cubicBezTo>
                  <a:pt x="0" y="57845"/>
                  <a:pt x="2629" y="51459"/>
                  <a:pt x="7888" y="46200"/>
                </a:cubicBezTo>
                <a:lnTo>
                  <a:pt x="46201" y="7888"/>
                </a:lnTo>
                <a:cubicBezTo>
                  <a:pt x="51459" y="2629"/>
                  <a:pt x="57844" y="0"/>
                  <a:pt x="65357" y="0"/>
                </a:cubicBezTo>
                <a:close/>
              </a:path>
            </a:pathLst>
          </a:custGeom>
          <a:solidFill>
            <a:srgbClr val="06657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Calibri"/>
              <a:buNone/>
              <a:tabLst/>
              <a:defRPr/>
            </a:pPr>
            <a:endParaRPr kumimoji="0" sz="13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" name="Google Shape;315;p21">
            <a:extLst>
              <a:ext uri="{FF2B5EF4-FFF2-40B4-BE49-F238E27FC236}">
                <a16:creationId xmlns:a16="http://schemas.microsoft.com/office/drawing/2014/main" id="{D4492ADC-29E2-459F-BC0E-16B845C1BD5A}"/>
              </a:ext>
            </a:extLst>
          </p:cNvPr>
          <p:cNvSpPr/>
          <p:nvPr/>
        </p:nvSpPr>
        <p:spPr>
          <a:xfrm>
            <a:off x="5310963" y="1037626"/>
            <a:ext cx="249274" cy="249274"/>
          </a:xfrm>
          <a:custGeom>
            <a:avLst/>
            <a:gdLst/>
            <a:ahLst/>
            <a:cxnLst/>
            <a:rect l="l" t="t" r="r" b="b"/>
            <a:pathLst>
              <a:path w="468765" h="468766" extrusionOk="0">
                <a:moveTo>
                  <a:pt x="189309" y="108177"/>
                </a:moveTo>
                <a:lnTo>
                  <a:pt x="207338" y="108177"/>
                </a:lnTo>
                <a:cubicBezTo>
                  <a:pt x="209781" y="108177"/>
                  <a:pt x="211893" y="109069"/>
                  <a:pt x="213677" y="110853"/>
                </a:cubicBezTo>
                <a:cubicBezTo>
                  <a:pt x="215460" y="112637"/>
                  <a:pt x="216353" y="114750"/>
                  <a:pt x="216353" y="117191"/>
                </a:cubicBezTo>
                <a:lnTo>
                  <a:pt x="216353" y="180295"/>
                </a:lnTo>
                <a:lnTo>
                  <a:pt x="279457" y="180295"/>
                </a:lnTo>
                <a:cubicBezTo>
                  <a:pt x="281898" y="180295"/>
                  <a:pt x="284011" y="181187"/>
                  <a:pt x="285795" y="182971"/>
                </a:cubicBezTo>
                <a:cubicBezTo>
                  <a:pt x="287579" y="184755"/>
                  <a:pt x="288471" y="186868"/>
                  <a:pt x="288471" y="189309"/>
                </a:cubicBezTo>
                <a:lnTo>
                  <a:pt x="288471" y="207339"/>
                </a:lnTo>
                <a:cubicBezTo>
                  <a:pt x="288471" y="209780"/>
                  <a:pt x="287579" y="211893"/>
                  <a:pt x="285795" y="213677"/>
                </a:cubicBezTo>
                <a:cubicBezTo>
                  <a:pt x="284011" y="215461"/>
                  <a:pt x="281898" y="216354"/>
                  <a:pt x="279457" y="216354"/>
                </a:cubicBezTo>
                <a:lnTo>
                  <a:pt x="216353" y="216354"/>
                </a:lnTo>
                <a:lnTo>
                  <a:pt x="216353" y="279457"/>
                </a:lnTo>
                <a:cubicBezTo>
                  <a:pt x="216353" y="281898"/>
                  <a:pt x="215460" y="284011"/>
                  <a:pt x="213677" y="285795"/>
                </a:cubicBezTo>
                <a:cubicBezTo>
                  <a:pt x="211893" y="287579"/>
                  <a:pt x="209781" y="288471"/>
                  <a:pt x="207338" y="288471"/>
                </a:cubicBezTo>
                <a:lnTo>
                  <a:pt x="189309" y="288471"/>
                </a:lnTo>
                <a:cubicBezTo>
                  <a:pt x="186867" y="288471"/>
                  <a:pt x="184754" y="287579"/>
                  <a:pt x="182971" y="285795"/>
                </a:cubicBezTo>
                <a:cubicBezTo>
                  <a:pt x="181187" y="284011"/>
                  <a:pt x="180294" y="281898"/>
                  <a:pt x="180294" y="279457"/>
                </a:cubicBezTo>
                <a:lnTo>
                  <a:pt x="180294" y="216354"/>
                </a:lnTo>
                <a:lnTo>
                  <a:pt x="117191" y="216354"/>
                </a:lnTo>
                <a:cubicBezTo>
                  <a:pt x="114749" y="216354"/>
                  <a:pt x="112636" y="215461"/>
                  <a:pt x="110853" y="213677"/>
                </a:cubicBezTo>
                <a:cubicBezTo>
                  <a:pt x="109069" y="211893"/>
                  <a:pt x="108176" y="209780"/>
                  <a:pt x="108176" y="207339"/>
                </a:cubicBezTo>
                <a:lnTo>
                  <a:pt x="108176" y="189309"/>
                </a:lnTo>
                <a:cubicBezTo>
                  <a:pt x="108176" y="186868"/>
                  <a:pt x="109069" y="184755"/>
                  <a:pt x="110853" y="182971"/>
                </a:cubicBezTo>
                <a:cubicBezTo>
                  <a:pt x="112636" y="181187"/>
                  <a:pt x="114749" y="180295"/>
                  <a:pt x="117191" y="180295"/>
                </a:cubicBezTo>
                <a:lnTo>
                  <a:pt x="180294" y="180295"/>
                </a:lnTo>
                <a:lnTo>
                  <a:pt x="180294" y="117191"/>
                </a:lnTo>
                <a:cubicBezTo>
                  <a:pt x="180294" y="114750"/>
                  <a:pt x="181187" y="112637"/>
                  <a:pt x="182971" y="110853"/>
                </a:cubicBezTo>
                <a:cubicBezTo>
                  <a:pt x="184754" y="109069"/>
                  <a:pt x="186867" y="108177"/>
                  <a:pt x="189309" y="108177"/>
                </a:cubicBezTo>
                <a:close/>
                <a:moveTo>
                  <a:pt x="198324" y="72118"/>
                </a:moveTo>
                <a:cubicBezTo>
                  <a:pt x="163580" y="72118"/>
                  <a:pt x="133860" y="84466"/>
                  <a:pt x="109162" y="109163"/>
                </a:cubicBezTo>
                <a:cubicBezTo>
                  <a:pt x="84466" y="133859"/>
                  <a:pt x="72117" y="163580"/>
                  <a:pt x="72117" y="198324"/>
                </a:cubicBezTo>
                <a:cubicBezTo>
                  <a:pt x="72117" y="233068"/>
                  <a:pt x="84466" y="262789"/>
                  <a:pt x="109162" y="287485"/>
                </a:cubicBezTo>
                <a:cubicBezTo>
                  <a:pt x="133860" y="312182"/>
                  <a:pt x="163580" y="324530"/>
                  <a:pt x="198324" y="324530"/>
                </a:cubicBezTo>
                <a:cubicBezTo>
                  <a:pt x="233068" y="324530"/>
                  <a:pt x="262788" y="312182"/>
                  <a:pt x="287485" y="287485"/>
                </a:cubicBezTo>
                <a:cubicBezTo>
                  <a:pt x="312182" y="262789"/>
                  <a:pt x="324530" y="233068"/>
                  <a:pt x="324530" y="198324"/>
                </a:cubicBezTo>
                <a:cubicBezTo>
                  <a:pt x="324530" y="163580"/>
                  <a:pt x="312182" y="133859"/>
                  <a:pt x="287485" y="109163"/>
                </a:cubicBezTo>
                <a:cubicBezTo>
                  <a:pt x="262788" y="84466"/>
                  <a:pt x="233068" y="72118"/>
                  <a:pt x="198324" y="72118"/>
                </a:cubicBezTo>
                <a:close/>
                <a:moveTo>
                  <a:pt x="198324" y="0"/>
                </a:moveTo>
                <a:cubicBezTo>
                  <a:pt x="225180" y="0"/>
                  <a:pt x="250863" y="5212"/>
                  <a:pt x="275371" y="15635"/>
                </a:cubicBezTo>
                <a:cubicBezTo>
                  <a:pt x="299880" y="26058"/>
                  <a:pt x="321009" y="40144"/>
                  <a:pt x="338757" y="57891"/>
                </a:cubicBezTo>
                <a:cubicBezTo>
                  <a:pt x="356505" y="75639"/>
                  <a:pt x="370590" y="96767"/>
                  <a:pt x="381014" y="121276"/>
                </a:cubicBezTo>
                <a:cubicBezTo>
                  <a:pt x="391436" y="145785"/>
                  <a:pt x="396648" y="171468"/>
                  <a:pt x="396648" y="198324"/>
                </a:cubicBezTo>
                <a:cubicBezTo>
                  <a:pt x="396648" y="239642"/>
                  <a:pt x="385004" y="277109"/>
                  <a:pt x="361716" y="310727"/>
                </a:cubicBezTo>
                <a:lnTo>
                  <a:pt x="458343" y="407353"/>
                </a:lnTo>
                <a:cubicBezTo>
                  <a:pt x="465291" y="414302"/>
                  <a:pt x="468765" y="422753"/>
                  <a:pt x="468765" y="432707"/>
                </a:cubicBezTo>
                <a:cubicBezTo>
                  <a:pt x="468765" y="442661"/>
                  <a:pt x="465245" y="451159"/>
                  <a:pt x="458202" y="458202"/>
                </a:cubicBezTo>
                <a:cubicBezTo>
                  <a:pt x="451158" y="465245"/>
                  <a:pt x="442660" y="468766"/>
                  <a:pt x="432707" y="468766"/>
                </a:cubicBezTo>
                <a:cubicBezTo>
                  <a:pt x="422565" y="468766"/>
                  <a:pt x="414114" y="465198"/>
                  <a:pt x="407353" y="458061"/>
                </a:cubicBezTo>
                <a:lnTo>
                  <a:pt x="310726" y="361716"/>
                </a:lnTo>
                <a:cubicBezTo>
                  <a:pt x="277109" y="385004"/>
                  <a:pt x="239642" y="396648"/>
                  <a:pt x="198324" y="396648"/>
                </a:cubicBezTo>
                <a:cubicBezTo>
                  <a:pt x="171468" y="396648"/>
                  <a:pt x="145784" y="391437"/>
                  <a:pt x="121276" y="381013"/>
                </a:cubicBezTo>
                <a:cubicBezTo>
                  <a:pt x="96767" y="370590"/>
                  <a:pt x="75639" y="356504"/>
                  <a:pt x="57891" y="338757"/>
                </a:cubicBezTo>
                <a:cubicBezTo>
                  <a:pt x="40143" y="321009"/>
                  <a:pt x="26058" y="299881"/>
                  <a:pt x="15634" y="275372"/>
                </a:cubicBezTo>
                <a:cubicBezTo>
                  <a:pt x="5211" y="250863"/>
                  <a:pt x="0" y="225180"/>
                  <a:pt x="0" y="198324"/>
                </a:cubicBezTo>
                <a:cubicBezTo>
                  <a:pt x="0" y="171468"/>
                  <a:pt x="5211" y="145785"/>
                  <a:pt x="15634" y="121276"/>
                </a:cubicBezTo>
                <a:cubicBezTo>
                  <a:pt x="26058" y="96767"/>
                  <a:pt x="40143" y="75639"/>
                  <a:pt x="57891" y="57891"/>
                </a:cubicBezTo>
                <a:cubicBezTo>
                  <a:pt x="75639" y="40144"/>
                  <a:pt x="96767" y="26058"/>
                  <a:pt x="121276" y="15635"/>
                </a:cubicBezTo>
                <a:cubicBezTo>
                  <a:pt x="145784" y="5212"/>
                  <a:pt x="171468" y="0"/>
                  <a:pt x="198324" y="0"/>
                </a:cubicBezTo>
                <a:close/>
              </a:path>
            </a:pathLst>
          </a:custGeom>
          <a:solidFill>
            <a:srgbClr val="06657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Calibri"/>
              <a:buNone/>
              <a:tabLst/>
              <a:defRPr/>
            </a:pPr>
            <a:endParaRPr kumimoji="0" sz="13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" name="Google Shape;316;p21">
            <a:extLst>
              <a:ext uri="{FF2B5EF4-FFF2-40B4-BE49-F238E27FC236}">
                <a16:creationId xmlns:a16="http://schemas.microsoft.com/office/drawing/2014/main" id="{3FFBCBE9-747D-414C-A563-F835324C7291}"/>
              </a:ext>
            </a:extLst>
          </p:cNvPr>
          <p:cNvSpPr/>
          <p:nvPr/>
        </p:nvSpPr>
        <p:spPr>
          <a:xfrm>
            <a:off x="5665517" y="1037626"/>
            <a:ext cx="249274" cy="249274"/>
          </a:xfrm>
          <a:custGeom>
            <a:avLst/>
            <a:gdLst/>
            <a:ahLst/>
            <a:cxnLst/>
            <a:rect l="l" t="t" r="r" b="b"/>
            <a:pathLst>
              <a:path w="468765" h="468766" extrusionOk="0">
                <a:moveTo>
                  <a:pt x="117191" y="180295"/>
                </a:moveTo>
                <a:lnTo>
                  <a:pt x="279456" y="180295"/>
                </a:lnTo>
                <a:cubicBezTo>
                  <a:pt x="281899" y="180295"/>
                  <a:pt x="284012" y="181187"/>
                  <a:pt x="285795" y="182971"/>
                </a:cubicBezTo>
                <a:cubicBezTo>
                  <a:pt x="287579" y="184755"/>
                  <a:pt x="288472" y="186868"/>
                  <a:pt x="288472" y="189309"/>
                </a:cubicBezTo>
                <a:lnTo>
                  <a:pt x="288472" y="207339"/>
                </a:lnTo>
                <a:cubicBezTo>
                  <a:pt x="288472" y="209780"/>
                  <a:pt x="287579" y="211893"/>
                  <a:pt x="285795" y="213677"/>
                </a:cubicBezTo>
                <a:cubicBezTo>
                  <a:pt x="284012" y="215461"/>
                  <a:pt x="281899" y="216354"/>
                  <a:pt x="279456" y="216354"/>
                </a:cubicBezTo>
                <a:lnTo>
                  <a:pt x="117191" y="216354"/>
                </a:lnTo>
                <a:cubicBezTo>
                  <a:pt x="114750" y="216354"/>
                  <a:pt x="112637" y="215461"/>
                  <a:pt x="110852" y="213677"/>
                </a:cubicBezTo>
                <a:cubicBezTo>
                  <a:pt x="109069" y="211893"/>
                  <a:pt x="108177" y="209780"/>
                  <a:pt x="108177" y="207339"/>
                </a:cubicBezTo>
                <a:lnTo>
                  <a:pt x="108177" y="189309"/>
                </a:lnTo>
                <a:cubicBezTo>
                  <a:pt x="108177" y="186868"/>
                  <a:pt x="109069" y="184755"/>
                  <a:pt x="110852" y="182971"/>
                </a:cubicBezTo>
                <a:cubicBezTo>
                  <a:pt x="112637" y="181187"/>
                  <a:pt x="114750" y="180295"/>
                  <a:pt x="117191" y="180295"/>
                </a:cubicBezTo>
                <a:close/>
                <a:moveTo>
                  <a:pt x="198324" y="72118"/>
                </a:moveTo>
                <a:cubicBezTo>
                  <a:pt x="163580" y="72118"/>
                  <a:pt x="133859" y="84466"/>
                  <a:pt x="109163" y="109163"/>
                </a:cubicBezTo>
                <a:cubicBezTo>
                  <a:pt x="84466" y="133859"/>
                  <a:pt x="72117" y="163580"/>
                  <a:pt x="72117" y="198324"/>
                </a:cubicBezTo>
                <a:cubicBezTo>
                  <a:pt x="72117" y="233068"/>
                  <a:pt x="84466" y="262789"/>
                  <a:pt x="109163" y="287485"/>
                </a:cubicBezTo>
                <a:cubicBezTo>
                  <a:pt x="133859" y="312182"/>
                  <a:pt x="163580" y="324530"/>
                  <a:pt x="198324" y="324530"/>
                </a:cubicBezTo>
                <a:cubicBezTo>
                  <a:pt x="233068" y="324530"/>
                  <a:pt x="262788" y="312182"/>
                  <a:pt x="287486" y="287485"/>
                </a:cubicBezTo>
                <a:cubicBezTo>
                  <a:pt x="312182" y="262789"/>
                  <a:pt x="324530" y="233068"/>
                  <a:pt x="324530" y="198324"/>
                </a:cubicBezTo>
                <a:cubicBezTo>
                  <a:pt x="324530" y="163580"/>
                  <a:pt x="312182" y="133859"/>
                  <a:pt x="287486" y="109163"/>
                </a:cubicBezTo>
                <a:cubicBezTo>
                  <a:pt x="262788" y="84466"/>
                  <a:pt x="233068" y="72118"/>
                  <a:pt x="198324" y="72118"/>
                </a:cubicBezTo>
                <a:close/>
                <a:moveTo>
                  <a:pt x="198324" y="0"/>
                </a:moveTo>
                <a:cubicBezTo>
                  <a:pt x="225180" y="0"/>
                  <a:pt x="250862" y="5212"/>
                  <a:pt x="275371" y="15635"/>
                </a:cubicBezTo>
                <a:cubicBezTo>
                  <a:pt x="299880" y="26058"/>
                  <a:pt x="321009" y="40144"/>
                  <a:pt x="338757" y="57891"/>
                </a:cubicBezTo>
                <a:cubicBezTo>
                  <a:pt x="356505" y="75639"/>
                  <a:pt x="370590" y="96767"/>
                  <a:pt x="381013" y="121276"/>
                </a:cubicBezTo>
                <a:cubicBezTo>
                  <a:pt x="391436" y="145785"/>
                  <a:pt x="396648" y="171468"/>
                  <a:pt x="396648" y="198324"/>
                </a:cubicBezTo>
                <a:cubicBezTo>
                  <a:pt x="396648" y="239642"/>
                  <a:pt x="385004" y="277109"/>
                  <a:pt x="361716" y="310727"/>
                </a:cubicBezTo>
                <a:lnTo>
                  <a:pt x="458343" y="407353"/>
                </a:lnTo>
                <a:cubicBezTo>
                  <a:pt x="465292" y="414302"/>
                  <a:pt x="468765" y="422753"/>
                  <a:pt x="468765" y="432707"/>
                </a:cubicBezTo>
                <a:cubicBezTo>
                  <a:pt x="468765" y="442661"/>
                  <a:pt x="465245" y="451159"/>
                  <a:pt x="458202" y="458202"/>
                </a:cubicBezTo>
                <a:cubicBezTo>
                  <a:pt x="451159" y="465245"/>
                  <a:pt x="442660" y="468766"/>
                  <a:pt x="432707" y="468766"/>
                </a:cubicBezTo>
                <a:cubicBezTo>
                  <a:pt x="422566" y="468766"/>
                  <a:pt x="414114" y="465198"/>
                  <a:pt x="407353" y="458061"/>
                </a:cubicBezTo>
                <a:lnTo>
                  <a:pt x="310726" y="361716"/>
                </a:lnTo>
                <a:cubicBezTo>
                  <a:pt x="277110" y="385004"/>
                  <a:pt x="239642" y="396648"/>
                  <a:pt x="198324" y="396648"/>
                </a:cubicBezTo>
                <a:cubicBezTo>
                  <a:pt x="171468" y="396648"/>
                  <a:pt x="145785" y="391437"/>
                  <a:pt x="121276" y="381013"/>
                </a:cubicBezTo>
                <a:cubicBezTo>
                  <a:pt x="96767" y="370590"/>
                  <a:pt x="75639" y="356504"/>
                  <a:pt x="57892" y="338757"/>
                </a:cubicBezTo>
                <a:cubicBezTo>
                  <a:pt x="40144" y="321009"/>
                  <a:pt x="26057" y="299881"/>
                  <a:pt x="15635" y="275372"/>
                </a:cubicBezTo>
                <a:cubicBezTo>
                  <a:pt x="5211" y="250863"/>
                  <a:pt x="0" y="225180"/>
                  <a:pt x="0" y="198324"/>
                </a:cubicBezTo>
                <a:cubicBezTo>
                  <a:pt x="0" y="171468"/>
                  <a:pt x="5211" y="145785"/>
                  <a:pt x="15635" y="121276"/>
                </a:cubicBezTo>
                <a:cubicBezTo>
                  <a:pt x="26057" y="96767"/>
                  <a:pt x="40144" y="75639"/>
                  <a:pt x="57892" y="57891"/>
                </a:cubicBezTo>
                <a:cubicBezTo>
                  <a:pt x="75639" y="40144"/>
                  <a:pt x="96767" y="26058"/>
                  <a:pt x="121276" y="15635"/>
                </a:cubicBezTo>
                <a:cubicBezTo>
                  <a:pt x="145785" y="5212"/>
                  <a:pt x="171468" y="0"/>
                  <a:pt x="198324" y="0"/>
                </a:cubicBezTo>
                <a:close/>
              </a:path>
            </a:pathLst>
          </a:custGeom>
          <a:solidFill>
            <a:srgbClr val="06657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Calibri"/>
              <a:buNone/>
              <a:tabLst/>
              <a:defRPr/>
            </a:pPr>
            <a:endParaRPr kumimoji="0" sz="13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" name="Google Shape;317;p21">
            <a:extLst>
              <a:ext uri="{FF2B5EF4-FFF2-40B4-BE49-F238E27FC236}">
                <a16:creationId xmlns:a16="http://schemas.microsoft.com/office/drawing/2014/main" id="{E56589F9-688E-46EC-B9FF-5C209BA5813C}"/>
              </a:ext>
            </a:extLst>
          </p:cNvPr>
          <p:cNvSpPr/>
          <p:nvPr/>
        </p:nvSpPr>
        <p:spPr>
          <a:xfrm>
            <a:off x="2834142" y="1037626"/>
            <a:ext cx="210923" cy="230100"/>
          </a:xfrm>
          <a:custGeom>
            <a:avLst/>
            <a:gdLst/>
            <a:ahLst/>
            <a:cxnLst/>
            <a:rect l="l" t="t" r="r" b="b"/>
            <a:pathLst>
              <a:path w="297485" h="324532" extrusionOk="0">
                <a:moveTo>
                  <a:pt x="73103" y="148745"/>
                </a:moveTo>
                <a:cubicBezTo>
                  <a:pt x="74372" y="148745"/>
                  <a:pt x="77330" y="150259"/>
                  <a:pt x="81977" y="153288"/>
                </a:cubicBezTo>
                <a:cubicBezTo>
                  <a:pt x="86626" y="156316"/>
                  <a:pt x="91872" y="159697"/>
                  <a:pt x="97718" y="163429"/>
                </a:cubicBezTo>
                <a:cubicBezTo>
                  <a:pt x="103564" y="167162"/>
                  <a:pt x="111170" y="170542"/>
                  <a:pt x="120536" y="173571"/>
                </a:cubicBezTo>
                <a:cubicBezTo>
                  <a:pt x="129903" y="176599"/>
                  <a:pt x="139306" y="178114"/>
                  <a:pt x="148743" y="178114"/>
                </a:cubicBezTo>
                <a:cubicBezTo>
                  <a:pt x="158180" y="178114"/>
                  <a:pt x="167582" y="176599"/>
                  <a:pt x="176949" y="173571"/>
                </a:cubicBezTo>
                <a:cubicBezTo>
                  <a:pt x="186315" y="170542"/>
                  <a:pt x="193922" y="167162"/>
                  <a:pt x="199768" y="163429"/>
                </a:cubicBezTo>
                <a:cubicBezTo>
                  <a:pt x="205613" y="159697"/>
                  <a:pt x="210860" y="156316"/>
                  <a:pt x="215508" y="153288"/>
                </a:cubicBezTo>
                <a:cubicBezTo>
                  <a:pt x="220157" y="150259"/>
                  <a:pt x="223115" y="148745"/>
                  <a:pt x="224382" y="148745"/>
                </a:cubicBezTo>
                <a:cubicBezTo>
                  <a:pt x="232974" y="148745"/>
                  <a:pt x="240827" y="150154"/>
                  <a:pt x="247940" y="152971"/>
                </a:cubicBezTo>
                <a:cubicBezTo>
                  <a:pt x="255053" y="155788"/>
                  <a:pt x="261074" y="159556"/>
                  <a:pt x="266005" y="164275"/>
                </a:cubicBezTo>
                <a:cubicBezTo>
                  <a:pt x="270935" y="168993"/>
                  <a:pt x="275301" y="174697"/>
                  <a:pt x="279104" y="181388"/>
                </a:cubicBezTo>
                <a:cubicBezTo>
                  <a:pt x="282907" y="188079"/>
                  <a:pt x="285935" y="194946"/>
                  <a:pt x="288189" y="201988"/>
                </a:cubicBezTo>
                <a:cubicBezTo>
                  <a:pt x="290443" y="209031"/>
                  <a:pt x="292309" y="216673"/>
                  <a:pt x="293788" y="224913"/>
                </a:cubicBezTo>
                <a:cubicBezTo>
                  <a:pt x="295267" y="233152"/>
                  <a:pt x="296253" y="240829"/>
                  <a:pt x="296746" y="247942"/>
                </a:cubicBezTo>
                <a:cubicBezTo>
                  <a:pt x="297238" y="255056"/>
                  <a:pt x="297485" y="262344"/>
                  <a:pt x="297485" y="269810"/>
                </a:cubicBezTo>
                <a:cubicBezTo>
                  <a:pt x="297485" y="286713"/>
                  <a:pt x="292344" y="300059"/>
                  <a:pt x="282061" y="309848"/>
                </a:cubicBezTo>
                <a:cubicBezTo>
                  <a:pt x="271779" y="319638"/>
                  <a:pt x="258116" y="324532"/>
                  <a:pt x="241073" y="324532"/>
                </a:cubicBezTo>
                <a:lnTo>
                  <a:pt x="56412" y="324532"/>
                </a:lnTo>
                <a:cubicBezTo>
                  <a:pt x="39368" y="324532"/>
                  <a:pt x="25706" y="319638"/>
                  <a:pt x="15423" y="309848"/>
                </a:cubicBezTo>
                <a:cubicBezTo>
                  <a:pt x="5141" y="300059"/>
                  <a:pt x="0" y="286713"/>
                  <a:pt x="0" y="269810"/>
                </a:cubicBezTo>
                <a:cubicBezTo>
                  <a:pt x="0" y="262344"/>
                  <a:pt x="246" y="255056"/>
                  <a:pt x="740" y="247942"/>
                </a:cubicBezTo>
                <a:cubicBezTo>
                  <a:pt x="1232" y="240829"/>
                  <a:pt x="2219" y="233152"/>
                  <a:pt x="3698" y="224913"/>
                </a:cubicBezTo>
                <a:cubicBezTo>
                  <a:pt x="5177" y="216673"/>
                  <a:pt x="7043" y="209031"/>
                  <a:pt x="9296" y="201988"/>
                </a:cubicBezTo>
                <a:cubicBezTo>
                  <a:pt x="11550" y="194946"/>
                  <a:pt x="14579" y="188079"/>
                  <a:pt x="18382" y="181388"/>
                </a:cubicBezTo>
                <a:cubicBezTo>
                  <a:pt x="22184" y="174697"/>
                  <a:pt x="26551" y="168993"/>
                  <a:pt x="31481" y="164275"/>
                </a:cubicBezTo>
                <a:cubicBezTo>
                  <a:pt x="36411" y="159556"/>
                  <a:pt x="42432" y="155788"/>
                  <a:pt x="49546" y="152971"/>
                </a:cubicBezTo>
                <a:cubicBezTo>
                  <a:pt x="56659" y="150154"/>
                  <a:pt x="64511" y="148745"/>
                  <a:pt x="73103" y="148745"/>
                </a:cubicBezTo>
                <a:close/>
                <a:moveTo>
                  <a:pt x="148743" y="0"/>
                </a:moveTo>
                <a:cubicBezTo>
                  <a:pt x="171139" y="0"/>
                  <a:pt x="190259" y="7923"/>
                  <a:pt x="206106" y="23770"/>
                </a:cubicBezTo>
                <a:cubicBezTo>
                  <a:pt x="221952" y="39616"/>
                  <a:pt x="229875" y="58736"/>
                  <a:pt x="229875" y="81133"/>
                </a:cubicBezTo>
                <a:cubicBezTo>
                  <a:pt x="229875" y="103529"/>
                  <a:pt x="221952" y="122650"/>
                  <a:pt x="206106" y="138496"/>
                </a:cubicBezTo>
                <a:cubicBezTo>
                  <a:pt x="190259" y="154342"/>
                  <a:pt x="171139" y="162266"/>
                  <a:pt x="148743" y="162266"/>
                </a:cubicBezTo>
                <a:cubicBezTo>
                  <a:pt x="126347" y="162266"/>
                  <a:pt x="107226" y="154342"/>
                  <a:pt x="91379" y="138496"/>
                </a:cubicBezTo>
                <a:cubicBezTo>
                  <a:pt x="75533" y="122650"/>
                  <a:pt x="67610" y="103529"/>
                  <a:pt x="67610" y="81133"/>
                </a:cubicBezTo>
                <a:cubicBezTo>
                  <a:pt x="67610" y="58736"/>
                  <a:pt x="75533" y="39616"/>
                  <a:pt x="91379" y="23770"/>
                </a:cubicBezTo>
                <a:cubicBezTo>
                  <a:pt x="107226" y="7923"/>
                  <a:pt x="126347" y="0"/>
                  <a:pt x="148743" y="0"/>
                </a:cubicBezTo>
                <a:close/>
              </a:path>
            </a:pathLst>
          </a:custGeom>
          <a:solidFill>
            <a:srgbClr val="06657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Calibri"/>
              <a:buNone/>
              <a:tabLst/>
              <a:defRPr/>
            </a:pPr>
            <a:endParaRPr kumimoji="0" sz="13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" name="Google Shape;318;p21">
            <a:extLst>
              <a:ext uri="{FF2B5EF4-FFF2-40B4-BE49-F238E27FC236}">
                <a16:creationId xmlns:a16="http://schemas.microsoft.com/office/drawing/2014/main" id="{65B4B802-8A13-48DA-99B4-9A5D3EC232AD}"/>
              </a:ext>
            </a:extLst>
          </p:cNvPr>
          <p:cNvSpPr/>
          <p:nvPr/>
        </p:nvSpPr>
        <p:spPr>
          <a:xfrm>
            <a:off x="3538186" y="1037626"/>
            <a:ext cx="249274" cy="210924"/>
          </a:xfrm>
          <a:custGeom>
            <a:avLst/>
            <a:gdLst/>
            <a:ahLst/>
            <a:cxnLst/>
            <a:rect l="l" t="t" r="r" b="b"/>
            <a:pathLst>
              <a:path w="468767" h="396648" extrusionOk="0">
                <a:moveTo>
                  <a:pt x="288473" y="216354"/>
                </a:moveTo>
                <a:lnTo>
                  <a:pt x="432708" y="216354"/>
                </a:lnTo>
                <a:cubicBezTo>
                  <a:pt x="442474" y="216354"/>
                  <a:pt x="450925" y="219922"/>
                  <a:pt x="458063" y="227059"/>
                </a:cubicBezTo>
                <a:cubicBezTo>
                  <a:pt x="465199" y="234195"/>
                  <a:pt x="468767" y="242646"/>
                  <a:pt x="468767" y="252412"/>
                </a:cubicBezTo>
                <a:lnTo>
                  <a:pt x="468767" y="360589"/>
                </a:lnTo>
                <a:cubicBezTo>
                  <a:pt x="468767" y="370355"/>
                  <a:pt x="465199" y="378807"/>
                  <a:pt x="458063" y="385943"/>
                </a:cubicBezTo>
                <a:cubicBezTo>
                  <a:pt x="450925" y="393080"/>
                  <a:pt x="442474" y="396648"/>
                  <a:pt x="432708" y="396648"/>
                </a:cubicBezTo>
                <a:lnTo>
                  <a:pt x="288473" y="396648"/>
                </a:lnTo>
                <a:cubicBezTo>
                  <a:pt x="278706" y="396648"/>
                  <a:pt x="270255" y="393080"/>
                  <a:pt x="263119" y="385943"/>
                </a:cubicBezTo>
                <a:cubicBezTo>
                  <a:pt x="255982" y="378807"/>
                  <a:pt x="252414" y="370355"/>
                  <a:pt x="252414" y="360589"/>
                </a:cubicBezTo>
                <a:lnTo>
                  <a:pt x="252414" y="252412"/>
                </a:lnTo>
                <a:cubicBezTo>
                  <a:pt x="252414" y="242646"/>
                  <a:pt x="255982" y="234195"/>
                  <a:pt x="263119" y="227059"/>
                </a:cubicBezTo>
                <a:cubicBezTo>
                  <a:pt x="270255" y="219922"/>
                  <a:pt x="278706" y="216354"/>
                  <a:pt x="288473" y="216354"/>
                </a:cubicBezTo>
                <a:close/>
                <a:moveTo>
                  <a:pt x="36059" y="216354"/>
                </a:moveTo>
                <a:lnTo>
                  <a:pt x="180295" y="216354"/>
                </a:lnTo>
                <a:cubicBezTo>
                  <a:pt x="190061" y="216354"/>
                  <a:pt x="198512" y="219922"/>
                  <a:pt x="205649" y="227059"/>
                </a:cubicBezTo>
                <a:cubicBezTo>
                  <a:pt x="212785" y="234195"/>
                  <a:pt x="216354" y="242646"/>
                  <a:pt x="216354" y="252412"/>
                </a:cubicBezTo>
                <a:lnTo>
                  <a:pt x="216354" y="360589"/>
                </a:lnTo>
                <a:cubicBezTo>
                  <a:pt x="216354" y="370355"/>
                  <a:pt x="212785" y="378807"/>
                  <a:pt x="205649" y="385943"/>
                </a:cubicBezTo>
                <a:cubicBezTo>
                  <a:pt x="198512" y="393080"/>
                  <a:pt x="190061" y="396648"/>
                  <a:pt x="180295" y="396648"/>
                </a:cubicBezTo>
                <a:lnTo>
                  <a:pt x="36059" y="396648"/>
                </a:lnTo>
                <a:cubicBezTo>
                  <a:pt x="26293" y="396648"/>
                  <a:pt x="17841" y="393080"/>
                  <a:pt x="10705" y="385943"/>
                </a:cubicBezTo>
                <a:cubicBezTo>
                  <a:pt x="3568" y="378807"/>
                  <a:pt x="0" y="370355"/>
                  <a:pt x="0" y="360589"/>
                </a:cubicBezTo>
                <a:lnTo>
                  <a:pt x="0" y="252412"/>
                </a:lnTo>
                <a:cubicBezTo>
                  <a:pt x="0" y="242646"/>
                  <a:pt x="3568" y="234195"/>
                  <a:pt x="10705" y="227059"/>
                </a:cubicBezTo>
                <a:cubicBezTo>
                  <a:pt x="17841" y="219922"/>
                  <a:pt x="26293" y="216354"/>
                  <a:pt x="36059" y="216354"/>
                </a:cubicBezTo>
                <a:close/>
                <a:moveTo>
                  <a:pt x="288473" y="0"/>
                </a:moveTo>
                <a:lnTo>
                  <a:pt x="432708" y="0"/>
                </a:lnTo>
                <a:cubicBezTo>
                  <a:pt x="442474" y="0"/>
                  <a:pt x="450925" y="3568"/>
                  <a:pt x="458063" y="10705"/>
                </a:cubicBezTo>
                <a:cubicBezTo>
                  <a:pt x="465199" y="17842"/>
                  <a:pt x="468767" y="26293"/>
                  <a:pt x="468767" y="36059"/>
                </a:cubicBezTo>
                <a:lnTo>
                  <a:pt x="468767" y="144236"/>
                </a:lnTo>
                <a:cubicBezTo>
                  <a:pt x="468767" y="154002"/>
                  <a:pt x="465199" y="162453"/>
                  <a:pt x="458063" y="169590"/>
                </a:cubicBezTo>
                <a:cubicBezTo>
                  <a:pt x="450925" y="176726"/>
                  <a:pt x="442474" y="180295"/>
                  <a:pt x="432708" y="180295"/>
                </a:cubicBezTo>
                <a:lnTo>
                  <a:pt x="288473" y="180295"/>
                </a:lnTo>
                <a:cubicBezTo>
                  <a:pt x="278706" y="180295"/>
                  <a:pt x="270255" y="176726"/>
                  <a:pt x="263119" y="169590"/>
                </a:cubicBezTo>
                <a:cubicBezTo>
                  <a:pt x="255982" y="162453"/>
                  <a:pt x="252414" y="154002"/>
                  <a:pt x="252414" y="144236"/>
                </a:cubicBezTo>
                <a:lnTo>
                  <a:pt x="252414" y="36059"/>
                </a:lnTo>
                <a:cubicBezTo>
                  <a:pt x="252414" y="26293"/>
                  <a:pt x="255982" y="17842"/>
                  <a:pt x="263119" y="10705"/>
                </a:cubicBezTo>
                <a:cubicBezTo>
                  <a:pt x="270255" y="3568"/>
                  <a:pt x="278706" y="0"/>
                  <a:pt x="288473" y="0"/>
                </a:cubicBezTo>
                <a:close/>
                <a:moveTo>
                  <a:pt x="36059" y="0"/>
                </a:moveTo>
                <a:lnTo>
                  <a:pt x="180295" y="0"/>
                </a:lnTo>
                <a:cubicBezTo>
                  <a:pt x="190061" y="0"/>
                  <a:pt x="198512" y="3568"/>
                  <a:pt x="205649" y="10705"/>
                </a:cubicBezTo>
                <a:cubicBezTo>
                  <a:pt x="212785" y="17842"/>
                  <a:pt x="216354" y="26293"/>
                  <a:pt x="216354" y="36059"/>
                </a:cubicBezTo>
                <a:lnTo>
                  <a:pt x="216354" y="144236"/>
                </a:lnTo>
                <a:cubicBezTo>
                  <a:pt x="216354" y="154002"/>
                  <a:pt x="212785" y="162453"/>
                  <a:pt x="205649" y="169590"/>
                </a:cubicBezTo>
                <a:cubicBezTo>
                  <a:pt x="198512" y="176726"/>
                  <a:pt x="190061" y="180295"/>
                  <a:pt x="180295" y="180295"/>
                </a:cubicBezTo>
                <a:lnTo>
                  <a:pt x="36059" y="180295"/>
                </a:lnTo>
                <a:cubicBezTo>
                  <a:pt x="26293" y="180295"/>
                  <a:pt x="17841" y="176726"/>
                  <a:pt x="10705" y="169590"/>
                </a:cubicBezTo>
                <a:cubicBezTo>
                  <a:pt x="3568" y="162453"/>
                  <a:pt x="0" y="154002"/>
                  <a:pt x="0" y="144236"/>
                </a:cubicBezTo>
                <a:lnTo>
                  <a:pt x="0" y="36059"/>
                </a:lnTo>
                <a:cubicBezTo>
                  <a:pt x="0" y="26293"/>
                  <a:pt x="3568" y="17842"/>
                  <a:pt x="10705" y="10705"/>
                </a:cubicBezTo>
                <a:cubicBezTo>
                  <a:pt x="17841" y="3568"/>
                  <a:pt x="26293" y="0"/>
                  <a:pt x="36059" y="0"/>
                </a:cubicBezTo>
                <a:close/>
              </a:path>
            </a:pathLst>
          </a:custGeom>
          <a:solidFill>
            <a:srgbClr val="06657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Calibri"/>
              <a:buNone/>
              <a:tabLst/>
              <a:defRPr/>
            </a:pPr>
            <a:endParaRPr kumimoji="0" sz="13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" name="Google Shape;319;p21">
            <a:extLst>
              <a:ext uri="{FF2B5EF4-FFF2-40B4-BE49-F238E27FC236}">
                <a16:creationId xmlns:a16="http://schemas.microsoft.com/office/drawing/2014/main" id="{97D8B5AC-6A59-4653-9639-325F633F05FC}"/>
              </a:ext>
            </a:extLst>
          </p:cNvPr>
          <p:cNvSpPr/>
          <p:nvPr/>
        </p:nvSpPr>
        <p:spPr>
          <a:xfrm>
            <a:off x="3887676" y="1037626"/>
            <a:ext cx="268449" cy="210924"/>
          </a:xfrm>
          <a:custGeom>
            <a:avLst/>
            <a:gdLst/>
            <a:ahLst/>
            <a:cxnLst/>
            <a:rect l="l" t="t" r="r" b="b"/>
            <a:pathLst>
              <a:path w="504825" h="396648" extrusionOk="0">
                <a:moveTo>
                  <a:pt x="387633" y="288471"/>
                </a:moveTo>
                <a:lnTo>
                  <a:pt x="477781" y="288471"/>
                </a:lnTo>
                <a:cubicBezTo>
                  <a:pt x="485293" y="288471"/>
                  <a:pt x="491679" y="291101"/>
                  <a:pt x="496937" y="296359"/>
                </a:cubicBezTo>
                <a:cubicBezTo>
                  <a:pt x="502196" y="301618"/>
                  <a:pt x="504825" y="308003"/>
                  <a:pt x="504825" y="315516"/>
                </a:cubicBezTo>
                <a:lnTo>
                  <a:pt x="504825" y="369604"/>
                </a:lnTo>
                <a:cubicBezTo>
                  <a:pt x="504825" y="377116"/>
                  <a:pt x="502196" y="383502"/>
                  <a:pt x="496937" y="388760"/>
                </a:cubicBezTo>
                <a:cubicBezTo>
                  <a:pt x="491679" y="394019"/>
                  <a:pt x="485293" y="396648"/>
                  <a:pt x="477781" y="396648"/>
                </a:cubicBezTo>
                <a:lnTo>
                  <a:pt x="387633" y="396648"/>
                </a:lnTo>
                <a:cubicBezTo>
                  <a:pt x="380122" y="396648"/>
                  <a:pt x="373735" y="394019"/>
                  <a:pt x="368477" y="388760"/>
                </a:cubicBezTo>
                <a:cubicBezTo>
                  <a:pt x="363219" y="383502"/>
                  <a:pt x="360589" y="377116"/>
                  <a:pt x="360589" y="369604"/>
                </a:cubicBezTo>
                <a:lnTo>
                  <a:pt x="360589" y="315516"/>
                </a:lnTo>
                <a:cubicBezTo>
                  <a:pt x="360589" y="308003"/>
                  <a:pt x="363219" y="301618"/>
                  <a:pt x="368477" y="296359"/>
                </a:cubicBezTo>
                <a:cubicBezTo>
                  <a:pt x="373735" y="291101"/>
                  <a:pt x="380122" y="288471"/>
                  <a:pt x="387633" y="288471"/>
                </a:cubicBezTo>
                <a:close/>
                <a:moveTo>
                  <a:pt x="207340" y="288471"/>
                </a:moveTo>
                <a:lnTo>
                  <a:pt x="297487" y="288471"/>
                </a:lnTo>
                <a:cubicBezTo>
                  <a:pt x="304999" y="288471"/>
                  <a:pt x="311385" y="291101"/>
                  <a:pt x="316643" y="296359"/>
                </a:cubicBezTo>
                <a:cubicBezTo>
                  <a:pt x="321902" y="301618"/>
                  <a:pt x="324531" y="308003"/>
                  <a:pt x="324531" y="315516"/>
                </a:cubicBezTo>
                <a:lnTo>
                  <a:pt x="324531" y="369604"/>
                </a:lnTo>
                <a:cubicBezTo>
                  <a:pt x="324531" y="377116"/>
                  <a:pt x="321902" y="383502"/>
                  <a:pt x="316643" y="388760"/>
                </a:cubicBezTo>
                <a:cubicBezTo>
                  <a:pt x="311385" y="394019"/>
                  <a:pt x="304999" y="396648"/>
                  <a:pt x="297487" y="396648"/>
                </a:cubicBezTo>
                <a:lnTo>
                  <a:pt x="207340" y="396648"/>
                </a:lnTo>
                <a:cubicBezTo>
                  <a:pt x="199828" y="396648"/>
                  <a:pt x="193442" y="394019"/>
                  <a:pt x="188184" y="388760"/>
                </a:cubicBezTo>
                <a:cubicBezTo>
                  <a:pt x="182925" y="383502"/>
                  <a:pt x="180296" y="377116"/>
                  <a:pt x="180296" y="369604"/>
                </a:cubicBezTo>
                <a:lnTo>
                  <a:pt x="180296" y="315516"/>
                </a:lnTo>
                <a:cubicBezTo>
                  <a:pt x="180296" y="308003"/>
                  <a:pt x="182925" y="301618"/>
                  <a:pt x="188184" y="296359"/>
                </a:cubicBezTo>
                <a:cubicBezTo>
                  <a:pt x="193442" y="291101"/>
                  <a:pt x="199828" y="288471"/>
                  <a:pt x="207340" y="288471"/>
                </a:cubicBezTo>
                <a:close/>
                <a:moveTo>
                  <a:pt x="27044" y="288471"/>
                </a:moveTo>
                <a:lnTo>
                  <a:pt x="117192" y="288471"/>
                </a:lnTo>
                <a:cubicBezTo>
                  <a:pt x="124703" y="288471"/>
                  <a:pt x="131090" y="291101"/>
                  <a:pt x="136348" y="296359"/>
                </a:cubicBezTo>
                <a:cubicBezTo>
                  <a:pt x="141606" y="301618"/>
                  <a:pt x="144236" y="308003"/>
                  <a:pt x="144236" y="315516"/>
                </a:cubicBezTo>
                <a:lnTo>
                  <a:pt x="144236" y="369604"/>
                </a:lnTo>
                <a:cubicBezTo>
                  <a:pt x="144236" y="377116"/>
                  <a:pt x="141606" y="383502"/>
                  <a:pt x="136348" y="388760"/>
                </a:cubicBezTo>
                <a:cubicBezTo>
                  <a:pt x="131090" y="394019"/>
                  <a:pt x="124703" y="396648"/>
                  <a:pt x="117192" y="396648"/>
                </a:cubicBezTo>
                <a:lnTo>
                  <a:pt x="27044" y="396648"/>
                </a:lnTo>
                <a:cubicBezTo>
                  <a:pt x="19532" y="396648"/>
                  <a:pt x="13146" y="394019"/>
                  <a:pt x="7888" y="388760"/>
                </a:cubicBezTo>
                <a:cubicBezTo>
                  <a:pt x="2630" y="383502"/>
                  <a:pt x="0" y="377116"/>
                  <a:pt x="0" y="369604"/>
                </a:cubicBezTo>
                <a:lnTo>
                  <a:pt x="0" y="315516"/>
                </a:lnTo>
                <a:cubicBezTo>
                  <a:pt x="0" y="308003"/>
                  <a:pt x="2630" y="301618"/>
                  <a:pt x="7888" y="296359"/>
                </a:cubicBezTo>
                <a:cubicBezTo>
                  <a:pt x="13146" y="291101"/>
                  <a:pt x="19532" y="288471"/>
                  <a:pt x="27044" y="288471"/>
                </a:cubicBezTo>
                <a:close/>
                <a:moveTo>
                  <a:pt x="387633" y="144236"/>
                </a:moveTo>
                <a:lnTo>
                  <a:pt x="477781" y="144236"/>
                </a:lnTo>
                <a:cubicBezTo>
                  <a:pt x="485293" y="144236"/>
                  <a:pt x="491679" y="146865"/>
                  <a:pt x="496937" y="152123"/>
                </a:cubicBezTo>
                <a:cubicBezTo>
                  <a:pt x="502196" y="157382"/>
                  <a:pt x="504825" y="163768"/>
                  <a:pt x="504825" y="171280"/>
                </a:cubicBezTo>
                <a:lnTo>
                  <a:pt x="504825" y="225368"/>
                </a:lnTo>
                <a:cubicBezTo>
                  <a:pt x="504825" y="232881"/>
                  <a:pt x="502196" y="239266"/>
                  <a:pt x="496937" y="244524"/>
                </a:cubicBezTo>
                <a:cubicBezTo>
                  <a:pt x="491679" y="249783"/>
                  <a:pt x="485293" y="252412"/>
                  <a:pt x="477781" y="252412"/>
                </a:cubicBezTo>
                <a:lnTo>
                  <a:pt x="387633" y="252412"/>
                </a:lnTo>
                <a:cubicBezTo>
                  <a:pt x="380122" y="252412"/>
                  <a:pt x="373735" y="249783"/>
                  <a:pt x="368477" y="244524"/>
                </a:cubicBezTo>
                <a:cubicBezTo>
                  <a:pt x="363219" y="239266"/>
                  <a:pt x="360589" y="232881"/>
                  <a:pt x="360589" y="225368"/>
                </a:cubicBezTo>
                <a:lnTo>
                  <a:pt x="360589" y="171280"/>
                </a:lnTo>
                <a:cubicBezTo>
                  <a:pt x="360589" y="163768"/>
                  <a:pt x="363219" y="157382"/>
                  <a:pt x="368477" y="152123"/>
                </a:cubicBezTo>
                <a:cubicBezTo>
                  <a:pt x="373735" y="146865"/>
                  <a:pt x="380122" y="144236"/>
                  <a:pt x="387633" y="144236"/>
                </a:cubicBezTo>
                <a:close/>
                <a:moveTo>
                  <a:pt x="207340" y="144236"/>
                </a:moveTo>
                <a:lnTo>
                  <a:pt x="297487" y="144236"/>
                </a:lnTo>
                <a:cubicBezTo>
                  <a:pt x="304999" y="144236"/>
                  <a:pt x="311385" y="146865"/>
                  <a:pt x="316643" y="152123"/>
                </a:cubicBezTo>
                <a:cubicBezTo>
                  <a:pt x="321902" y="157382"/>
                  <a:pt x="324531" y="163768"/>
                  <a:pt x="324531" y="171280"/>
                </a:cubicBezTo>
                <a:lnTo>
                  <a:pt x="324531" y="225368"/>
                </a:lnTo>
                <a:cubicBezTo>
                  <a:pt x="324531" y="232881"/>
                  <a:pt x="321902" y="239266"/>
                  <a:pt x="316643" y="244524"/>
                </a:cubicBezTo>
                <a:cubicBezTo>
                  <a:pt x="311385" y="249783"/>
                  <a:pt x="304999" y="252412"/>
                  <a:pt x="297487" y="252412"/>
                </a:cubicBezTo>
                <a:lnTo>
                  <a:pt x="207340" y="252412"/>
                </a:lnTo>
                <a:cubicBezTo>
                  <a:pt x="199828" y="252412"/>
                  <a:pt x="193442" y="249783"/>
                  <a:pt x="188184" y="244524"/>
                </a:cubicBezTo>
                <a:cubicBezTo>
                  <a:pt x="182925" y="239266"/>
                  <a:pt x="180296" y="232881"/>
                  <a:pt x="180296" y="225368"/>
                </a:cubicBezTo>
                <a:lnTo>
                  <a:pt x="180296" y="171280"/>
                </a:lnTo>
                <a:cubicBezTo>
                  <a:pt x="180296" y="163768"/>
                  <a:pt x="182925" y="157382"/>
                  <a:pt x="188184" y="152123"/>
                </a:cubicBezTo>
                <a:cubicBezTo>
                  <a:pt x="193442" y="146865"/>
                  <a:pt x="199828" y="144236"/>
                  <a:pt x="207340" y="144236"/>
                </a:cubicBezTo>
                <a:close/>
                <a:moveTo>
                  <a:pt x="27044" y="144236"/>
                </a:moveTo>
                <a:lnTo>
                  <a:pt x="117192" y="144236"/>
                </a:lnTo>
                <a:cubicBezTo>
                  <a:pt x="124703" y="144236"/>
                  <a:pt x="131090" y="146865"/>
                  <a:pt x="136348" y="152123"/>
                </a:cubicBezTo>
                <a:cubicBezTo>
                  <a:pt x="141606" y="157382"/>
                  <a:pt x="144236" y="163768"/>
                  <a:pt x="144236" y="171280"/>
                </a:cubicBezTo>
                <a:lnTo>
                  <a:pt x="144236" y="225368"/>
                </a:lnTo>
                <a:cubicBezTo>
                  <a:pt x="144236" y="232881"/>
                  <a:pt x="141606" y="239266"/>
                  <a:pt x="136348" y="244524"/>
                </a:cubicBezTo>
                <a:cubicBezTo>
                  <a:pt x="131090" y="249783"/>
                  <a:pt x="124703" y="252412"/>
                  <a:pt x="117192" y="252412"/>
                </a:cubicBezTo>
                <a:lnTo>
                  <a:pt x="27044" y="252412"/>
                </a:lnTo>
                <a:cubicBezTo>
                  <a:pt x="19532" y="252412"/>
                  <a:pt x="13146" y="249783"/>
                  <a:pt x="7888" y="244524"/>
                </a:cubicBezTo>
                <a:cubicBezTo>
                  <a:pt x="2630" y="239266"/>
                  <a:pt x="0" y="232881"/>
                  <a:pt x="0" y="225368"/>
                </a:cubicBezTo>
                <a:lnTo>
                  <a:pt x="0" y="171280"/>
                </a:lnTo>
                <a:cubicBezTo>
                  <a:pt x="0" y="163768"/>
                  <a:pt x="2630" y="157382"/>
                  <a:pt x="7888" y="152123"/>
                </a:cubicBezTo>
                <a:cubicBezTo>
                  <a:pt x="13146" y="146865"/>
                  <a:pt x="19532" y="144236"/>
                  <a:pt x="27044" y="144236"/>
                </a:cubicBezTo>
                <a:close/>
                <a:moveTo>
                  <a:pt x="387633" y="0"/>
                </a:moveTo>
                <a:lnTo>
                  <a:pt x="477781" y="0"/>
                </a:lnTo>
                <a:cubicBezTo>
                  <a:pt x="485293" y="0"/>
                  <a:pt x="491679" y="2629"/>
                  <a:pt x="496937" y="7888"/>
                </a:cubicBezTo>
                <a:cubicBezTo>
                  <a:pt x="502196" y="13147"/>
                  <a:pt x="504825" y="19532"/>
                  <a:pt x="504825" y="27044"/>
                </a:cubicBezTo>
                <a:lnTo>
                  <a:pt x="504825" y="81133"/>
                </a:lnTo>
                <a:cubicBezTo>
                  <a:pt x="504825" y="88645"/>
                  <a:pt x="502196" y="95030"/>
                  <a:pt x="496937" y="100289"/>
                </a:cubicBezTo>
                <a:cubicBezTo>
                  <a:pt x="491679" y="105548"/>
                  <a:pt x="485293" y="108177"/>
                  <a:pt x="477781" y="108177"/>
                </a:cubicBezTo>
                <a:lnTo>
                  <a:pt x="387633" y="108177"/>
                </a:lnTo>
                <a:cubicBezTo>
                  <a:pt x="380122" y="108177"/>
                  <a:pt x="373735" y="105548"/>
                  <a:pt x="368477" y="100289"/>
                </a:cubicBezTo>
                <a:cubicBezTo>
                  <a:pt x="363219" y="95030"/>
                  <a:pt x="360589" y="88645"/>
                  <a:pt x="360589" y="81133"/>
                </a:cubicBezTo>
                <a:lnTo>
                  <a:pt x="360589" y="27044"/>
                </a:lnTo>
                <a:cubicBezTo>
                  <a:pt x="360589" y="19532"/>
                  <a:pt x="363219" y="13147"/>
                  <a:pt x="368477" y="7888"/>
                </a:cubicBezTo>
                <a:cubicBezTo>
                  <a:pt x="373735" y="2629"/>
                  <a:pt x="380122" y="0"/>
                  <a:pt x="387633" y="0"/>
                </a:cubicBezTo>
                <a:close/>
                <a:moveTo>
                  <a:pt x="207340" y="0"/>
                </a:moveTo>
                <a:lnTo>
                  <a:pt x="297487" y="0"/>
                </a:lnTo>
                <a:cubicBezTo>
                  <a:pt x="304999" y="0"/>
                  <a:pt x="311385" y="2629"/>
                  <a:pt x="316643" y="7888"/>
                </a:cubicBezTo>
                <a:cubicBezTo>
                  <a:pt x="321902" y="13147"/>
                  <a:pt x="324531" y="19532"/>
                  <a:pt x="324531" y="27044"/>
                </a:cubicBezTo>
                <a:lnTo>
                  <a:pt x="324531" y="81133"/>
                </a:lnTo>
                <a:cubicBezTo>
                  <a:pt x="324531" y="88645"/>
                  <a:pt x="321902" y="95030"/>
                  <a:pt x="316643" y="100289"/>
                </a:cubicBezTo>
                <a:cubicBezTo>
                  <a:pt x="311385" y="105548"/>
                  <a:pt x="304999" y="108177"/>
                  <a:pt x="297487" y="108177"/>
                </a:cubicBezTo>
                <a:lnTo>
                  <a:pt x="207340" y="108177"/>
                </a:lnTo>
                <a:cubicBezTo>
                  <a:pt x="199828" y="108177"/>
                  <a:pt x="193442" y="105548"/>
                  <a:pt x="188184" y="100289"/>
                </a:cubicBezTo>
                <a:cubicBezTo>
                  <a:pt x="182925" y="95030"/>
                  <a:pt x="180296" y="88645"/>
                  <a:pt x="180296" y="81133"/>
                </a:cubicBezTo>
                <a:lnTo>
                  <a:pt x="180296" y="27044"/>
                </a:lnTo>
                <a:cubicBezTo>
                  <a:pt x="180296" y="19532"/>
                  <a:pt x="182925" y="13147"/>
                  <a:pt x="188184" y="7888"/>
                </a:cubicBezTo>
                <a:cubicBezTo>
                  <a:pt x="193442" y="2629"/>
                  <a:pt x="199828" y="0"/>
                  <a:pt x="207340" y="0"/>
                </a:cubicBezTo>
                <a:close/>
                <a:moveTo>
                  <a:pt x="27044" y="0"/>
                </a:moveTo>
                <a:lnTo>
                  <a:pt x="117192" y="0"/>
                </a:lnTo>
                <a:cubicBezTo>
                  <a:pt x="124703" y="0"/>
                  <a:pt x="131090" y="2629"/>
                  <a:pt x="136348" y="7888"/>
                </a:cubicBezTo>
                <a:cubicBezTo>
                  <a:pt x="141606" y="13147"/>
                  <a:pt x="144236" y="19532"/>
                  <a:pt x="144236" y="27044"/>
                </a:cubicBezTo>
                <a:lnTo>
                  <a:pt x="144236" y="81133"/>
                </a:lnTo>
                <a:cubicBezTo>
                  <a:pt x="144236" y="88645"/>
                  <a:pt x="141606" y="95030"/>
                  <a:pt x="136348" y="100289"/>
                </a:cubicBezTo>
                <a:cubicBezTo>
                  <a:pt x="131090" y="105548"/>
                  <a:pt x="124703" y="108177"/>
                  <a:pt x="117192" y="108177"/>
                </a:cubicBezTo>
                <a:lnTo>
                  <a:pt x="27044" y="108177"/>
                </a:lnTo>
                <a:cubicBezTo>
                  <a:pt x="19532" y="108177"/>
                  <a:pt x="13146" y="105548"/>
                  <a:pt x="7888" y="100289"/>
                </a:cubicBezTo>
                <a:cubicBezTo>
                  <a:pt x="2630" y="95030"/>
                  <a:pt x="0" y="88645"/>
                  <a:pt x="0" y="81133"/>
                </a:cubicBezTo>
                <a:lnTo>
                  <a:pt x="0" y="27044"/>
                </a:lnTo>
                <a:cubicBezTo>
                  <a:pt x="0" y="19532"/>
                  <a:pt x="2630" y="13147"/>
                  <a:pt x="7888" y="7888"/>
                </a:cubicBezTo>
                <a:cubicBezTo>
                  <a:pt x="13146" y="2629"/>
                  <a:pt x="19532" y="0"/>
                  <a:pt x="27044" y="0"/>
                </a:cubicBezTo>
                <a:close/>
              </a:path>
            </a:pathLst>
          </a:custGeom>
          <a:solidFill>
            <a:srgbClr val="06657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Calibri"/>
              <a:buNone/>
              <a:tabLst/>
              <a:defRPr/>
            </a:pPr>
            <a:endParaRPr kumimoji="0" sz="13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" name="Google Shape;320;p21">
            <a:extLst>
              <a:ext uri="{FF2B5EF4-FFF2-40B4-BE49-F238E27FC236}">
                <a16:creationId xmlns:a16="http://schemas.microsoft.com/office/drawing/2014/main" id="{3F926A73-0EEF-4362-8538-D0CEEEF2699D}"/>
              </a:ext>
            </a:extLst>
          </p:cNvPr>
          <p:cNvSpPr/>
          <p:nvPr/>
        </p:nvSpPr>
        <p:spPr>
          <a:xfrm>
            <a:off x="4257427" y="1037626"/>
            <a:ext cx="268449" cy="210924"/>
          </a:xfrm>
          <a:custGeom>
            <a:avLst/>
            <a:gdLst/>
            <a:ahLst/>
            <a:cxnLst/>
            <a:rect l="l" t="t" r="r" b="b"/>
            <a:pathLst>
              <a:path w="504825" h="396648" extrusionOk="0">
                <a:moveTo>
                  <a:pt x="207339" y="288471"/>
                </a:moveTo>
                <a:lnTo>
                  <a:pt x="477781" y="288471"/>
                </a:lnTo>
                <a:cubicBezTo>
                  <a:pt x="485293" y="288471"/>
                  <a:pt x="491679" y="291101"/>
                  <a:pt x="496937" y="296359"/>
                </a:cubicBezTo>
                <a:cubicBezTo>
                  <a:pt x="502195" y="301618"/>
                  <a:pt x="504825" y="308003"/>
                  <a:pt x="504825" y="315516"/>
                </a:cubicBezTo>
                <a:lnTo>
                  <a:pt x="504825" y="369604"/>
                </a:lnTo>
                <a:cubicBezTo>
                  <a:pt x="504825" y="377116"/>
                  <a:pt x="502195" y="383502"/>
                  <a:pt x="496937" y="388760"/>
                </a:cubicBezTo>
                <a:cubicBezTo>
                  <a:pt x="491679" y="394019"/>
                  <a:pt x="485293" y="396648"/>
                  <a:pt x="477781" y="396648"/>
                </a:cubicBezTo>
                <a:lnTo>
                  <a:pt x="207339" y="396648"/>
                </a:lnTo>
                <a:cubicBezTo>
                  <a:pt x="199827" y="396648"/>
                  <a:pt x="193441" y="394019"/>
                  <a:pt x="188183" y="388760"/>
                </a:cubicBezTo>
                <a:cubicBezTo>
                  <a:pt x="182924" y="383502"/>
                  <a:pt x="180295" y="377116"/>
                  <a:pt x="180295" y="369604"/>
                </a:cubicBezTo>
                <a:lnTo>
                  <a:pt x="180295" y="315516"/>
                </a:lnTo>
                <a:cubicBezTo>
                  <a:pt x="180295" y="308003"/>
                  <a:pt x="182924" y="301618"/>
                  <a:pt x="188183" y="296359"/>
                </a:cubicBezTo>
                <a:cubicBezTo>
                  <a:pt x="193441" y="291101"/>
                  <a:pt x="199827" y="288471"/>
                  <a:pt x="207339" y="288471"/>
                </a:cubicBezTo>
                <a:close/>
                <a:moveTo>
                  <a:pt x="27044" y="288471"/>
                </a:moveTo>
                <a:lnTo>
                  <a:pt x="117192" y="288471"/>
                </a:lnTo>
                <a:cubicBezTo>
                  <a:pt x="124703" y="288471"/>
                  <a:pt x="131090" y="291101"/>
                  <a:pt x="136348" y="296359"/>
                </a:cubicBezTo>
                <a:cubicBezTo>
                  <a:pt x="141606" y="301618"/>
                  <a:pt x="144236" y="308003"/>
                  <a:pt x="144236" y="315516"/>
                </a:cubicBezTo>
                <a:lnTo>
                  <a:pt x="144236" y="369604"/>
                </a:lnTo>
                <a:cubicBezTo>
                  <a:pt x="144236" y="377116"/>
                  <a:pt x="141606" y="383502"/>
                  <a:pt x="136348" y="388760"/>
                </a:cubicBezTo>
                <a:cubicBezTo>
                  <a:pt x="131090" y="394019"/>
                  <a:pt x="124703" y="396648"/>
                  <a:pt x="117192" y="396648"/>
                </a:cubicBezTo>
                <a:lnTo>
                  <a:pt x="27044" y="396648"/>
                </a:lnTo>
                <a:cubicBezTo>
                  <a:pt x="19532" y="396648"/>
                  <a:pt x="13146" y="394019"/>
                  <a:pt x="7888" y="388760"/>
                </a:cubicBezTo>
                <a:cubicBezTo>
                  <a:pt x="2630" y="383502"/>
                  <a:pt x="0" y="377116"/>
                  <a:pt x="0" y="369604"/>
                </a:cubicBezTo>
                <a:lnTo>
                  <a:pt x="0" y="315516"/>
                </a:lnTo>
                <a:cubicBezTo>
                  <a:pt x="0" y="308003"/>
                  <a:pt x="2630" y="301618"/>
                  <a:pt x="7888" y="296359"/>
                </a:cubicBezTo>
                <a:cubicBezTo>
                  <a:pt x="13146" y="291101"/>
                  <a:pt x="19532" y="288471"/>
                  <a:pt x="27044" y="288471"/>
                </a:cubicBezTo>
                <a:close/>
                <a:moveTo>
                  <a:pt x="207339" y="144236"/>
                </a:moveTo>
                <a:lnTo>
                  <a:pt x="477781" y="144236"/>
                </a:lnTo>
                <a:cubicBezTo>
                  <a:pt x="485293" y="144236"/>
                  <a:pt x="491679" y="146865"/>
                  <a:pt x="496937" y="152123"/>
                </a:cubicBezTo>
                <a:cubicBezTo>
                  <a:pt x="502195" y="157382"/>
                  <a:pt x="504825" y="163768"/>
                  <a:pt x="504825" y="171280"/>
                </a:cubicBezTo>
                <a:lnTo>
                  <a:pt x="504825" y="225368"/>
                </a:lnTo>
                <a:cubicBezTo>
                  <a:pt x="504825" y="232881"/>
                  <a:pt x="502195" y="239266"/>
                  <a:pt x="496937" y="244524"/>
                </a:cubicBezTo>
                <a:cubicBezTo>
                  <a:pt x="491679" y="249783"/>
                  <a:pt x="485293" y="252412"/>
                  <a:pt x="477781" y="252412"/>
                </a:cubicBezTo>
                <a:lnTo>
                  <a:pt x="207339" y="252412"/>
                </a:lnTo>
                <a:cubicBezTo>
                  <a:pt x="199827" y="252412"/>
                  <a:pt x="193441" y="249783"/>
                  <a:pt x="188183" y="244524"/>
                </a:cubicBezTo>
                <a:cubicBezTo>
                  <a:pt x="182924" y="239266"/>
                  <a:pt x="180295" y="232881"/>
                  <a:pt x="180295" y="225368"/>
                </a:cubicBezTo>
                <a:lnTo>
                  <a:pt x="180295" y="171280"/>
                </a:lnTo>
                <a:cubicBezTo>
                  <a:pt x="180295" y="163768"/>
                  <a:pt x="182924" y="157382"/>
                  <a:pt x="188183" y="152123"/>
                </a:cubicBezTo>
                <a:cubicBezTo>
                  <a:pt x="193441" y="146865"/>
                  <a:pt x="199827" y="144236"/>
                  <a:pt x="207339" y="144236"/>
                </a:cubicBezTo>
                <a:close/>
                <a:moveTo>
                  <a:pt x="27044" y="144236"/>
                </a:moveTo>
                <a:lnTo>
                  <a:pt x="117192" y="144236"/>
                </a:lnTo>
                <a:cubicBezTo>
                  <a:pt x="124703" y="144236"/>
                  <a:pt x="131090" y="146865"/>
                  <a:pt x="136348" y="152123"/>
                </a:cubicBezTo>
                <a:cubicBezTo>
                  <a:pt x="141606" y="157382"/>
                  <a:pt x="144236" y="163768"/>
                  <a:pt x="144236" y="171280"/>
                </a:cubicBezTo>
                <a:lnTo>
                  <a:pt x="144236" y="225368"/>
                </a:lnTo>
                <a:cubicBezTo>
                  <a:pt x="144236" y="232881"/>
                  <a:pt x="141606" y="239266"/>
                  <a:pt x="136348" y="244524"/>
                </a:cubicBezTo>
                <a:cubicBezTo>
                  <a:pt x="131090" y="249783"/>
                  <a:pt x="124703" y="252412"/>
                  <a:pt x="117192" y="252412"/>
                </a:cubicBezTo>
                <a:lnTo>
                  <a:pt x="27044" y="252412"/>
                </a:lnTo>
                <a:cubicBezTo>
                  <a:pt x="19532" y="252412"/>
                  <a:pt x="13146" y="249783"/>
                  <a:pt x="7888" y="244524"/>
                </a:cubicBezTo>
                <a:cubicBezTo>
                  <a:pt x="2630" y="239266"/>
                  <a:pt x="0" y="232881"/>
                  <a:pt x="0" y="225368"/>
                </a:cubicBezTo>
                <a:lnTo>
                  <a:pt x="0" y="171280"/>
                </a:lnTo>
                <a:cubicBezTo>
                  <a:pt x="0" y="163768"/>
                  <a:pt x="2630" y="157382"/>
                  <a:pt x="7888" y="152123"/>
                </a:cubicBezTo>
                <a:cubicBezTo>
                  <a:pt x="13146" y="146865"/>
                  <a:pt x="19532" y="144236"/>
                  <a:pt x="27044" y="144236"/>
                </a:cubicBezTo>
                <a:close/>
                <a:moveTo>
                  <a:pt x="207339" y="0"/>
                </a:moveTo>
                <a:lnTo>
                  <a:pt x="477781" y="0"/>
                </a:lnTo>
                <a:cubicBezTo>
                  <a:pt x="485293" y="0"/>
                  <a:pt x="491679" y="2629"/>
                  <a:pt x="496937" y="7888"/>
                </a:cubicBezTo>
                <a:cubicBezTo>
                  <a:pt x="502195" y="13147"/>
                  <a:pt x="504825" y="19532"/>
                  <a:pt x="504825" y="27044"/>
                </a:cubicBezTo>
                <a:lnTo>
                  <a:pt x="504825" y="81133"/>
                </a:lnTo>
                <a:cubicBezTo>
                  <a:pt x="504825" y="88645"/>
                  <a:pt x="502195" y="95030"/>
                  <a:pt x="496937" y="100289"/>
                </a:cubicBezTo>
                <a:cubicBezTo>
                  <a:pt x="491679" y="105548"/>
                  <a:pt x="485293" y="108177"/>
                  <a:pt x="477781" y="108177"/>
                </a:cubicBezTo>
                <a:lnTo>
                  <a:pt x="207339" y="108177"/>
                </a:lnTo>
                <a:cubicBezTo>
                  <a:pt x="199827" y="108177"/>
                  <a:pt x="193441" y="105548"/>
                  <a:pt x="188183" y="100289"/>
                </a:cubicBezTo>
                <a:cubicBezTo>
                  <a:pt x="182924" y="95030"/>
                  <a:pt x="180295" y="88645"/>
                  <a:pt x="180295" y="81133"/>
                </a:cubicBezTo>
                <a:lnTo>
                  <a:pt x="180295" y="27044"/>
                </a:lnTo>
                <a:cubicBezTo>
                  <a:pt x="180295" y="19532"/>
                  <a:pt x="182924" y="13147"/>
                  <a:pt x="188183" y="7888"/>
                </a:cubicBezTo>
                <a:cubicBezTo>
                  <a:pt x="193441" y="2629"/>
                  <a:pt x="199827" y="0"/>
                  <a:pt x="207339" y="0"/>
                </a:cubicBezTo>
                <a:close/>
                <a:moveTo>
                  <a:pt x="27044" y="0"/>
                </a:moveTo>
                <a:lnTo>
                  <a:pt x="117192" y="0"/>
                </a:lnTo>
                <a:cubicBezTo>
                  <a:pt x="124703" y="0"/>
                  <a:pt x="131090" y="2629"/>
                  <a:pt x="136348" y="7888"/>
                </a:cubicBezTo>
                <a:cubicBezTo>
                  <a:pt x="141606" y="13147"/>
                  <a:pt x="144236" y="19532"/>
                  <a:pt x="144236" y="27044"/>
                </a:cubicBezTo>
                <a:lnTo>
                  <a:pt x="144236" y="81133"/>
                </a:lnTo>
                <a:cubicBezTo>
                  <a:pt x="144236" y="88645"/>
                  <a:pt x="141606" y="95030"/>
                  <a:pt x="136348" y="100289"/>
                </a:cubicBezTo>
                <a:cubicBezTo>
                  <a:pt x="131090" y="105548"/>
                  <a:pt x="124703" y="108177"/>
                  <a:pt x="117192" y="108177"/>
                </a:cubicBezTo>
                <a:lnTo>
                  <a:pt x="27044" y="108177"/>
                </a:lnTo>
                <a:cubicBezTo>
                  <a:pt x="19532" y="108177"/>
                  <a:pt x="13146" y="105548"/>
                  <a:pt x="7888" y="100289"/>
                </a:cubicBezTo>
                <a:cubicBezTo>
                  <a:pt x="2630" y="95030"/>
                  <a:pt x="0" y="88645"/>
                  <a:pt x="0" y="81133"/>
                </a:cubicBezTo>
                <a:lnTo>
                  <a:pt x="0" y="27044"/>
                </a:lnTo>
                <a:cubicBezTo>
                  <a:pt x="0" y="19532"/>
                  <a:pt x="2630" y="13147"/>
                  <a:pt x="7888" y="7888"/>
                </a:cubicBezTo>
                <a:cubicBezTo>
                  <a:pt x="13146" y="2629"/>
                  <a:pt x="19532" y="0"/>
                  <a:pt x="27044" y="0"/>
                </a:cubicBezTo>
                <a:close/>
              </a:path>
            </a:pathLst>
          </a:custGeom>
          <a:solidFill>
            <a:srgbClr val="06657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Calibri"/>
              <a:buNone/>
              <a:tabLst/>
              <a:defRPr/>
            </a:pPr>
            <a:endParaRPr kumimoji="0" sz="13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" name="Google Shape;321;p21">
            <a:extLst>
              <a:ext uri="{FF2B5EF4-FFF2-40B4-BE49-F238E27FC236}">
                <a16:creationId xmlns:a16="http://schemas.microsoft.com/office/drawing/2014/main" id="{5B3D2D6D-CCB1-4A7E-9106-CAF4C0FEFF4B}"/>
              </a:ext>
            </a:extLst>
          </p:cNvPr>
          <p:cNvSpPr/>
          <p:nvPr/>
        </p:nvSpPr>
        <p:spPr>
          <a:xfrm>
            <a:off x="2038925" y="1342617"/>
            <a:ext cx="230099" cy="268449"/>
          </a:xfrm>
          <a:custGeom>
            <a:avLst/>
            <a:gdLst/>
            <a:ahLst/>
            <a:cxnLst/>
            <a:rect l="l" t="t" r="r" b="b"/>
            <a:pathLst>
              <a:path w="432707" h="504825" extrusionOk="0">
                <a:moveTo>
                  <a:pt x="27045" y="0"/>
                </a:moveTo>
                <a:lnTo>
                  <a:pt x="279456" y="0"/>
                </a:lnTo>
                <a:cubicBezTo>
                  <a:pt x="286968" y="0"/>
                  <a:pt x="295232" y="1878"/>
                  <a:pt x="304247" y="5634"/>
                </a:cubicBezTo>
                <a:cubicBezTo>
                  <a:pt x="313261" y="9390"/>
                  <a:pt x="320398" y="13898"/>
                  <a:pt x="325657" y="19156"/>
                </a:cubicBezTo>
                <a:lnTo>
                  <a:pt x="413550" y="107050"/>
                </a:lnTo>
                <a:cubicBezTo>
                  <a:pt x="418809" y="112309"/>
                  <a:pt x="423316" y="119445"/>
                  <a:pt x="427073" y="128460"/>
                </a:cubicBezTo>
                <a:cubicBezTo>
                  <a:pt x="430828" y="137475"/>
                  <a:pt x="432707" y="145738"/>
                  <a:pt x="432707" y="153250"/>
                </a:cubicBezTo>
                <a:lnTo>
                  <a:pt x="432707" y="477781"/>
                </a:lnTo>
                <a:cubicBezTo>
                  <a:pt x="432707" y="485293"/>
                  <a:pt x="430077" y="491679"/>
                  <a:pt x="424819" y="496937"/>
                </a:cubicBezTo>
                <a:cubicBezTo>
                  <a:pt x="419560" y="502196"/>
                  <a:pt x="413174" y="504825"/>
                  <a:pt x="405662" y="504825"/>
                </a:cubicBezTo>
                <a:lnTo>
                  <a:pt x="27045" y="504825"/>
                </a:lnTo>
                <a:cubicBezTo>
                  <a:pt x="19532" y="504825"/>
                  <a:pt x="13146" y="502196"/>
                  <a:pt x="7888" y="496937"/>
                </a:cubicBezTo>
                <a:cubicBezTo>
                  <a:pt x="2629" y="491679"/>
                  <a:pt x="0" y="485293"/>
                  <a:pt x="0" y="477781"/>
                </a:cubicBezTo>
                <a:lnTo>
                  <a:pt x="0" y="27044"/>
                </a:lnTo>
                <a:cubicBezTo>
                  <a:pt x="0" y="19532"/>
                  <a:pt x="2629" y="13147"/>
                  <a:pt x="7888" y="7888"/>
                </a:cubicBezTo>
                <a:cubicBezTo>
                  <a:pt x="13146" y="2629"/>
                  <a:pt x="19532" y="0"/>
                  <a:pt x="27045" y="0"/>
                </a:cubicBezTo>
                <a:close/>
                <a:moveTo>
                  <a:pt x="36059" y="36059"/>
                </a:moveTo>
                <a:lnTo>
                  <a:pt x="36059" y="468766"/>
                </a:lnTo>
                <a:lnTo>
                  <a:pt x="396647" y="468766"/>
                </a:lnTo>
                <a:lnTo>
                  <a:pt x="396647" y="180295"/>
                </a:lnTo>
                <a:lnTo>
                  <a:pt x="279456" y="180295"/>
                </a:lnTo>
                <a:cubicBezTo>
                  <a:pt x="271944" y="180295"/>
                  <a:pt x="265558" y="177665"/>
                  <a:pt x="260300" y="172407"/>
                </a:cubicBezTo>
                <a:cubicBezTo>
                  <a:pt x="255041" y="167148"/>
                  <a:pt x="252412" y="160763"/>
                  <a:pt x="252412" y="153250"/>
                </a:cubicBezTo>
                <a:lnTo>
                  <a:pt x="252412" y="36059"/>
                </a:lnTo>
                <a:lnTo>
                  <a:pt x="36059" y="36059"/>
                </a:lnTo>
                <a:close/>
                <a:moveTo>
                  <a:pt x="288471" y="38313"/>
                </a:moveTo>
                <a:lnTo>
                  <a:pt x="288471" y="144236"/>
                </a:lnTo>
                <a:lnTo>
                  <a:pt x="394394" y="144236"/>
                </a:lnTo>
                <a:cubicBezTo>
                  <a:pt x="392516" y="138789"/>
                  <a:pt x="390450" y="134939"/>
                  <a:pt x="388196" y="132686"/>
                </a:cubicBezTo>
                <a:lnTo>
                  <a:pt x="300021" y="44510"/>
                </a:lnTo>
                <a:cubicBezTo>
                  <a:pt x="297767" y="42257"/>
                  <a:pt x="293917" y="40191"/>
                  <a:pt x="288471" y="38313"/>
                </a:cubicBezTo>
                <a:close/>
              </a:path>
            </a:pathLst>
          </a:custGeom>
          <a:solidFill>
            <a:srgbClr val="06657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Calibri"/>
              <a:buNone/>
              <a:tabLst/>
              <a:defRPr/>
            </a:pPr>
            <a:endParaRPr kumimoji="0" sz="13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" name="Google Shape;322;p21">
            <a:extLst>
              <a:ext uri="{FF2B5EF4-FFF2-40B4-BE49-F238E27FC236}">
                <a16:creationId xmlns:a16="http://schemas.microsoft.com/office/drawing/2014/main" id="{B924F485-B46D-4777-B714-E11C08E3899A}"/>
              </a:ext>
            </a:extLst>
          </p:cNvPr>
          <p:cNvSpPr/>
          <p:nvPr/>
        </p:nvSpPr>
        <p:spPr>
          <a:xfrm>
            <a:off x="1046171" y="1361793"/>
            <a:ext cx="230099" cy="230099"/>
          </a:xfrm>
          <a:custGeom>
            <a:avLst/>
            <a:gdLst/>
            <a:ahLst/>
            <a:cxnLst/>
            <a:rect l="l" t="t" r="r" b="b"/>
            <a:pathLst>
              <a:path w="432707" h="432707" extrusionOk="0">
                <a:moveTo>
                  <a:pt x="185084" y="0"/>
                </a:moveTo>
                <a:lnTo>
                  <a:pt x="247624" y="0"/>
                </a:lnTo>
                <a:cubicBezTo>
                  <a:pt x="250253" y="0"/>
                  <a:pt x="252554" y="798"/>
                  <a:pt x="254525" y="2394"/>
                </a:cubicBezTo>
                <a:cubicBezTo>
                  <a:pt x="256498" y="3991"/>
                  <a:pt x="257578" y="6010"/>
                  <a:pt x="257765" y="8451"/>
                </a:cubicBezTo>
                <a:lnTo>
                  <a:pt x="265653" y="60286"/>
                </a:lnTo>
                <a:cubicBezTo>
                  <a:pt x="274855" y="63291"/>
                  <a:pt x="283306" y="66765"/>
                  <a:pt x="291006" y="70709"/>
                </a:cubicBezTo>
                <a:lnTo>
                  <a:pt x="331010" y="40566"/>
                </a:lnTo>
                <a:cubicBezTo>
                  <a:pt x="332700" y="38876"/>
                  <a:pt x="334953" y="38031"/>
                  <a:pt x="337771" y="38031"/>
                </a:cubicBezTo>
                <a:cubicBezTo>
                  <a:pt x="340212" y="38031"/>
                  <a:pt x="342560" y="38970"/>
                  <a:pt x="344814" y="40848"/>
                </a:cubicBezTo>
                <a:cubicBezTo>
                  <a:pt x="369041" y="63197"/>
                  <a:pt x="384535" y="79161"/>
                  <a:pt x="391295" y="88739"/>
                </a:cubicBezTo>
                <a:cubicBezTo>
                  <a:pt x="392610" y="90241"/>
                  <a:pt x="393268" y="92307"/>
                  <a:pt x="393268" y="94936"/>
                </a:cubicBezTo>
                <a:cubicBezTo>
                  <a:pt x="393268" y="97190"/>
                  <a:pt x="392516" y="99350"/>
                  <a:pt x="391014" y="101416"/>
                </a:cubicBezTo>
                <a:cubicBezTo>
                  <a:pt x="388197" y="105360"/>
                  <a:pt x="383408" y="111604"/>
                  <a:pt x="376647" y="120149"/>
                </a:cubicBezTo>
                <a:cubicBezTo>
                  <a:pt x="369885" y="128695"/>
                  <a:pt x="364815" y="135315"/>
                  <a:pt x="361434" y="140010"/>
                </a:cubicBezTo>
                <a:cubicBezTo>
                  <a:pt x="366317" y="149400"/>
                  <a:pt x="370168" y="158603"/>
                  <a:pt x="372985" y="167618"/>
                </a:cubicBezTo>
                <a:lnTo>
                  <a:pt x="424537" y="175506"/>
                </a:lnTo>
                <a:cubicBezTo>
                  <a:pt x="426979" y="175881"/>
                  <a:pt x="428951" y="177055"/>
                  <a:pt x="430453" y="179027"/>
                </a:cubicBezTo>
                <a:cubicBezTo>
                  <a:pt x="431956" y="180999"/>
                  <a:pt x="432707" y="183206"/>
                  <a:pt x="432707" y="185647"/>
                </a:cubicBezTo>
                <a:lnTo>
                  <a:pt x="432707" y="248187"/>
                </a:lnTo>
                <a:cubicBezTo>
                  <a:pt x="432707" y="250440"/>
                  <a:pt x="431956" y="252600"/>
                  <a:pt x="430453" y="254666"/>
                </a:cubicBezTo>
                <a:cubicBezTo>
                  <a:pt x="428951" y="256732"/>
                  <a:pt x="427072" y="257953"/>
                  <a:pt x="424819" y="258328"/>
                </a:cubicBezTo>
                <a:lnTo>
                  <a:pt x="372703" y="266216"/>
                </a:lnTo>
                <a:cubicBezTo>
                  <a:pt x="369134" y="276358"/>
                  <a:pt x="365472" y="284903"/>
                  <a:pt x="361716" y="291852"/>
                </a:cubicBezTo>
                <a:cubicBezTo>
                  <a:pt x="368289" y="301242"/>
                  <a:pt x="378337" y="314201"/>
                  <a:pt x="391859" y="330728"/>
                </a:cubicBezTo>
                <a:cubicBezTo>
                  <a:pt x="393737" y="332982"/>
                  <a:pt x="394676" y="335329"/>
                  <a:pt x="394676" y="337771"/>
                </a:cubicBezTo>
                <a:cubicBezTo>
                  <a:pt x="394676" y="340212"/>
                  <a:pt x="393832" y="342372"/>
                  <a:pt x="392140" y="344250"/>
                </a:cubicBezTo>
                <a:cubicBezTo>
                  <a:pt x="387070" y="351199"/>
                  <a:pt x="377773" y="361340"/>
                  <a:pt x="364251" y="374675"/>
                </a:cubicBezTo>
                <a:cubicBezTo>
                  <a:pt x="350729" y="388009"/>
                  <a:pt x="341903" y="394676"/>
                  <a:pt x="337771" y="394676"/>
                </a:cubicBezTo>
                <a:cubicBezTo>
                  <a:pt x="335517" y="394676"/>
                  <a:pt x="333075" y="393831"/>
                  <a:pt x="330446" y="392141"/>
                </a:cubicBezTo>
                <a:lnTo>
                  <a:pt x="291570" y="361716"/>
                </a:lnTo>
                <a:cubicBezTo>
                  <a:pt x="283306" y="366036"/>
                  <a:pt x="274762" y="369604"/>
                  <a:pt x="265934" y="372421"/>
                </a:cubicBezTo>
                <a:cubicBezTo>
                  <a:pt x="262929" y="397963"/>
                  <a:pt x="260206" y="415429"/>
                  <a:pt x="257765" y="424819"/>
                </a:cubicBezTo>
                <a:cubicBezTo>
                  <a:pt x="256450" y="430078"/>
                  <a:pt x="253070" y="432707"/>
                  <a:pt x="247624" y="432707"/>
                </a:cubicBezTo>
                <a:lnTo>
                  <a:pt x="185084" y="432707"/>
                </a:lnTo>
                <a:cubicBezTo>
                  <a:pt x="182454" y="432707"/>
                  <a:pt x="180153" y="431909"/>
                  <a:pt x="178182" y="430313"/>
                </a:cubicBezTo>
                <a:cubicBezTo>
                  <a:pt x="176210" y="428716"/>
                  <a:pt x="175130" y="426697"/>
                  <a:pt x="174942" y="424256"/>
                </a:cubicBezTo>
                <a:lnTo>
                  <a:pt x="167054" y="372421"/>
                </a:lnTo>
                <a:cubicBezTo>
                  <a:pt x="157852" y="369416"/>
                  <a:pt x="149401" y="365942"/>
                  <a:pt x="141700" y="361998"/>
                </a:cubicBezTo>
                <a:lnTo>
                  <a:pt x="101979" y="392141"/>
                </a:lnTo>
                <a:cubicBezTo>
                  <a:pt x="100101" y="393831"/>
                  <a:pt x="97753" y="394676"/>
                  <a:pt x="94936" y="394676"/>
                </a:cubicBezTo>
                <a:cubicBezTo>
                  <a:pt x="92307" y="394676"/>
                  <a:pt x="89959" y="393643"/>
                  <a:pt x="87893" y="391577"/>
                </a:cubicBezTo>
                <a:cubicBezTo>
                  <a:pt x="64230" y="370167"/>
                  <a:pt x="48735" y="354392"/>
                  <a:pt x="41411" y="344250"/>
                </a:cubicBezTo>
                <a:cubicBezTo>
                  <a:pt x="40097" y="342372"/>
                  <a:pt x="39439" y="340212"/>
                  <a:pt x="39439" y="337771"/>
                </a:cubicBezTo>
                <a:cubicBezTo>
                  <a:pt x="39439" y="335517"/>
                  <a:pt x="40191" y="333357"/>
                  <a:pt x="41694" y="331291"/>
                </a:cubicBezTo>
                <a:cubicBezTo>
                  <a:pt x="44510" y="327347"/>
                  <a:pt x="49299" y="321103"/>
                  <a:pt x="56060" y="312558"/>
                </a:cubicBezTo>
                <a:cubicBezTo>
                  <a:pt x="62821" y="304012"/>
                  <a:pt x="67892" y="297392"/>
                  <a:pt x="71273" y="292697"/>
                </a:cubicBezTo>
                <a:cubicBezTo>
                  <a:pt x="66202" y="283307"/>
                  <a:pt x="62352" y="274010"/>
                  <a:pt x="59723" y="264808"/>
                </a:cubicBezTo>
                <a:lnTo>
                  <a:pt x="8169" y="257202"/>
                </a:lnTo>
                <a:cubicBezTo>
                  <a:pt x="5728" y="256826"/>
                  <a:pt x="3756" y="255652"/>
                  <a:pt x="2254" y="253680"/>
                </a:cubicBezTo>
                <a:cubicBezTo>
                  <a:pt x="751" y="251708"/>
                  <a:pt x="0" y="249501"/>
                  <a:pt x="0" y="247060"/>
                </a:cubicBezTo>
                <a:lnTo>
                  <a:pt x="0" y="184520"/>
                </a:lnTo>
                <a:cubicBezTo>
                  <a:pt x="0" y="182267"/>
                  <a:pt x="751" y="180107"/>
                  <a:pt x="2254" y="178041"/>
                </a:cubicBezTo>
                <a:cubicBezTo>
                  <a:pt x="3756" y="175975"/>
                  <a:pt x="5540" y="174754"/>
                  <a:pt x="7606" y="174379"/>
                </a:cubicBezTo>
                <a:lnTo>
                  <a:pt x="60004" y="166491"/>
                </a:lnTo>
                <a:cubicBezTo>
                  <a:pt x="62633" y="157852"/>
                  <a:pt x="66295" y="149213"/>
                  <a:pt x="70991" y="140573"/>
                </a:cubicBezTo>
                <a:cubicBezTo>
                  <a:pt x="63478" y="129868"/>
                  <a:pt x="53431" y="116910"/>
                  <a:pt x="40848" y="101697"/>
                </a:cubicBezTo>
                <a:cubicBezTo>
                  <a:pt x="38970" y="99444"/>
                  <a:pt x="38030" y="97190"/>
                  <a:pt x="38030" y="94936"/>
                </a:cubicBezTo>
                <a:cubicBezTo>
                  <a:pt x="38030" y="93058"/>
                  <a:pt x="38876" y="90898"/>
                  <a:pt x="40567" y="88457"/>
                </a:cubicBezTo>
                <a:cubicBezTo>
                  <a:pt x="45449" y="81696"/>
                  <a:pt x="54699" y="71601"/>
                  <a:pt x="68314" y="58173"/>
                </a:cubicBezTo>
                <a:cubicBezTo>
                  <a:pt x="81931" y="44745"/>
                  <a:pt x="90805" y="38031"/>
                  <a:pt x="94936" y="38031"/>
                </a:cubicBezTo>
                <a:cubicBezTo>
                  <a:pt x="97377" y="38031"/>
                  <a:pt x="99819" y="38970"/>
                  <a:pt x="102260" y="40848"/>
                </a:cubicBezTo>
                <a:lnTo>
                  <a:pt x="141137" y="70991"/>
                </a:lnTo>
                <a:cubicBezTo>
                  <a:pt x="149401" y="66671"/>
                  <a:pt x="157945" y="63103"/>
                  <a:pt x="166773" y="60286"/>
                </a:cubicBezTo>
                <a:cubicBezTo>
                  <a:pt x="169777" y="34744"/>
                  <a:pt x="172501" y="17278"/>
                  <a:pt x="174942" y="7888"/>
                </a:cubicBezTo>
                <a:cubicBezTo>
                  <a:pt x="176257" y="2629"/>
                  <a:pt x="179637" y="0"/>
                  <a:pt x="185084" y="0"/>
                </a:cubicBezTo>
                <a:close/>
                <a:moveTo>
                  <a:pt x="216354" y="144236"/>
                </a:moveTo>
                <a:cubicBezTo>
                  <a:pt x="196446" y="144236"/>
                  <a:pt x="179449" y="151278"/>
                  <a:pt x="165364" y="165364"/>
                </a:cubicBezTo>
                <a:cubicBezTo>
                  <a:pt x="151278" y="179449"/>
                  <a:pt x="144235" y="196446"/>
                  <a:pt x="144235" y="216354"/>
                </a:cubicBezTo>
                <a:cubicBezTo>
                  <a:pt x="144235" y="236261"/>
                  <a:pt x="151278" y="253258"/>
                  <a:pt x="165364" y="267343"/>
                </a:cubicBezTo>
                <a:cubicBezTo>
                  <a:pt x="179449" y="281429"/>
                  <a:pt x="196446" y="288471"/>
                  <a:pt x="216354" y="288471"/>
                </a:cubicBezTo>
                <a:cubicBezTo>
                  <a:pt x="236261" y="288471"/>
                  <a:pt x="253258" y="281429"/>
                  <a:pt x="267343" y="267343"/>
                </a:cubicBezTo>
                <a:cubicBezTo>
                  <a:pt x="281429" y="253258"/>
                  <a:pt x="288471" y="236261"/>
                  <a:pt x="288471" y="216354"/>
                </a:cubicBezTo>
                <a:cubicBezTo>
                  <a:pt x="288471" y="196446"/>
                  <a:pt x="281429" y="179449"/>
                  <a:pt x="267343" y="165364"/>
                </a:cubicBezTo>
                <a:cubicBezTo>
                  <a:pt x="253258" y="151278"/>
                  <a:pt x="236261" y="144236"/>
                  <a:pt x="216354" y="144236"/>
                </a:cubicBezTo>
                <a:close/>
              </a:path>
            </a:pathLst>
          </a:custGeom>
          <a:solidFill>
            <a:srgbClr val="06657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Calibri"/>
              <a:buNone/>
              <a:tabLst/>
              <a:defRPr/>
            </a:pPr>
            <a:endParaRPr kumimoji="0" sz="13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" name="Google Shape;323;p21">
            <a:extLst>
              <a:ext uri="{FF2B5EF4-FFF2-40B4-BE49-F238E27FC236}">
                <a16:creationId xmlns:a16="http://schemas.microsoft.com/office/drawing/2014/main" id="{66321079-5781-4206-B2EA-5CEBE187A6B3}"/>
              </a:ext>
            </a:extLst>
          </p:cNvPr>
          <p:cNvSpPr/>
          <p:nvPr/>
        </p:nvSpPr>
        <p:spPr>
          <a:xfrm>
            <a:off x="4763935" y="1361793"/>
            <a:ext cx="230099" cy="230099"/>
          </a:xfrm>
          <a:custGeom>
            <a:avLst/>
            <a:gdLst/>
            <a:ahLst/>
            <a:cxnLst/>
            <a:rect l="l" t="t" r="r" b="b"/>
            <a:pathLst>
              <a:path w="432707" h="432707" extrusionOk="0">
                <a:moveTo>
                  <a:pt x="216353" y="0"/>
                </a:moveTo>
                <a:cubicBezTo>
                  <a:pt x="243961" y="0"/>
                  <a:pt x="270676" y="5212"/>
                  <a:pt x="296500" y="15635"/>
                </a:cubicBezTo>
                <a:cubicBezTo>
                  <a:pt x="322324" y="26058"/>
                  <a:pt x="345283" y="40754"/>
                  <a:pt x="365379" y="59723"/>
                </a:cubicBezTo>
                <a:lnTo>
                  <a:pt x="402001" y="23382"/>
                </a:lnTo>
                <a:cubicBezTo>
                  <a:pt x="407447" y="17560"/>
                  <a:pt x="414020" y="16245"/>
                  <a:pt x="421721" y="19438"/>
                </a:cubicBezTo>
                <a:cubicBezTo>
                  <a:pt x="429045" y="22631"/>
                  <a:pt x="432707" y="28171"/>
                  <a:pt x="432707" y="36059"/>
                </a:cubicBezTo>
                <a:lnTo>
                  <a:pt x="432707" y="162265"/>
                </a:lnTo>
                <a:cubicBezTo>
                  <a:pt x="432707" y="167148"/>
                  <a:pt x="430923" y="171374"/>
                  <a:pt x="427354" y="174942"/>
                </a:cubicBezTo>
                <a:cubicBezTo>
                  <a:pt x="423786" y="178510"/>
                  <a:pt x="419560" y="180295"/>
                  <a:pt x="414678" y="180295"/>
                </a:cubicBezTo>
                <a:lnTo>
                  <a:pt x="288472" y="180295"/>
                </a:lnTo>
                <a:cubicBezTo>
                  <a:pt x="280584" y="180295"/>
                  <a:pt x="275043" y="176538"/>
                  <a:pt x="271851" y="169026"/>
                </a:cubicBezTo>
                <a:cubicBezTo>
                  <a:pt x="268658" y="161702"/>
                  <a:pt x="269972" y="155222"/>
                  <a:pt x="275795" y="149588"/>
                </a:cubicBezTo>
                <a:lnTo>
                  <a:pt x="314671" y="110712"/>
                </a:lnTo>
                <a:cubicBezTo>
                  <a:pt x="286875" y="84983"/>
                  <a:pt x="254103" y="72118"/>
                  <a:pt x="216353" y="72118"/>
                </a:cubicBezTo>
                <a:cubicBezTo>
                  <a:pt x="196821" y="72118"/>
                  <a:pt x="178182" y="75921"/>
                  <a:pt x="160434" y="83527"/>
                </a:cubicBezTo>
                <a:cubicBezTo>
                  <a:pt x="142686" y="91133"/>
                  <a:pt x="127333" y="101416"/>
                  <a:pt x="114374" y="114374"/>
                </a:cubicBezTo>
                <a:cubicBezTo>
                  <a:pt x="101416" y="127333"/>
                  <a:pt x="91133" y="142686"/>
                  <a:pt x="83527" y="160434"/>
                </a:cubicBezTo>
                <a:cubicBezTo>
                  <a:pt x="75921" y="178182"/>
                  <a:pt x="72118" y="196822"/>
                  <a:pt x="72118" y="216354"/>
                </a:cubicBezTo>
                <a:cubicBezTo>
                  <a:pt x="72118" y="235885"/>
                  <a:pt x="75921" y="254525"/>
                  <a:pt x="83527" y="272273"/>
                </a:cubicBezTo>
                <a:cubicBezTo>
                  <a:pt x="91133" y="290021"/>
                  <a:pt x="101416" y="305374"/>
                  <a:pt x="114374" y="318333"/>
                </a:cubicBezTo>
                <a:cubicBezTo>
                  <a:pt x="127333" y="331291"/>
                  <a:pt x="142686" y="341574"/>
                  <a:pt x="160434" y="349180"/>
                </a:cubicBezTo>
                <a:cubicBezTo>
                  <a:pt x="178182" y="356786"/>
                  <a:pt x="196821" y="360589"/>
                  <a:pt x="216353" y="360589"/>
                </a:cubicBezTo>
                <a:cubicBezTo>
                  <a:pt x="238702" y="360589"/>
                  <a:pt x="259830" y="355706"/>
                  <a:pt x="279739" y="345940"/>
                </a:cubicBezTo>
                <a:cubicBezTo>
                  <a:pt x="299646" y="336174"/>
                  <a:pt x="316454" y="322371"/>
                  <a:pt x="330164" y="304529"/>
                </a:cubicBezTo>
                <a:cubicBezTo>
                  <a:pt x="331479" y="302651"/>
                  <a:pt x="333639" y="301524"/>
                  <a:pt x="336644" y="301148"/>
                </a:cubicBezTo>
                <a:cubicBezTo>
                  <a:pt x="339273" y="301148"/>
                  <a:pt x="341621" y="301994"/>
                  <a:pt x="343687" y="303684"/>
                </a:cubicBezTo>
                <a:lnTo>
                  <a:pt x="382281" y="342560"/>
                </a:lnTo>
                <a:cubicBezTo>
                  <a:pt x="383971" y="344062"/>
                  <a:pt x="384863" y="345987"/>
                  <a:pt x="384957" y="348335"/>
                </a:cubicBezTo>
                <a:cubicBezTo>
                  <a:pt x="385051" y="350682"/>
                  <a:pt x="384347" y="352795"/>
                  <a:pt x="382844" y="354673"/>
                </a:cubicBezTo>
                <a:cubicBezTo>
                  <a:pt x="362373" y="379464"/>
                  <a:pt x="337583" y="398667"/>
                  <a:pt x="308473" y="412283"/>
                </a:cubicBezTo>
                <a:cubicBezTo>
                  <a:pt x="279362" y="425899"/>
                  <a:pt x="248656" y="432707"/>
                  <a:pt x="216353" y="432707"/>
                </a:cubicBezTo>
                <a:cubicBezTo>
                  <a:pt x="187056" y="432707"/>
                  <a:pt x="159072" y="426979"/>
                  <a:pt x="132404" y="415523"/>
                </a:cubicBezTo>
                <a:cubicBezTo>
                  <a:pt x="105735" y="404067"/>
                  <a:pt x="82729" y="388666"/>
                  <a:pt x="63385" y="369322"/>
                </a:cubicBezTo>
                <a:cubicBezTo>
                  <a:pt x="44040" y="349978"/>
                  <a:pt x="28640" y="326972"/>
                  <a:pt x="17184" y="300303"/>
                </a:cubicBezTo>
                <a:cubicBezTo>
                  <a:pt x="5728" y="273635"/>
                  <a:pt x="0" y="245651"/>
                  <a:pt x="0" y="216354"/>
                </a:cubicBezTo>
                <a:cubicBezTo>
                  <a:pt x="0" y="187056"/>
                  <a:pt x="5728" y="159072"/>
                  <a:pt x="17184" y="132404"/>
                </a:cubicBezTo>
                <a:cubicBezTo>
                  <a:pt x="28640" y="105735"/>
                  <a:pt x="44040" y="82729"/>
                  <a:pt x="63385" y="63385"/>
                </a:cubicBezTo>
                <a:cubicBezTo>
                  <a:pt x="82729" y="44041"/>
                  <a:pt x="105735" y="28640"/>
                  <a:pt x="132404" y="17184"/>
                </a:cubicBezTo>
                <a:cubicBezTo>
                  <a:pt x="159072" y="5728"/>
                  <a:pt x="187056" y="0"/>
                  <a:pt x="216353" y="0"/>
                </a:cubicBezTo>
                <a:close/>
              </a:path>
            </a:pathLst>
          </a:custGeom>
          <a:solidFill>
            <a:srgbClr val="06657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Calibri"/>
              <a:buNone/>
              <a:tabLst/>
              <a:defRPr/>
            </a:pPr>
            <a:endParaRPr kumimoji="0" sz="13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" name="Google Shape;324;p21">
            <a:extLst>
              <a:ext uri="{FF2B5EF4-FFF2-40B4-BE49-F238E27FC236}">
                <a16:creationId xmlns:a16="http://schemas.microsoft.com/office/drawing/2014/main" id="{4C5FCEBF-B745-4243-9EEF-597536DB958F}"/>
              </a:ext>
            </a:extLst>
          </p:cNvPr>
          <p:cNvSpPr/>
          <p:nvPr/>
        </p:nvSpPr>
        <p:spPr>
          <a:xfrm>
            <a:off x="2704875" y="1380967"/>
            <a:ext cx="272644" cy="191749"/>
          </a:xfrm>
          <a:custGeom>
            <a:avLst/>
            <a:gdLst/>
            <a:ahLst/>
            <a:cxnLst/>
            <a:rect l="l" t="t" r="r" b="b"/>
            <a:pathLst>
              <a:path w="512713" h="360589" extrusionOk="0">
                <a:moveTo>
                  <a:pt x="142827" y="0"/>
                </a:moveTo>
                <a:lnTo>
                  <a:pt x="238327" y="0"/>
                </a:lnTo>
                <a:cubicBezTo>
                  <a:pt x="235886" y="0"/>
                  <a:pt x="233725" y="892"/>
                  <a:pt x="231848" y="2676"/>
                </a:cubicBezTo>
                <a:cubicBezTo>
                  <a:pt x="229970" y="4460"/>
                  <a:pt x="228937" y="6573"/>
                  <a:pt x="228749" y="9015"/>
                </a:cubicBezTo>
                <a:lnTo>
                  <a:pt x="224523" y="63103"/>
                </a:lnTo>
                <a:cubicBezTo>
                  <a:pt x="224336" y="65732"/>
                  <a:pt x="225087" y="67892"/>
                  <a:pt x="226777" y="69582"/>
                </a:cubicBezTo>
                <a:cubicBezTo>
                  <a:pt x="228467" y="71273"/>
                  <a:pt x="230533" y="72118"/>
                  <a:pt x="232975" y="72118"/>
                </a:cubicBezTo>
                <a:lnTo>
                  <a:pt x="279739" y="72118"/>
                </a:lnTo>
                <a:cubicBezTo>
                  <a:pt x="282180" y="72118"/>
                  <a:pt x="284246" y="71273"/>
                  <a:pt x="285936" y="69582"/>
                </a:cubicBezTo>
                <a:cubicBezTo>
                  <a:pt x="287626" y="67892"/>
                  <a:pt x="288377" y="65732"/>
                  <a:pt x="288190" y="63103"/>
                </a:cubicBezTo>
                <a:lnTo>
                  <a:pt x="283964" y="9015"/>
                </a:lnTo>
                <a:cubicBezTo>
                  <a:pt x="283777" y="6573"/>
                  <a:pt x="282743" y="4460"/>
                  <a:pt x="280865" y="2676"/>
                </a:cubicBezTo>
                <a:cubicBezTo>
                  <a:pt x="278987" y="892"/>
                  <a:pt x="276827" y="0"/>
                  <a:pt x="274386" y="0"/>
                </a:cubicBezTo>
                <a:lnTo>
                  <a:pt x="369885" y="0"/>
                </a:lnTo>
                <a:cubicBezTo>
                  <a:pt x="373642" y="0"/>
                  <a:pt x="377210" y="1315"/>
                  <a:pt x="380591" y="3944"/>
                </a:cubicBezTo>
                <a:cubicBezTo>
                  <a:pt x="383971" y="6573"/>
                  <a:pt x="386412" y="9672"/>
                  <a:pt x="387915" y="13240"/>
                </a:cubicBezTo>
                <a:lnTo>
                  <a:pt x="505388" y="307346"/>
                </a:lnTo>
                <a:cubicBezTo>
                  <a:pt x="510271" y="318990"/>
                  <a:pt x="512713" y="329883"/>
                  <a:pt x="512713" y="340024"/>
                </a:cubicBezTo>
                <a:cubicBezTo>
                  <a:pt x="512713" y="353734"/>
                  <a:pt x="508393" y="360589"/>
                  <a:pt x="499754" y="360589"/>
                </a:cubicBezTo>
                <a:lnTo>
                  <a:pt x="301430" y="360589"/>
                </a:lnTo>
                <a:cubicBezTo>
                  <a:pt x="303872" y="360589"/>
                  <a:pt x="305938" y="359697"/>
                  <a:pt x="307628" y="357913"/>
                </a:cubicBezTo>
                <a:cubicBezTo>
                  <a:pt x="309318" y="356129"/>
                  <a:pt x="310069" y="354016"/>
                  <a:pt x="309882" y="351574"/>
                </a:cubicBezTo>
                <a:lnTo>
                  <a:pt x="304247" y="279457"/>
                </a:lnTo>
                <a:cubicBezTo>
                  <a:pt x="304060" y="277015"/>
                  <a:pt x="303026" y="274902"/>
                  <a:pt x="301149" y="273118"/>
                </a:cubicBezTo>
                <a:cubicBezTo>
                  <a:pt x="299270" y="271334"/>
                  <a:pt x="297110" y="270442"/>
                  <a:pt x="294669" y="270442"/>
                </a:cubicBezTo>
                <a:lnTo>
                  <a:pt x="218044" y="270442"/>
                </a:lnTo>
                <a:cubicBezTo>
                  <a:pt x="215603" y="270442"/>
                  <a:pt x="213442" y="271334"/>
                  <a:pt x="211565" y="273118"/>
                </a:cubicBezTo>
                <a:cubicBezTo>
                  <a:pt x="209686" y="274902"/>
                  <a:pt x="208654" y="277015"/>
                  <a:pt x="208466" y="279457"/>
                </a:cubicBezTo>
                <a:lnTo>
                  <a:pt x="202831" y="351574"/>
                </a:lnTo>
                <a:cubicBezTo>
                  <a:pt x="202644" y="354016"/>
                  <a:pt x="203395" y="356129"/>
                  <a:pt x="205085" y="357913"/>
                </a:cubicBezTo>
                <a:cubicBezTo>
                  <a:pt x="206775" y="359697"/>
                  <a:pt x="208841" y="360589"/>
                  <a:pt x="211283" y="360589"/>
                </a:cubicBezTo>
                <a:lnTo>
                  <a:pt x="12959" y="360589"/>
                </a:lnTo>
                <a:cubicBezTo>
                  <a:pt x="4320" y="360589"/>
                  <a:pt x="0" y="353734"/>
                  <a:pt x="0" y="340024"/>
                </a:cubicBezTo>
                <a:cubicBezTo>
                  <a:pt x="0" y="329883"/>
                  <a:pt x="2441" y="318990"/>
                  <a:pt x="7324" y="307346"/>
                </a:cubicBezTo>
                <a:lnTo>
                  <a:pt x="124798" y="13240"/>
                </a:lnTo>
                <a:cubicBezTo>
                  <a:pt x="126300" y="9672"/>
                  <a:pt x="128742" y="6573"/>
                  <a:pt x="132122" y="3944"/>
                </a:cubicBezTo>
                <a:cubicBezTo>
                  <a:pt x="135503" y="1315"/>
                  <a:pt x="139071" y="0"/>
                  <a:pt x="142827" y="0"/>
                </a:cubicBezTo>
                <a:close/>
                <a:moveTo>
                  <a:pt x="230157" y="108177"/>
                </a:moveTo>
                <a:cubicBezTo>
                  <a:pt x="227716" y="108177"/>
                  <a:pt x="225556" y="109069"/>
                  <a:pt x="223678" y="110853"/>
                </a:cubicBezTo>
                <a:cubicBezTo>
                  <a:pt x="221800" y="112637"/>
                  <a:pt x="220767" y="114750"/>
                  <a:pt x="220579" y="117191"/>
                </a:cubicBezTo>
                <a:lnTo>
                  <a:pt x="213818" y="207339"/>
                </a:lnTo>
                <a:lnTo>
                  <a:pt x="213818" y="208466"/>
                </a:lnTo>
                <a:cubicBezTo>
                  <a:pt x="213631" y="210719"/>
                  <a:pt x="214381" y="212597"/>
                  <a:pt x="216072" y="214100"/>
                </a:cubicBezTo>
                <a:cubicBezTo>
                  <a:pt x="217762" y="215602"/>
                  <a:pt x="219734" y="216353"/>
                  <a:pt x="221988" y="216353"/>
                </a:cubicBezTo>
                <a:lnTo>
                  <a:pt x="290725" y="216353"/>
                </a:lnTo>
                <a:cubicBezTo>
                  <a:pt x="292979" y="216353"/>
                  <a:pt x="294951" y="215602"/>
                  <a:pt x="296641" y="214100"/>
                </a:cubicBezTo>
                <a:cubicBezTo>
                  <a:pt x="298332" y="212597"/>
                  <a:pt x="299082" y="210719"/>
                  <a:pt x="298895" y="208466"/>
                </a:cubicBezTo>
                <a:lnTo>
                  <a:pt x="298895" y="207339"/>
                </a:lnTo>
                <a:lnTo>
                  <a:pt x="292134" y="117191"/>
                </a:lnTo>
                <a:cubicBezTo>
                  <a:pt x="291946" y="114750"/>
                  <a:pt x="290913" y="112637"/>
                  <a:pt x="289035" y="110853"/>
                </a:cubicBezTo>
                <a:cubicBezTo>
                  <a:pt x="287157" y="109069"/>
                  <a:pt x="284997" y="108177"/>
                  <a:pt x="282556" y="108177"/>
                </a:cubicBezTo>
                <a:lnTo>
                  <a:pt x="230157" y="108177"/>
                </a:lnTo>
                <a:close/>
              </a:path>
            </a:pathLst>
          </a:custGeom>
          <a:solidFill>
            <a:srgbClr val="06657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Calibri"/>
              <a:buNone/>
              <a:tabLst/>
              <a:defRPr/>
            </a:pPr>
            <a:endParaRPr kumimoji="0" sz="13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" name="Google Shape;325;p21">
            <a:extLst>
              <a:ext uri="{FF2B5EF4-FFF2-40B4-BE49-F238E27FC236}">
                <a16:creationId xmlns:a16="http://schemas.microsoft.com/office/drawing/2014/main" id="{EFCBF95B-3C77-43D5-B477-A43959B5AB10}"/>
              </a:ext>
            </a:extLst>
          </p:cNvPr>
          <p:cNvSpPr/>
          <p:nvPr/>
        </p:nvSpPr>
        <p:spPr>
          <a:xfrm>
            <a:off x="4100410" y="1380967"/>
            <a:ext cx="230099" cy="191749"/>
          </a:xfrm>
          <a:custGeom>
            <a:avLst/>
            <a:gdLst/>
            <a:ahLst/>
            <a:cxnLst/>
            <a:rect l="l" t="t" r="r" b="b"/>
            <a:pathLst>
              <a:path w="432707" h="360589" extrusionOk="0">
                <a:moveTo>
                  <a:pt x="99163" y="0"/>
                </a:moveTo>
                <a:lnTo>
                  <a:pt x="333545" y="0"/>
                </a:lnTo>
                <a:cubicBezTo>
                  <a:pt x="338428" y="0"/>
                  <a:pt x="343358" y="1596"/>
                  <a:pt x="348335" y="4789"/>
                </a:cubicBezTo>
                <a:cubicBezTo>
                  <a:pt x="353312" y="7982"/>
                  <a:pt x="356739" y="11926"/>
                  <a:pt x="358618" y="16621"/>
                </a:cubicBezTo>
                <a:lnTo>
                  <a:pt x="425665" y="172125"/>
                </a:lnTo>
                <a:cubicBezTo>
                  <a:pt x="430360" y="183581"/>
                  <a:pt x="432707" y="195131"/>
                  <a:pt x="432707" y="206775"/>
                </a:cubicBezTo>
                <a:lnTo>
                  <a:pt x="432707" y="342560"/>
                </a:lnTo>
                <a:cubicBezTo>
                  <a:pt x="432707" y="347443"/>
                  <a:pt x="430923" y="351668"/>
                  <a:pt x="427355" y="355237"/>
                </a:cubicBezTo>
                <a:cubicBezTo>
                  <a:pt x="423786" y="358805"/>
                  <a:pt x="419560" y="360589"/>
                  <a:pt x="414678" y="360589"/>
                </a:cubicBezTo>
                <a:lnTo>
                  <a:pt x="18030" y="360589"/>
                </a:lnTo>
                <a:cubicBezTo>
                  <a:pt x="13146" y="360589"/>
                  <a:pt x="8921" y="358805"/>
                  <a:pt x="5353" y="355237"/>
                </a:cubicBezTo>
                <a:cubicBezTo>
                  <a:pt x="1784" y="351668"/>
                  <a:pt x="0" y="347443"/>
                  <a:pt x="0" y="342560"/>
                </a:cubicBezTo>
                <a:lnTo>
                  <a:pt x="0" y="206775"/>
                </a:lnTo>
                <a:cubicBezTo>
                  <a:pt x="0" y="195131"/>
                  <a:pt x="2348" y="183581"/>
                  <a:pt x="7043" y="172125"/>
                </a:cubicBezTo>
                <a:lnTo>
                  <a:pt x="74090" y="16621"/>
                </a:lnTo>
                <a:cubicBezTo>
                  <a:pt x="75968" y="11926"/>
                  <a:pt x="79395" y="7982"/>
                  <a:pt x="84373" y="4789"/>
                </a:cubicBezTo>
                <a:cubicBezTo>
                  <a:pt x="89349" y="1596"/>
                  <a:pt x="94279" y="0"/>
                  <a:pt x="99163" y="0"/>
                </a:cubicBezTo>
                <a:close/>
                <a:moveTo>
                  <a:pt x="116628" y="54088"/>
                </a:moveTo>
                <a:lnTo>
                  <a:pt x="56906" y="193817"/>
                </a:lnTo>
                <a:cubicBezTo>
                  <a:pt x="56717" y="194192"/>
                  <a:pt x="56483" y="194943"/>
                  <a:pt x="56201" y="196070"/>
                </a:cubicBezTo>
                <a:cubicBezTo>
                  <a:pt x="55920" y="197197"/>
                  <a:pt x="55685" y="197948"/>
                  <a:pt x="55497" y="198324"/>
                </a:cubicBezTo>
                <a:lnTo>
                  <a:pt x="144518" y="198324"/>
                </a:lnTo>
                <a:lnTo>
                  <a:pt x="171280" y="252412"/>
                </a:lnTo>
                <a:lnTo>
                  <a:pt x="261428" y="252412"/>
                </a:lnTo>
                <a:lnTo>
                  <a:pt x="288190" y="198324"/>
                </a:lnTo>
                <a:lnTo>
                  <a:pt x="377211" y="198324"/>
                </a:lnTo>
                <a:cubicBezTo>
                  <a:pt x="377022" y="197761"/>
                  <a:pt x="376788" y="197009"/>
                  <a:pt x="376506" y="196070"/>
                </a:cubicBezTo>
                <a:cubicBezTo>
                  <a:pt x="376225" y="195131"/>
                  <a:pt x="375989" y="194380"/>
                  <a:pt x="375802" y="193817"/>
                </a:cubicBezTo>
                <a:lnTo>
                  <a:pt x="316080" y="54088"/>
                </a:lnTo>
                <a:lnTo>
                  <a:pt x="116628" y="54088"/>
                </a:lnTo>
                <a:close/>
              </a:path>
            </a:pathLst>
          </a:custGeom>
          <a:solidFill>
            <a:srgbClr val="06657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Calibri"/>
              <a:buNone/>
              <a:tabLst/>
              <a:defRPr/>
            </a:pPr>
            <a:endParaRPr kumimoji="0" sz="13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" name="Google Shape;326;p21">
            <a:extLst>
              <a:ext uri="{FF2B5EF4-FFF2-40B4-BE49-F238E27FC236}">
                <a16:creationId xmlns:a16="http://schemas.microsoft.com/office/drawing/2014/main" id="{5A4AFAEF-4C3B-4856-BCB8-222BB3C38E12}"/>
              </a:ext>
            </a:extLst>
          </p:cNvPr>
          <p:cNvSpPr/>
          <p:nvPr/>
        </p:nvSpPr>
        <p:spPr>
          <a:xfrm>
            <a:off x="347189" y="1342616"/>
            <a:ext cx="230099" cy="249274"/>
          </a:xfrm>
          <a:custGeom>
            <a:avLst/>
            <a:gdLst/>
            <a:ahLst/>
            <a:cxnLst/>
            <a:rect l="l" t="t" r="r" b="b"/>
            <a:pathLst>
              <a:path w="432707" h="468766" extrusionOk="0">
                <a:moveTo>
                  <a:pt x="113389" y="72681"/>
                </a:moveTo>
                <a:cubicBezTo>
                  <a:pt x="123248" y="73996"/>
                  <a:pt x="131089" y="78691"/>
                  <a:pt x="136911" y="86767"/>
                </a:cubicBezTo>
                <a:cubicBezTo>
                  <a:pt x="142921" y="94655"/>
                  <a:pt x="145222" y="103529"/>
                  <a:pt x="143813" y="113388"/>
                </a:cubicBezTo>
                <a:cubicBezTo>
                  <a:pt x="142405" y="123248"/>
                  <a:pt x="137757" y="131183"/>
                  <a:pt x="129869" y="137193"/>
                </a:cubicBezTo>
                <a:cubicBezTo>
                  <a:pt x="111463" y="151091"/>
                  <a:pt x="97237" y="168087"/>
                  <a:pt x="87189" y="188183"/>
                </a:cubicBezTo>
                <a:cubicBezTo>
                  <a:pt x="77142" y="208278"/>
                  <a:pt x="72118" y="229688"/>
                  <a:pt x="72118" y="252413"/>
                </a:cubicBezTo>
                <a:cubicBezTo>
                  <a:pt x="72118" y="271944"/>
                  <a:pt x="75921" y="290584"/>
                  <a:pt x="83527" y="308332"/>
                </a:cubicBezTo>
                <a:cubicBezTo>
                  <a:pt x="91133" y="326080"/>
                  <a:pt x="101416" y="341433"/>
                  <a:pt x="114375" y="354392"/>
                </a:cubicBezTo>
                <a:cubicBezTo>
                  <a:pt x="127333" y="367350"/>
                  <a:pt x="142686" y="377633"/>
                  <a:pt x="160434" y="385239"/>
                </a:cubicBezTo>
                <a:cubicBezTo>
                  <a:pt x="178182" y="392845"/>
                  <a:pt x="196822" y="396648"/>
                  <a:pt x="216354" y="396648"/>
                </a:cubicBezTo>
                <a:cubicBezTo>
                  <a:pt x="235886" y="396648"/>
                  <a:pt x="254526" y="392845"/>
                  <a:pt x="272273" y="385239"/>
                </a:cubicBezTo>
                <a:cubicBezTo>
                  <a:pt x="290021" y="377633"/>
                  <a:pt x="305374" y="367350"/>
                  <a:pt x="318333" y="354392"/>
                </a:cubicBezTo>
                <a:cubicBezTo>
                  <a:pt x="331292" y="341433"/>
                  <a:pt x="341574" y="326080"/>
                  <a:pt x="349180" y="308332"/>
                </a:cubicBezTo>
                <a:cubicBezTo>
                  <a:pt x="356786" y="290584"/>
                  <a:pt x="360589" y="271944"/>
                  <a:pt x="360589" y="252413"/>
                </a:cubicBezTo>
                <a:cubicBezTo>
                  <a:pt x="360589" y="229688"/>
                  <a:pt x="355565" y="208278"/>
                  <a:pt x="345518" y="188183"/>
                </a:cubicBezTo>
                <a:cubicBezTo>
                  <a:pt x="335470" y="168087"/>
                  <a:pt x="321244" y="151091"/>
                  <a:pt x="302839" y="137193"/>
                </a:cubicBezTo>
                <a:cubicBezTo>
                  <a:pt x="294951" y="131183"/>
                  <a:pt x="290303" y="123248"/>
                  <a:pt x="288894" y="113388"/>
                </a:cubicBezTo>
                <a:cubicBezTo>
                  <a:pt x="287486" y="103529"/>
                  <a:pt x="289786" y="94655"/>
                  <a:pt x="295796" y="86767"/>
                </a:cubicBezTo>
                <a:cubicBezTo>
                  <a:pt x="301618" y="78691"/>
                  <a:pt x="309506" y="73996"/>
                  <a:pt x="319460" y="72681"/>
                </a:cubicBezTo>
                <a:cubicBezTo>
                  <a:pt x="329414" y="71367"/>
                  <a:pt x="338334" y="73714"/>
                  <a:pt x="346222" y="79724"/>
                </a:cubicBezTo>
                <a:cubicBezTo>
                  <a:pt x="373642" y="100195"/>
                  <a:pt x="394911" y="125549"/>
                  <a:pt x="410030" y="155786"/>
                </a:cubicBezTo>
                <a:cubicBezTo>
                  <a:pt x="425148" y="186023"/>
                  <a:pt x="432707" y="218232"/>
                  <a:pt x="432707" y="252413"/>
                </a:cubicBezTo>
                <a:cubicBezTo>
                  <a:pt x="432707" y="281710"/>
                  <a:pt x="426979" y="309694"/>
                  <a:pt x="415523" y="336362"/>
                </a:cubicBezTo>
                <a:cubicBezTo>
                  <a:pt x="404067" y="363031"/>
                  <a:pt x="388666" y="386037"/>
                  <a:pt x="369322" y="405381"/>
                </a:cubicBezTo>
                <a:cubicBezTo>
                  <a:pt x="349978" y="424725"/>
                  <a:pt x="326972" y="440126"/>
                  <a:pt x="300303" y="451582"/>
                </a:cubicBezTo>
                <a:cubicBezTo>
                  <a:pt x="273635" y="463038"/>
                  <a:pt x="245652" y="468766"/>
                  <a:pt x="216354" y="468766"/>
                </a:cubicBezTo>
                <a:cubicBezTo>
                  <a:pt x="187056" y="468766"/>
                  <a:pt x="159073" y="463038"/>
                  <a:pt x="132404" y="451582"/>
                </a:cubicBezTo>
                <a:cubicBezTo>
                  <a:pt x="105735" y="440126"/>
                  <a:pt x="82729" y="424725"/>
                  <a:pt x="63385" y="405381"/>
                </a:cubicBezTo>
                <a:cubicBezTo>
                  <a:pt x="44041" y="386037"/>
                  <a:pt x="28641" y="363031"/>
                  <a:pt x="17185" y="336362"/>
                </a:cubicBezTo>
                <a:cubicBezTo>
                  <a:pt x="5728" y="309694"/>
                  <a:pt x="0" y="281710"/>
                  <a:pt x="0" y="252413"/>
                </a:cubicBezTo>
                <a:cubicBezTo>
                  <a:pt x="0" y="218232"/>
                  <a:pt x="7559" y="186023"/>
                  <a:pt x="22678" y="155786"/>
                </a:cubicBezTo>
                <a:cubicBezTo>
                  <a:pt x="37796" y="125549"/>
                  <a:pt x="59065" y="100195"/>
                  <a:pt x="86485" y="79724"/>
                </a:cubicBezTo>
                <a:cubicBezTo>
                  <a:pt x="94561" y="73714"/>
                  <a:pt x="103529" y="71367"/>
                  <a:pt x="113389" y="72681"/>
                </a:cubicBezTo>
                <a:close/>
                <a:moveTo>
                  <a:pt x="216353" y="0"/>
                </a:moveTo>
                <a:cubicBezTo>
                  <a:pt x="226119" y="0"/>
                  <a:pt x="234570" y="3568"/>
                  <a:pt x="241707" y="10705"/>
                </a:cubicBezTo>
                <a:cubicBezTo>
                  <a:pt x="248843" y="17842"/>
                  <a:pt x="252412" y="26293"/>
                  <a:pt x="252412" y="36059"/>
                </a:cubicBezTo>
                <a:lnTo>
                  <a:pt x="252412" y="216354"/>
                </a:lnTo>
                <a:cubicBezTo>
                  <a:pt x="252412" y="226120"/>
                  <a:pt x="248843" y="234571"/>
                  <a:pt x="241707" y="241708"/>
                </a:cubicBezTo>
                <a:cubicBezTo>
                  <a:pt x="234570" y="248844"/>
                  <a:pt x="226119" y="252413"/>
                  <a:pt x="216353" y="252413"/>
                </a:cubicBezTo>
                <a:cubicBezTo>
                  <a:pt x="206587" y="252413"/>
                  <a:pt x="198135" y="248844"/>
                  <a:pt x="190999" y="241708"/>
                </a:cubicBezTo>
                <a:cubicBezTo>
                  <a:pt x="183862" y="234571"/>
                  <a:pt x="180294" y="226120"/>
                  <a:pt x="180294" y="216354"/>
                </a:cubicBezTo>
                <a:lnTo>
                  <a:pt x="180294" y="36059"/>
                </a:lnTo>
                <a:cubicBezTo>
                  <a:pt x="180294" y="26293"/>
                  <a:pt x="183862" y="17842"/>
                  <a:pt x="190999" y="10705"/>
                </a:cubicBezTo>
                <a:cubicBezTo>
                  <a:pt x="198135" y="3568"/>
                  <a:pt x="206587" y="0"/>
                  <a:pt x="216353" y="0"/>
                </a:cubicBezTo>
                <a:close/>
              </a:path>
            </a:pathLst>
          </a:custGeom>
          <a:solidFill>
            <a:srgbClr val="06657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Calibri"/>
              <a:buNone/>
              <a:tabLst/>
              <a:defRPr/>
            </a:pPr>
            <a:endParaRPr kumimoji="0" sz="13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" name="Google Shape;327;p21">
            <a:extLst>
              <a:ext uri="{FF2B5EF4-FFF2-40B4-BE49-F238E27FC236}">
                <a16:creationId xmlns:a16="http://schemas.microsoft.com/office/drawing/2014/main" id="{A0F0B884-BF99-45F1-B1E7-8E832E81C3DE}"/>
              </a:ext>
            </a:extLst>
          </p:cNvPr>
          <p:cNvSpPr/>
          <p:nvPr/>
        </p:nvSpPr>
        <p:spPr>
          <a:xfrm>
            <a:off x="4434705" y="1361793"/>
            <a:ext cx="230099" cy="230099"/>
          </a:xfrm>
          <a:custGeom>
            <a:avLst/>
            <a:gdLst/>
            <a:ahLst/>
            <a:cxnLst/>
            <a:rect l="l" t="t" r="r" b="b"/>
            <a:pathLst>
              <a:path w="432707" h="432707" extrusionOk="0">
                <a:moveTo>
                  <a:pt x="162406" y="107965"/>
                </a:moveTo>
                <a:cubicBezTo>
                  <a:pt x="165410" y="108012"/>
                  <a:pt x="168368" y="108928"/>
                  <a:pt x="171280" y="110712"/>
                </a:cubicBezTo>
                <a:lnTo>
                  <a:pt x="324530" y="200859"/>
                </a:lnTo>
                <a:cubicBezTo>
                  <a:pt x="330540" y="204240"/>
                  <a:pt x="333545" y="209405"/>
                  <a:pt x="333545" y="216354"/>
                </a:cubicBezTo>
                <a:cubicBezTo>
                  <a:pt x="333545" y="223302"/>
                  <a:pt x="330540" y="228467"/>
                  <a:pt x="324530" y="231848"/>
                </a:cubicBezTo>
                <a:lnTo>
                  <a:pt x="171280" y="321995"/>
                </a:lnTo>
                <a:cubicBezTo>
                  <a:pt x="168462" y="323685"/>
                  <a:pt x="165458" y="324530"/>
                  <a:pt x="162265" y="324530"/>
                </a:cubicBezTo>
                <a:cubicBezTo>
                  <a:pt x="159260" y="324530"/>
                  <a:pt x="156256" y="323779"/>
                  <a:pt x="153250" y="322277"/>
                </a:cubicBezTo>
                <a:cubicBezTo>
                  <a:pt x="147240" y="318708"/>
                  <a:pt x="144236" y="313450"/>
                  <a:pt x="144236" y="306501"/>
                </a:cubicBezTo>
                <a:lnTo>
                  <a:pt x="144236" y="126206"/>
                </a:lnTo>
                <a:cubicBezTo>
                  <a:pt x="144236" y="119257"/>
                  <a:pt x="147240" y="113999"/>
                  <a:pt x="153250" y="110430"/>
                </a:cubicBezTo>
                <a:cubicBezTo>
                  <a:pt x="156350" y="108740"/>
                  <a:pt x="159401" y="107918"/>
                  <a:pt x="162406" y="107965"/>
                </a:cubicBezTo>
                <a:close/>
                <a:moveTo>
                  <a:pt x="216354" y="63103"/>
                </a:moveTo>
                <a:cubicBezTo>
                  <a:pt x="188558" y="63103"/>
                  <a:pt x="162922" y="69958"/>
                  <a:pt x="139446" y="83668"/>
                </a:cubicBezTo>
                <a:cubicBezTo>
                  <a:pt x="115970" y="97378"/>
                  <a:pt x="97378" y="115971"/>
                  <a:pt x="83668" y="139447"/>
                </a:cubicBezTo>
                <a:cubicBezTo>
                  <a:pt x="69958" y="162922"/>
                  <a:pt x="63103" y="188558"/>
                  <a:pt x="63103" y="216354"/>
                </a:cubicBezTo>
                <a:cubicBezTo>
                  <a:pt x="63103" y="244149"/>
                  <a:pt x="69958" y="269785"/>
                  <a:pt x="83668" y="293260"/>
                </a:cubicBezTo>
                <a:cubicBezTo>
                  <a:pt x="97378" y="316736"/>
                  <a:pt x="115970" y="335329"/>
                  <a:pt x="139446" y="349039"/>
                </a:cubicBezTo>
                <a:cubicBezTo>
                  <a:pt x="162922" y="362749"/>
                  <a:pt x="188558" y="369604"/>
                  <a:pt x="216354" y="369604"/>
                </a:cubicBezTo>
                <a:cubicBezTo>
                  <a:pt x="244149" y="369604"/>
                  <a:pt x="269784" y="362749"/>
                  <a:pt x="293260" y="349039"/>
                </a:cubicBezTo>
                <a:cubicBezTo>
                  <a:pt x="316736" y="335329"/>
                  <a:pt x="335328" y="316736"/>
                  <a:pt x="349039" y="293260"/>
                </a:cubicBezTo>
                <a:cubicBezTo>
                  <a:pt x="362748" y="269785"/>
                  <a:pt x="369604" y="244149"/>
                  <a:pt x="369604" y="216354"/>
                </a:cubicBezTo>
                <a:cubicBezTo>
                  <a:pt x="369604" y="188558"/>
                  <a:pt x="362748" y="162922"/>
                  <a:pt x="349039" y="139447"/>
                </a:cubicBezTo>
                <a:cubicBezTo>
                  <a:pt x="335328" y="115971"/>
                  <a:pt x="316736" y="97378"/>
                  <a:pt x="293260" y="83668"/>
                </a:cubicBezTo>
                <a:cubicBezTo>
                  <a:pt x="269784" y="69958"/>
                  <a:pt x="244149" y="63103"/>
                  <a:pt x="216354" y="63103"/>
                </a:cubicBezTo>
                <a:close/>
                <a:moveTo>
                  <a:pt x="216354" y="0"/>
                </a:moveTo>
                <a:cubicBezTo>
                  <a:pt x="255604" y="0"/>
                  <a:pt x="291804" y="9672"/>
                  <a:pt x="324952" y="29016"/>
                </a:cubicBezTo>
                <a:cubicBezTo>
                  <a:pt x="358100" y="48360"/>
                  <a:pt x="384346" y="74606"/>
                  <a:pt x="403691" y="107754"/>
                </a:cubicBezTo>
                <a:cubicBezTo>
                  <a:pt x="423035" y="140902"/>
                  <a:pt x="432707" y="177102"/>
                  <a:pt x="432707" y="216354"/>
                </a:cubicBezTo>
                <a:cubicBezTo>
                  <a:pt x="432707" y="255605"/>
                  <a:pt x="423035" y="291805"/>
                  <a:pt x="403691" y="324953"/>
                </a:cubicBezTo>
                <a:cubicBezTo>
                  <a:pt x="384346" y="358101"/>
                  <a:pt x="358100" y="384347"/>
                  <a:pt x="324952" y="403691"/>
                </a:cubicBezTo>
                <a:cubicBezTo>
                  <a:pt x="291804" y="423035"/>
                  <a:pt x="255604" y="432707"/>
                  <a:pt x="216354" y="432707"/>
                </a:cubicBezTo>
                <a:cubicBezTo>
                  <a:pt x="177102" y="432707"/>
                  <a:pt x="140902" y="423035"/>
                  <a:pt x="107754" y="403691"/>
                </a:cubicBezTo>
                <a:cubicBezTo>
                  <a:pt x="74606" y="384347"/>
                  <a:pt x="48360" y="358101"/>
                  <a:pt x="29016" y="324953"/>
                </a:cubicBezTo>
                <a:cubicBezTo>
                  <a:pt x="9672" y="291805"/>
                  <a:pt x="0" y="255605"/>
                  <a:pt x="0" y="216354"/>
                </a:cubicBezTo>
                <a:cubicBezTo>
                  <a:pt x="0" y="177102"/>
                  <a:pt x="9672" y="140902"/>
                  <a:pt x="29016" y="107754"/>
                </a:cubicBezTo>
                <a:cubicBezTo>
                  <a:pt x="48360" y="74606"/>
                  <a:pt x="74606" y="48360"/>
                  <a:pt x="107754" y="29016"/>
                </a:cubicBezTo>
                <a:cubicBezTo>
                  <a:pt x="140902" y="9672"/>
                  <a:pt x="177102" y="0"/>
                  <a:pt x="216354" y="0"/>
                </a:cubicBezTo>
                <a:close/>
              </a:path>
            </a:pathLst>
          </a:custGeom>
          <a:solidFill>
            <a:srgbClr val="06657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Calibri"/>
              <a:buNone/>
              <a:tabLst/>
              <a:defRPr/>
            </a:pPr>
            <a:endParaRPr kumimoji="0" sz="13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" name="Google Shape;328;p21">
            <a:extLst>
              <a:ext uri="{FF2B5EF4-FFF2-40B4-BE49-F238E27FC236}">
                <a16:creationId xmlns:a16="http://schemas.microsoft.com/office/drawing/2014/main" id="{866919C8-93D9-49AD-AB38-997429497421}"/>
              </a:ext>
            </a:extLst>
          </p:cNvPr>
          <p:cNvSpPr/>
          <p:nvPr/>
        </p:nvSpPr>
        <p:spPr>
          <a:xfrm>
            <a:off x="1693312" y="1380516"/>
            <a:ext cx="241517" cy="192199"/>
          </a:xfrm>
          <a:custGeom>
            <a:avLst/>
            <a:gdLst/>
            <a:ahLst/>
            <a:cxnLst/>
            <a:rect l="l" t="t" r="r" b="b"/>
            <a:pathLst>
              <a:path w="454178" h="361434" extrusionOk="0">
                <a:moveTo>
                  <a:pt x="227088" y="72963"/>
                </a:moveTo>
                <a:lnTo>
                  <a:pt x="389071" y="206493"/>
                </a:lnTo>
                <a:cubicBezTo>
                  <a:pt x="389259" y="206869"/>
                  <a:pt x="389353" y="207432"/>
                  <a:pt x="389353" y="208184"/>
                </a:cubicBezTo>
                <a:lnTo>
                  <a:pt x="389353" y="343405"/>
                </a:lnTo>
                <a:cubicBezTo>
                  <a:pt x="389353" y="348288"/>
                  <a:pt x="387570" y="352513"/>
                  <a:pt x="384001" y="356082"/>
                </a:cubicBezTo>
                <a:cubicBezTo>
                  <a:pt x="380432" y="359650"/>
                  <a:pt x="376206" y="361434"/>
                  <a:pt x="371324" y="361434"/>
                </a:cubicBezTo>
                <a:lnTo>
                  <a:pt x="263147" y="361434"/>
                </a:lnTo>
                <a:lnTo>
                  <a:pt x="263147" y="253257"/>
                </a:lnTo>
                <a:lnTo>
                  <a:pt x="191030" y="253257"/>
                </a:lnTo>
                <a:lnTo>
                  <a:pt x="191030" y="361434"/>
                </a:lnTo>
                <a:lnTo>
                  <a:pt x="82852" y="361434"/>
                </a:lnTo>
                <a:cubicBezTo>
                  <a:pt x="77970" y="361434"/>
                  <a:pt x="73744" y="359650"/>
                  <a:pt x="70175" y="356082"/>
                </a:cubicBezTo>
                <a:cubicBezTo>
                  <a:pt x="66607" y="352513"/>
                  <a:pt x="64823" y="348288"/>
                  <a:pt x="64823" y="343405"/>
                </a:cubicBezTo>
                <a:lnTo>
                  <a:pt x="64823" y="208184"/>
                </a:lnTo>
                <a:cubicBezTo>
                  <a:pt x="64823" y="207996"/>
                  <a:pt x="64870" y="207714"/>
                  <a:pt x="64963" y="207339"/>
                </a:cubicBezTo>
                <a:cubicBezTo>
                  <a:pt x="65058" y="206963"/>
                  <a:pt x="65104" y="206681"/>
                  <a:pt x="65104" y="206493"/>
                </a:cubicBezTo>
                <a:close/>
                <a:moveTo>
                  <a:pt x="227089" y="0"/>
                </a:moveTo>
                <a:cubicBezTo>
                  <a:pt x="235353" y="0"/>
                  <a:pt x="242489" y="2441"/>
                  <a:pt x="248499" y="7324"/>
                </a:cubicBezTo>
                <a:lnTo>
                  <a:pt x="317236" y="64793"/>
                </a:lnTo>
                <a:lnTo>
                  <a:pt x="317236" y="9860"/>
                </a:lnTo>
                <a:cubicBezTo>
                  <a:pt x="317236" y="7230"/>
                  <a:pt x="318081" y="5071"/>
                  <a:pt x="319772" y="3380"/>
                </a:cubicBezTo>
                <a:cubicBezTo>
                  <a:pt x="321462" y="1690"/>
                  <a:pt x="323622" y="845"/>
                  <a:pt x="326251" y="845"/>
                </a:cubicBezTo>
                <a:lnTo>
                  <a:pt x="380340" y="845"/>
                </a:lnTo>
                <a:cubicBezTo>
                  <a:pt x="382969" y="845"/>
                  <a:pt x="385128" y="1690"/>
                  <a:pt x="386819" y="3380"/>
                </a:cubicBezTo>
                <a:cubicBezTo>
                  <a:pt x="388509" y="5071"/>
                  <a:pt x="389354" y="7230"/>
                  <a:pt x="389354" y="9860"/>
                </a:cubicBezTo>
                <a:lnTo>
                  <a:pt x="389354" y="124797"/>
                </a:lnTo>
                <a:lnTo>
                  <a:pt x="451049" y="176069"/>
                </a:lnTo>
                <a:cubicBezTo>
                  <a:pt x="452926" y="177571"/>
                  <a:pt x="453961" y="179590"/>
                  <a:pt x="454147" y="182126"/>
                </a:cubicBezTo>
                <a:cubicBezTo>
                  <a:pt x="454335" y="184661"/>
                  <a:pt x="453678" y="186868"/>
                  <a:pt x="452176" y="188746"/>
                </a:cubicBezTo>
                <a:lnTo>
                  <a:pt x="434709" y="209592"/>
                </a:lnTo>
                <a:cubicBezTo>
                  <a:pt x="433207" y="211283"/>
                  <a:pt x="431235" y="212315"/>
                  <a:pt x="428794" y="212691"/>
                </a:cubicBezTo>
                <a:lnTo>
                  <a:pt x="427949" y="212691"/>
                </a:lnTo>
                <a:cubicBezTo>
                  <a:pt x="425506" y="212691"/>
                  <a:pt x="423535" y="212034"/>
                  <a:pt x="422032" y="210719"/>
                </a:cubicBezTo>
                <a:lnTo>
                  <a:pt x="227089" y="48172"/>
                </a:lnTo>
                <a:lnTo>
                  <a:pt x="32145" y="210719"/>
                </a:lnTo>
                <a:cubicBezTo>
                  <a:pt x="29892" y="212222"/>
                  <a:pt x="27638" y="212879"/>
                  <a:pt x="25385" y="212691"/>
                </a:cubicBezTo>
                <a:cubicBezTo>
                  <a:pt x="22943" y="212315"/>
                  <a:pt x="20971" y="211283"/>
                  <a:pt x="19469" y="209592"/>
                </a:cubicBezTo>
                <a:lnTo>
                  <a:pt x="2003" y="188746"/>
                </a:lnTo>
                <a:cubicBezTo>
                  <a:pt x="500" y="186868"/>
                  <a:pt x="-158" y="184661"/>
                  <a:pt x="31" y="182126"/>
                </a:cubicBezTo>
                <a:cubicBezTo>
                  <a:pt x="218" y="179590"/>
                  <a:pt x="1251" y="177571"/>
                  <a:pt x="3129" y="176069"/>
                </a:cubicBezTo>
                <a:lnTo>
                  <a:pt x="205680" y="7324"/>
                </a:lnTo>
                <a:cubicBezTo>
                  <a:pt x="211689" y="2441"/>
                  <a:pt x="218826" y="0"/>
                  <a:pt x="227089" y="0"/>
                </a:cubicBezTo>
                <a:close/>
              </a:path>
            </a:pathLst>
          </a:custGeom>
          <a:solidFill>
            <a:srgbClr val="06657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Calibri"/>
              <a:buNone/>
              <a:tabLst/>
              <a:defRPr/>
            </a:pPr>
            <a:endParaRPr kumimoji="0" sz="13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" name="Google Shape;329;p21">
            <a:extLst>
              <a:ext uri="{FF2B5EF4-FFF2-40B4-BE49-F238E27FC236}">
                <a16:creationId xmlns:a16="http://schemas.microsoft.com/office/drawing/2014/main" id="{C04EAD98-FD61-4BE6-B9D8-858D43ED7D80}"/>
              </a:ext>
            </a:extLst>
          </p:cNvPr>
          <p:cNvSpPr/>
          <p:nvPr/>
        </p:nvSpPr>
        <p:spPr>
          <a:xfrm>
            <a:off x="2368152" y="1361793"/>
            <a:ext cx="230100" cy="230099"/>
          </a:xfrm>
          <a:custGeom>
            <a:avLst/>
            <a:gdLst/>
            <a:ahLst/>
            <a:cxnLst/>
            <a:rect l="l" t="t" r="r" b="b"/>
            <a:pathLst>
              <a:path w="432708" h="432707" extrusionOk="0">
                <a:moveTo>
                  <a:pt x="225369" y="108177"/>
                </a:moveTo>
                <a:lnTo>
                  <a:pt x="243399" y="108177"/>
                </a:lnTo>
                <a:cubicBezTo>
                  <a:pt x="246028" y="108177"/>
                  <a:pt x="248188" y="109022"/>
                  <a:pt x="249878" y="110712"/>
                </a:cubicBezTo>
                <a:cubicBezTo>
                  <a:pt x="251568" y="112402"/>
                  <a:pt x="252414" y="114562"/>
                  <a:pt x="252414" y="117191"/>
                </a:cubicBezTo>
                <a:lnTo>
                  <a:pt x="252414" y="243398"/>
                </a:lnTo>
                <a:cubicBezTo>
                  <a:pt x="252414" y="246027"/>
                  <a:pt x="251568" y="248187"/>
                  <a:pt x="249878" y="249877"/>
                </a:cubicBezTo>
                <a:cubicBezTo>
                  <a:pt x="248188" y="251567"/>
                  <a:pt x="246028" y="252412"/>
                  <a:pt x="243399" y="252412"/>
                </a:cubicBezTo>
                <a:lnTo>
                  <a:pt x="153252" y="252412"/>
                </a:lnTo>
                <a:cubicBezTo>
                  <a:pt x="150623" y="252412"/>
                  <a:pt x="148462" y="251567"/>
                  <a:pt x="146772" y="249877"/>
                </a:cubicBezTo>
                <a:cubicBezTo>
                  <a:pt x="145082" y="248187"/>
                  <a:pt x="144237" y="246027"/>
                  <a:pt x="144237" y="243398"/>
                </a:cubicBezTo>
                <a:lnTo>
                  <a:pt x="144237" y="225368"/>
                </a:lnTo>
                <a:cubicBezTo>
                  <a:pt x="144237" y="222739"/>
                  <a:pt x="145082" y="220579"/>
                  <a:pt x="146772" y="218889"/>
                </a:cubicBezTo>
                <a:cubicBezTo>
                  <a:pt x="148462" y="217199"/>
                  <a:pt x="150623" y="216354"/>
                  <a:pt x="153252" y="216354"/>
                </a:cubicBezTo>
                <a:lnTo>
                  <a:pt x="216355" y="216354"/>
                </a:lnTo>
                <a:lnTo>
                  <a:pt x="216355" y="117191"/>
                </a:lnTo>
                <a:cubicBezTo>
                  <a:pt x="216355" y="114562"/>
                  <a:pt x="217200" y="112402"/>
                  <a:pt x="218890" y="110712"/>
                </a:cubicBezTo>
                <a:cubicBezTo>
                  <a:pt x="220581" y="109022"/>
                  <a:pt x="222740" y="108177"/>
                  <a:pt x="225369" y="108177"/>
                </a:cubicBezTo>
                <a:close/>
                <a:moveTo>
                  <a:pt x="216354" y="63103"/>
                </a:moveTo>
                <a:cubicBezTo>
                  <a:pt x="188558" y="63103"/>
                  <a:pt x="162923" y="69958"/>
                  <a:pt x="139447" y="83668"/>
                </a:cubicBezTo>
                <a:cubicBezTo>
                  <a:pt x="115971" y="97378"/>
                  <a:pt x="97378" y="115971"/>
                  <a:pt x="83668" y="139447"/>
                </a:cubicBezTo>
                <a:cubicBezTo>
                  <a:pt x="69958" y="162922"/>
                  <a:pt x="63103" y="188558"/>
                  <a:pt x="63103" y="216354"/>
                </a:cubicBezTo>
                <a:cubicBezTo>
                  <a:pt x="63103" y="244149"/>
                  <a:pt x="69958" y="269785"/>
                  <a:pt x="83668" y="293260"/>
                </a:cubicBezTo>
                <a:cubicBezTo>
                  <a:pt x="97378" y="316736"/>
                  <a:pt x="115971" y="335329"/>
                  <a:pt x="139447" y="349039"/>
                </a:cubicBezTo>
                <a:cubicBezTo>
                  <a:pt x="162923" y="362749"/>
                  <a:pt x="188558" y="369604"/>
                  <a:pt x="216354" y="369604"/>
                </a:cubicBezTo>
                <a:cubicBezTo>
                  <a:pt x="244150" y="369604"/>
                  <a:pt x="269785" y="362749"/>
                  <a:pt x="293261" y="349039"/>
                </a:cubicBezTo>
                <a:cubicBezTo>
                  <a:pt x="316737" y="335329"/>
                  <a:pt x="335330" y="316736"/>
                  <a:pt x="349039" y="293260"/>
                </a:cubicBezTo>
                <a:cubicBezTo>
                  <a:pt x="362750" y="269785"/>
                  <a:pt x="369604" y="244149"/>
                  <a:pt x="369604" y="216354"/>
                </a:cubicBezTo>
                <a:cubicBezTo>
                  <a:pt x="369604" y="188558"/>
                  <a:pt x="362750" y="162922"/>
                  <a:pt x="349039" y="139447"/>
                </a:cubicBezTo>
                <a:cubicBezTo>
                  <a:pt x="335330" y="115971"/>
                  <a:pt x="316737" y="97378"/>
                  <a:pt x="293261" y="83668"/>
                </a:cubicBezTo>
                <a:cubicBezTo>
                  <a:pt x="269785" y="69958"/>
                  <a:pt x="244150" y="63103"/>
                  <a:pt x="216354" y="63103"/>
                </a:cubicBezTo>
                <a:close/>
                <a:moveTo>
                  <a:pt x="216354" y="0"/>
                </a:moveTo>
                <a:cubicBezTo>
                  <a:pt x="255606" y="0"/>
                  <a:pt x="291806" y="9672"/>
                  <a:pt x="324953" y="29016"/>
                </a:cubicBezTo>
                <a:cubicBezTo>
                  <a:pt x="358101" y="48360"/>
                  <a:pt x="384347" y="74606"/>
                  <a:pt x="403692" y="107754"/>
                </a:cubicBezTo>
                <a:cubicBezTo>
                  <a:pt x="423036" y="140902"/>
                  <a:pt x="432708" y="177102"/>
                  <a:pt x="432708" y="216354"/>
                </a:cubicBezTo>
                <a:cubicBezTo>
                  <a:pt x="432708" y="255605"/>
                  <a:pt x="423036" y="291805"/>
                  <a:pt x="403692" y="324953"/>
                </a:cubicBezTo>
                <a:cubicBezTo>
                  <a:pt x="384347" y="358101"/>
                  <a:pt x="358101" y="384347"/>
                  <a:pt x="324953" y="403691"/>
                </a:cubicBezTo>
                <a:cubicBezTo>
                  <a:pt x="291806" y="423035"/>
                  <a:pt x="255606" y="432707"/>
                  <a:pt x="216354" y="432707"/>
                </a:cubicBezTo>
                <a:cubicBezTo>
                  <a:pt x="177102" y="432707"/>
                  <a:pt x="140902" y="423035"/>
                  <a:pt x="107755" y="403691"/>
                </a:cubicBezTo>
                <a:cubicBezTo>
                  <a:pt x="74607" y="384347"/>
                  <a:pt x="48361" y="358101"/>
                  <a:pt x="29016" y="324953"/>
                </a:cubicBezTo>
                <a:cubicBezTo>
                  <a:pt x="9673" y="291805"/>
                  <a:pt x="0" y="255605"/>
                  <a:pt x="0" y="216354"/>
                </a:cubicBezTo>
                <a:cubicBezTo>
                  <a:pt x="0" y="177102"/>
                  <a:pt x="9673" y="140902"/>
                  <a:pt x="29016" y="107754"/>
                </a:cubicBezTo>
                <a:cubicBezTo>
                  <a:pt x="48361" y="74606"/>
                  <a:pt x="74607" y="48360"/>
                  <a:pt x="107755" y="29016"/>
                </a:cubicBezTo>
                <a:cubicBezTo>
                  <a:pt x="140902" y="9672"/>
                  <a:pt x="177102" y="0"/>
                  <a:pt x="216354" y="0"/>
                </a:cubicBezTo>
                <a:close/>
              </a:path>
            </a:pathLst>
          </a:custGeom>
          <a:solidFill>
            <a:srgbClr val="06657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Calibri"/>
              <a:buNone/>
              <a:tabLst/>
              <a:defRPr/>
            </a:pPr>
            <a:endParaRPr kumimoji="0" sz="13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" name="Google Shape;330;p21">
            <a:extLst>
              <a:ext uri="{FF2B5EF4-FFF2-40B4-BE49-F238E27FC236}">
                <a16:creationId xmlns:a16="http://schemas.microsoft.com/office/drawing/2014/main" id="{DF6AF119-FAE2-45B9-BCD7-9AF87474CE7D}"/>
              </a:ext>
            </a:extLst>
          </p:cNvPr>
          <p:cNvSpPr/>
          <p:nvPr/>
        </p:nvSpPr>
        <p:spPr>
          <a:xfrm>
            <a:off x="3436885" y="1361793"/>
            <a:ext cx="230099" cy="230099"/>
          </a:xfrm>
          <a:custGeom>
            <a:avLst/>
            <a:gdLst/>
            <a:ahLst/>
            <a:cxnLst/>
            <a:rect l="l" t="t" r="r" b="b"/>
            <a:pathLst>
              <a:path w="432707" h="432707" extrusionOk="0">
                <a:moveTo>
                  <a:pt x="189308" y="108177"/>
                </a:moveTo>
                <a:lnTo>
                  <a:pt x="243397" y="108177"/>
                </a:lnTo>
                <a:cubicBezTo>
                  <a:pt x="246026" y="108177"/>
                  <a:pt x="248186" y="109022"/>
                  <a:pt x="249876" y="110712"/>
                </a:cubicBezTo>
                <a:cubicBezTo>
                  <a:pt x="251567" y="112402"/>
                  <a:pt x="252412" y="114562"/>
                  <a:pt x="252412" y="117191"/>
                </a:cubicBezTo>
                <a:lnTo>
                  <a:pt x="252412" y="216354"/>
                </a:lnTo>
                <a:lnTo>
                  <a:pt x="306500" y="216354"/>
                </a:lnTo>
                <a:cubicBezTo>
                  <a:pt x="309129" y="216354"/>
                  <a:pt x="311289" y="217199"/>
                  <a:pt x="312979" y="218889"/>
                </a:cubicBezTo>
                <a:cubicBezTo>
                  <a:pt x="314670" y="220579"/>
                  <a:pt x="315515" y="222739"/>
                  <a:pt x="315515" y="225368"/>
                </a:cubicBezTo>
                <a:cubicBezTo>
                  <a:pt x="315515" y="227622"/>
                  <a:pt x="314576" y="229876"/>
                  <a:pt x="312698" y="232129"/>
                </a:cubicBezTo>
                <a:lnTo>
                  <a:pt x="222832" y="321995"/>
                </a:lnTo>
                <a:cubicBezTo>
                  <a:pt x="220766" y="323685"/>
                  <a:pt x="218607" y="324530"/>
                  <a:pt x="216353" y="324530"/>
                </a:cubicBezTo>
                <a:cubicBezTo>
                  <a:pt x="214099" y="324530"/>
                  <a:pt x="211939" y="323685"/>
                  <a:pt x="209873" y="321995"/>
                </a:cubicBezTo>
                <a:lnTo>
                  <a:pt x="119726" y="231848"/>
                </a:lnTo>
                <a:cubicBezTo>
                  <a:pt x="116909" y="228843"/>
                  <a:pt x="116251" y="225556"/>
                  <a:pt x="117754" y="221988"/>
                </a:cubicBezTo>
                <a:cubicBezTo>
                  <a:pt x="119256" y="218232"/>
                  <a:pt x="122074" y="216354"/>
                  <a:pt x="126205" y="216354"/>
                </a:cubicBezTo>
                <a:lnTo>
                  <a:pt x="180294" y="216354"/>
                </a:lnTo>
                <a:lnTo>
                  <a:pt x="180294" y="117191"/>
                </a:lnTo>
                <a:cubicBezTo>
                  <a:pt x="180294" y="114562"/>
                  <a:pt x="181139" y="112402"/>
                  <a:pt x="182829" y="110712"/>
                </a:cubicBezTo>
                <a:cubicBezTo>
                  <a:pt x="184520" y="109022"/>
                  <a:pt x="186679" y="108177"/>
                  <a:pt x="189308" y="108177"/>
                </a:cubicBezTo>
                <a:close/>
                <a:moveTo>
                  <a:pt x="216354" y="63103"/>
                </a:moveTo>
                <a:cubicBezTo>
                  <a:pt x="188558" y="63103"/>
                  <a:pt x="162922" y="69958"/>
                  <a:pt x="139447" y="83668"/>
                </a:cubicBezTo>
                <a:cubicBezTo>
                  <a:pt x="115971" y="97378"/>
                  <a:pt x="97378" y="115971"/>
                  <a:pt x="83668" y="139447"/>
                </a:cubicBezTo>
                <a:cubicBezTo>
                  <a:pt x="69958" y="162922"/>
                  <a:pt x="63103" y="188558"/>
                  <a:pt x="63103" y="216354"/>
                </a:cubicBezTo>
                <a:cubicBezTo>
                  <a:pt x="63103" y="244149"/>
                  <a:pt x="69958" y="269785"/>
                  <a:pt x="83668" y="293260"/>
                </a:cubicBezTo>
                <a:cubicBezTo>
                  <a:pt x="97378" y="316736"/>
                  <a:pt x="115971" y="335329"/>
                  <a:pt x="139447" y="349039"/>
                </a:cubicBezTo>
                <a:cubicBezTo>
                  <a:pt x="162922" y="362749"/>
                  <a:pt x="188558" y="369604"/>
                  <a:pt x="216354" y="369604"/>
                </a:cubicBezTo>
                <a:cubicBezTo>
                  <a:pt x="244149" y="369604"/>
                  <a:pt x="269785" y="362749"/>
                  <a:pt x="293261" y="349039"/>
                </a:cubicBezTo>
                <a:cubicBezTo>
                  <a:pt x="316736" y="335329"/>
                  <a:pt x="335329" y="316736"/>
                  <a:pt x="349039" y="293260"/>
                </a:cubicBezTo>
                <a:cubicBezTo>
                  <a:pt x="362749" y="269785"/>
                  <a:pt x="369604" y="244149"/>
                  <a:pt x="369604" y="216354"/>
                </a:cubicBezTo>
                <a:cubicBezTo>
                  <a:pt x="369604" y="188558"/>
                  <a:pt x="362749" y="162922"/>
                  <a:pt x="349039" y="139447"/>
                </a:cubicBezTo>
                <a:cubicBezTo>
                  <a:pt x="335329" y="115971"/>
                  <a:pt x="316736" y="97378"/>
                  <a:pt x="293261" y="83668"/>
                </a:cubicBezTo>
                <a:cubicBezTo>
                  <a:pt x="269785" y="69958"/>
                  <a:pt x="244149" y="63103"/>
                  <a:pt x="216354" y="63103"/>
                </a:cubicBezTo>
                <a:close/>
                <a:moveTo>
                  <a:pt x="216354" y="0"/>
                </a:moveTo>
                <a:cubicBezTo>
                  <a:pt x="255605" y="0"/>
                  <a:pt x="291805" y="9672"/>
                  <a:pt x="324953" y="29016"/>
                </a:cubicBezTo>
                <a:cubicBezTo>
                  <a:pt x="358101" y="48360"/>
                  <a:pt x="384347" y="74606"/>
                  <a:pt x="403691" y="107754"/>
                </a:cubicBezTo>
                <a:cubicBezTo>
                  <a:pt x="423035" y="140902"/>
                  <a:pt x="432707" y="177102"/>
                  <a:pt x="432707" y="216354"/>
                </a:cubicBezTo>
                <a:cubicBezTo>
                  <a:pt x="432707" y="255605"/>
                  <a:pt x="423035" y="291805"/>
                  <a:pt x="403691" y="324953"/>
                </a:cubicBezTo>
                <a:cubicBezTo>
                  <a:pt x="384347" y="358101"/>
                  <a:pt x="358101" y="384347"/>
                  <a:pt x="324953" y="403691"/>
                </a:cubicBezTo>
                <a:cubicBezTo>
                  <a:pt x="291805" y="423035"/>
                  <a:pt x="255605" y="432707"/>
                  <a:pt x="216354" y="432707"/>
                </a:cubicBezTo>
                <a:cubicBezTo>
                  <a:pt x="177102" y="432707"/>
                  <a:pt x="140902" y="423035"/>
                  <a:pt x="107754" y="403691"/>
                </a:cubicBezTo>
                <a:cubicBezTo>
                  <a:pt x="74606" y="384347"/>
                  <a:pt x="48360" y="358101"/>
                  <a:pt x="29016" y="324953"/>
                </a:cubicBezTo>
                <a:cubicBezTo>
                  <a:pt x="9672" y="291805"/>
                  <a:pt x="0" y="255605"/>
                  <a:pt x="0" y="216354"/>
                </a:cubicBezTo>
                <a:cubicBezTo>
                  <a:pt x="0" y="177102"/>
                  <a:pt x="9672" y="140902"/>
                  <a:pt x="29016" y="107754"/>
                </a:cubicBezTo>
                <a:cubicBezTo>
                  <a:pt x="48360" y="74606"/>
                  <a:pt x="74606" y="48360"/>
                  <a:pt x="107754" y="29016"/>
                </a:cubicBezTo>
                <a:cubicBezTo>
                  <a:pt x="140902" y="9672"/>
                  <a:pt x="177102" y="0"/>
                  <a:pt x="216354" y="0"/>
                </a:cubicBezTo>
                <a:close/>
              </a:path>
            </a:pathLst>
          </a:custGeom>
          <a:solidFill>
            <a:srgbClr val="06657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Calibri"/>
              <a:buNone/>
              <a:tabLst/>
              <a:defRPr/>
            </a:pPr>
            <a:endParaRPr kumimoji="0" sz="13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" name="Google Shape;331;p21">
            <a:extLst>
              <a:ext uri="{FF2B5EF4-FFF2-40B4-BE49-F238E27FC236}">
                <a16:creationId xmlns:a16="http://schemas.microsoft.com/office/drawing/2014/main" id="{448A9B11-FA0E-491E-B20F-F7D7C4471F4C}"/>
              </a:ext>
            </a:extLst>
          </p:cNvPr>
          <p:cNvSpPr/>
          <p:nvPr/>
        </p:nvSpPr>
        <p:spPr>
          <a:xfrm>
            <a:off x="3766115" y="1361793"/>
            <a:ext cx="230099" cy="230099"/>
          </a:xfrm>
          <a:custGeom>
            <a:avLst/>
            <a:gdLst/>
            <a:ahLst/>
            <a:cxnLst/>
            <a:rect l="l" t="t" r="r" b="b"/>
            <a:pathLst>
              <a:path w="432707" h="432707" extrusionOk="0">
                <a:moveTo>
                  <a:pt x="216353" y="108177"/>
                </a:moveTo>
                <a:cubicBezTo>
                  <a:pt x="218607" y="108177"/>
                  <a:pt x="220767" y="109022"/>
                  <a:pt x="222833" y="110712"/>
                </a:cubicBezTo>
                <a:lnTo>
                  <a:pt x="312980" y="200859"/>
                </a:lnTo>
                <a:cubicBezTo>
                  <a:pt x="315797" y="203864"/>
                  <a:pt x="316455" y="207151"/>
                  <a:pt x="314952" y="210719"/>
                </a:cubicBezTo>
                <a:cubicBezTo>
                  <a:pt x="313450" y="214475"/>
                  <a:pt x="310633" y="216354"/>
                  <a:pt x="306500" y="216354"/>
                </a:cubicBezTo>
                <a:lnTo>
                  <a:pt x="252413" y="216354"/>
                </a:lnTo>
                <a:lnTo>
                  <a:pt x="252413" y="315516"/>
                </a:lnTo>
                <a:cubicBezTo>
                  <a:pt x="252413" y="318145"/>
                  <a:pt x="251567" y="320305"/>
                  <a:pt x="249877" y="321995"/>
                </a:cubicBezTo>
                <a:cubicBezTo>
                  <a:pt x="248187" y="323685"/>
                  <a:pt x="246027" y="324530"/>
                  <a:pt x="243397" y="324530"/>
                </a:cubicBezTo>
                <a:lnTo>
                  <a:pt x="189309" y="324530"/>
                </a:lnTo>
                <a:cubicBezTo>
                  <a:pt x="186680" y="324530"/>
                  <a:pt x="184520" y="323685"/>
                  <a:pt x="182830" y="321995"/>
                </a:cubicBezTo>
                <a:cubicBezTo>
                  <a:pt x="181140" y="320305"/>
                  <a:pt x="180294" y="318145"/>
                  <a:pt x="180294" y="315516"/>
                </a:cubicBezTo>
                <a:lnTo>
                  <a:pt x="180294" y="216354"/>
                </a:lnTo>
                <a:lnTo>
                  <a:pt x="126206" y="216354"/>
                </a:lnTo>
                <a:cubicBezTo>
                  <a:pt x="123577" y="216354"/>
                  <a:pt x="121417" y="215508"/>
                  <a:pt x="119726" y="213818"/>
                </a:cubicBezTo>
                <a:cubicBezTo>
                  <a:pt x="118036" y="212128"/>
                  <a:pt x="117191" y="209968"/>
                  <a:pt x="117191" y="207339"/>
                </a:cubicBezTo>
                <a:cubicBezTo>
                  <a:pt x="117191" y="205085"/>
                  <a:pt x="118131" y="202831"/>
                  <a:pt x="120008" y="200578"/>
                </a:cubicBezTo>
                <a:lnTo>
                  <a:pt x="209874" y="110712"/>
                </a:lnTo>
                <a:cubicBezTo>
                  <a:pt x="211940" y="109022"/>
                  <a:pt x="214100" y="108177"/>
                  <a:pt x="216353" y="108177"/>
                </a:cubicBezTo>
                <a:close/>
                <a:moveTo>
                  <a:pt x="216353" y="63103"/>
                </a:moveTo>
                <a:cubicBezTo>
                  <a:pt x="188558" y="63103"/>
                  <a:pt x="162923" y="69958"/>
                  <a:pt x="139446" y="83668"/>
                </a:cubicBezTo>
                <a:cubicBezTo>
                  <a:pt x="115971" y="97378"/>
                  <a:pt x="97378" y="115971"/>
                  <a:pt x="83668" y="139447"/>
                </a:cubicBezTo>
                <a:cubicBezTo>
                  <a:pt x="69958" y="162922"/>
                  <a:pt x="63103" y="188558"/>
                  <a:pt x="63103" y="216354"/>
                </a:cubicBezTo>
                <a:cubicBezTo>
                  <a:pt x="63103" y="244149"/>
                  <a:pt x="69958" y="269785"/>
                  <a:pt x="83668" y="293260"/>
                </a:cubicBezTo>
                <a:cubicBezTo>
                  <a:pt x="97378" y="316736"/>
                  <a:pt x="115971" y="335329"/>
                  <a:pt x="139446" y="349039"/>
                </a:cubicBezTo>
                <a:cubicBezTo>
                  <a:pt x="162923" y="362749"/>
                  <a:pt x="188558" y="369604"/>
                  <a:pt x="216353" y="369604"/>
                </a:cubicBezTo>
                <a:cubicBezTo>
                  <a:pt x="244149" y="369604"/>
                  <a:pt x="269785" y="362749"/>
                  <a:pt x="293260" y="349039"/>
                </a:cubicBezTo>
                <a:cubicBezTo>
                  <a:pt x="316736" y="335329"/>
                  <a:pt x="335329" y="316736"/>
                  <a:pt x="349039" y="293260"/>
                </a:cubicBezTo>
                <a:cubicBezTo>
                  <a:pt x="362749" y="269785"/>
                  <a:pt x="369604" y="244149"/>
                  <a:pt x="369604" y="216354"/>
                </a:cubicBezTo>
                <a:cubicBezTo>
                  <a:pt x="369604" y="188558"/>
                  <a:pt x="362749" y="162922"/>
                  <a:pt x="349039" y="139447"/>
                </a:cubicBezTo>
                <a:cubicBezTo>
                  <a:pt x="335329" y="115971"/>
                  <a:pt x="316736" y="97378"/>
                  <a:pt x="293260" y="83668"/>
                </a:cubicBezTo>
                <a:cubicBezTo>
                  <a:pt x="269785" y="69958"/>
                  <a:pt x="244149" y="63103"/>
                  <a:pt x="216353" y="63103"/>
                </a:cubicBezTo>
                <a:close/>
                <a:moveTo>
                  <a:pt x="216353" y="0"/>
                </a:moveTo>
                <a:cubicBezTo>
                  <a:pt x="255605" y="0"/>
                  <a:pt x="291805" y="9672"/>
                  <a:pt x="324953" y="29016"/>
                </a:cubicBezTo>
                <a:cubicBezTo>
                  <a:pt x="358101" y="48360"/>
                  <a:pt x="384347" y="74606"/>
                  <a:pt x="403690" y="107754"/>
                </a:cubicBezTo>
                <a:cubicBezTo>
                  <a:pt x="423035" y="140902"/>
                  <a:pt x="432707" y="177102"/>
                  <a:pt x="432707" y="216354"/>
                </a:cubicBezTo>
                <a:cubicBezTo>
                  <a:pt x="432707" y="255605"/>
                  <a:pt x="423035" y="291805"/>
                  <a:pt x="403690" y="324953"/>
                </a:cubicBezTo>
                <a:cubicBezTo>
                  <a:pt x="384347" y="358101"/>
                  <a:pt x="358101" y="384347"/>
                  <a:pt x="324953" y="403691"/>
                </a:cubicBezTo>
                <a:cubicBezTo>
                  <a:pt x="291805" y="423035"/>
                  <a:pt x="255605" y="432707"/>
                  <a:pt x="216353" y="432707"/>
                </a:cubicBezTo>
                <a:cubicBezTo>
                  <a:pt x="177102" y="432707"/>
                  <a:pt x="140902" y="423035"/>
                  <a:pt x="107754" y="403691"/>
                </a:cubicBezTo>
                <a:cubicBezTo>
                  <a:pt x="74607" y="384347"/>
                  <a:pt x="48360" y="358101"/>
                  <a:pt x="29016" y="324953"/>
                </a:cubicBezTo>
                <a:cubicBezTo>
                  <a:pt x="9672" y="291805"/>
                  <a:pt x="0" y="255605"/>
                  <a:pt x="0" y="216354"/>
                </a:cubicBezTo>
                <a:cubicBezTo>
                  <a:pt x="0" y="177102"/>
                  <a:pt x="9672" y="140902"/>
                  <a:pt x="29016" y="107754"/>
                </a:cubicBezTo>
                <a:cubicBezTo>
                  <a:pt x="48360" y="74606"/>
                  <a:pt x="74607" y="48360"/>
                  <a:pt x="107754" y="29016"/>
                </a:cubicBezTo>
                <a:cubicBezTo>
                  <a:pt x="140902" y="9672"/>
                  <a:pt x="177102" y="0"/>
                  <a:pt x="216353" y="0"/>
                </a:cubicBezTo>
                <a:close/>
              </a:path>
            </a:pathLst>
          </a:custGeom>
          <a:solidFill>
            <a:srgbClr val="06657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Calibri"/>
              <a:buNone/>
              <a:tabLst/>
              <a:defRPr/>
            </a:pPr>
            <a:endParaRPr kumimoji="0" sz="13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" name="Google Shape;332;p21">
            <a:extLst>
              <a:ext uri="{FF2B5EF4-FFF2-40B4-BE49-F238E27FC236}">
                <a16:creationId xmlns:a16="http://schemas.microsoft.com/office/drawing/2014/main" id="{406A622C-1FAC-44D4-ADE3-FD014B8B2A88}"/>
              </a:ext>
            </a:extLst>
          </p:cNvPr>
          <p:cNvSpPr/>
          <p:nvPr/>
        </p:nvSpPr>
        <p:spPr>
          <a:xfrm>
            <a:off x="1375400" y="1361793"/>
            <a:ext cx="210925" cy="230099"/>
          </a:xfrm>
          <a:custGeom>
            <a:avLst/>
            <a:gdLst/>
            <a:ahLst/>
            <a:cxnLst/>
            <a:rect l="l" t="t" r="r" b="b"/>
            <a:pathLst>
              <a:path w="396649" h="432707" extrusionOk="0">
                <a:moveTo>
                  <a:pt x="261426" y="162265"/>
                </a:moveTo>
                <a:lnTo>
                  <a:pt x="279456" y="162265"/>
                </a:lnTo>
                <a:cubicBezTo>
                  <a:pt x="282085" y="162265"/>
                  <a:pt x="284245" y="163110"/>
                  <a:pt x="285935" y="164800"/>
                </a:cubicBezTo>
                <a:cubicBezTo>
                  <a:pt x="287626" y="166491"/>
                  <a:pt x="288470" y="168651"/>
                  <a:pt x="288470" y="171280"/>
                </a:cubicBezTo>
                <a:lnTo>
                  <a:pt x="288470" y="333545"/>
                </a:lnTo>
                <a:cubicBezTo>
                  <a:pt x="288470" y="336174"/>
                  <a:pt x="287626" y="338334"/>
                  <a:pt x="285935" y="340024"/>
                </a:cubicBezTo>
                <a:cubicBezTo>
                  <a:pt x="284245" y="341715"/>
                  <a:pt x="282085" y="342560"/>
                  <a:pt x="279456" y="342560"/>
                </a:cubicBezTo>
                <a:lnTo>
                  <a:pt x="261426" y="342560"/>
                </a:lnTo>
                <a:cubicBezTo>
                  <a:pt x="258797" y="342560"/>
                  <a:pt x="256637" y="341715"/>
                  <a:pt x="254947" y="340024"/>
                </a:cubicBezTo>
                <a:cubicBezTo>
                  <a:pt x="253256" y="338334"/>
                  <a:pt x="252412" y="336174"/>
                  <a:pt x="252412" y="333545"/>
                </a:cubicBezTo>
                <a:lnTo>
                  <a:pt x="252412" y="171280"/>
                </a:lnTo>
                <a:cubicBezTo>
                  <a:pt x="252412" y="168651"/>
                  <a:pt x="253256" y="166491"/>
                  <a:pt x="254947" y="164800"/>
                </a:cubicBezTo>
                <a:cubicBezTo>
                  <a:pt x="256637" y="163110"/>
                  <a:pt x="258797" y="162265"/>
                  <a:pt x="261426" y="162265"/>
                </a:cubicBezTo>
                <a:close/>
                <a:moveTo>
                  <a:pt x="189308" y="162265"/>
                </a:moveTo>
                <a:lnTo>
                  <a:pt x="207338" y="162265"/>
                </a:lnTo>
                <a:cubicBezTo>
                  <a:pt x="209967" y="162265"/>
                  <a:pt x="212126" y="163110"/>
                  <a:pt x="213818" y="164800"/>
                </a:cubicBezTo>
                <a:cubicBezTo>
                  <a:pt x="215507" y="166491"/>
                  <a:pt x="216353" y="168651"/>
                  <a:pt x="216353" y="171280"/>
                </a:cubicBezTo>
                <a:lnTo>
                  <a:pt x="216353" y="333545"/>
                </a:lnTo>
                <a:cubicBezTo>
                  <a:pt x="216353" y="336174"/>
                  <a:pt x="215507" y="338334"/>
                  <a:pt x="213818" y="340024"/>
                </a:cubicBezTo>
                <a:cubicBezTo>
                  <a:pt x="212126" y="341715"/>
                  <a:pt x="209967" y="342560"/>
                  <a:pt x="207338" y="342560"/>
                </a:cubicBezTo>
                <a:lnTo>
                  <a:pt x="189308" y="342560"/>
                </a:lnTo>
                <a:cubicBezTo>
                  <a:pt x="186680" y="342560"/>
                  <a:pt x="184519" y="341715"/>
                  <a:pt x="182829" y="340024"/>
                </a:cubicBezTo>
                <a:cubicBezTo>
                  <a:pt x="181139" y="338334"/>
                  <a:pt x="180293" y="336174"/>
                  <a:pt x="180293" y="333545"/>
                </a:cubicBezTo>
                <a:lnTo>
                  <a:pt x="180293" y="171280"/>
                </a:lnTo>
                <a:cubicBezTo>
                  <a:pt x="180293" y="168651"/>
                  <a:pt x="181139" y="166491"/>
                  <a:pt x="182829" y="164800"/>
                </a:cubicBezTo>
                <a:cubicBezTo>
                  <a:pt x="184519" y="163110"/>
                  <a:pt x="186680" y="162265"/>
                  <a:pt x="189308" y="162265"/>
                </a:cubicBezTo>
                <a:close/>
                <a:moveTo>
                  <a:pt x="117190" y="162265"/>
                </a:moveTo>
                <a:lnTo>
                  <a:pt x="135220" y="162265"/>
                </a:lnTo>
                <a:cubicBezTo>
                  <a:pt x="137850" y="162265"/>
                  <a:pt x="140009" y="163110"/>
                  <a:pt x="141699" y="164800"/>
                </a:cubicBezTo>
                <a:cubicBezTo>
                  <a:pt x="143390" y="166491"/>
                  <a:pt x="144234" y="168651"/>
                  <a:pt x="144234" y="171280"/>
                </a:cubicBezTo>
                <a:lnTo>
                  <a:pt x="144234" y="333545"/>
                </a:lnTo>
                <a:cubicBezTo>
                  <a:pt x="144234" y="336174"/>
                  <a:pt x="143390" y="338334"/>
                  <a:pt x="141699" y="340024"/>
                </a:cubicBezTo>
                <a:cubicBezTo>
                  <a:pt x="140009" y="341715"/>
                  <a:pt x="137850" y="342560"/>
                  <a:pt x="135220" y="342560"/>
                </a:cubicBezTo>
                <a:lnTo>
                  <a:pt x="117190" y="342560"/>
                </a:lnTo>
                <a:cubicBezTo>
                  <a:pt x="114561" y="342560"/>
                  <a:pt x="112402" y="341715"/>
                  <a:pt x="110711" y="340024"/>
                </a:cubicBezTo>
                <a:cubicBezTo>
                  <a:pt x="109021" y="338334"/>
                  <a:pt x="108176" y="336174"/>
                  <a:pt x="108176" y="333545"/>
                </a:cubicBezTo>
                <a:lnTo>
                  <a:pt x="108176" y="171280"/>
                </a:lnTo>
                <a:cubicBezTo>
                  <a:pt x="108176" y="168651"/>
                  <a:pt x="109021" y="166491"/>
                  <a:pt x="110711" y="164800"/>
                </a:cubicBezTo>
                <a:cubicBezTo>
                  <a:pt x="112402" y="163110"/>
                  <a:pt x="114561" y="162265"/>
                  <a:pt x="117190" y="162265"/>
                </a:cubicBezTo>
                <a:close/>
                <a:moveTo>
                  <a:pt x="72118" y="108177"/>
                </a:moveTo>
                <a:lnTo>
                  <a:pt x="72118" y="375238"/>
                </a:lnTo>
                <a:cubicBezTo>
                  <a:pt x="72118" y="379370"/>
                  <a:pt x="72775" y="383173"/>
                  <a:pt x="74090" y="386647"/>
                </a:cubicBezTo>
                <a:cubicBezTo>
                  <a:pt x="75404" y="390122"/>
                  <a:pt x="76766" y="392657"/>
                  <a:pt x="78175" y="394254"/>
                </a:cubicBezTo>
                <a:cubicBezTo>
                  <a:pt x="79583" y="395850"/>
                  <a:pt x="80569" y="396648"/>
                  <a:pt x="81133" y="396648"/>
                </a:cubicBezTo>
                <a:lnTo>
                  <a:pt x="315516" y="396648"/>
                </a:lnTo>
                <a:cubicBezTo>
                  <a:pt x="316080" y="396648"/>
                  <a:pt x="317065" y="395850"/>
                  <a:pt x="318473" y="394254"/>
                </a:cubicBezTo>
                <a:cubicBezTo>
                  <a:pt x="319882" y="392657"/>
                  <a:pt x="321243" y="390122"/>
                  <a:pt x="322559" y="386647"/>
                </a:cubicBezTo>
                <a:cubicBezTo>
                  <a:pt x="323873" y="383173"/>
                  <a:pt x="324530" y="379370"/>
                  <a:pt x="324530" y="375238"/>
                </a:cubicBezTo>
                <a:lnTo>
                  <a:pt x="324530" y="108177"/>
                </a:lnTo>
                <a:close/>
                <a:moveTo>
                  <a:pt x="153814" y="36059"/>
                </a:moveTo>
                <a:cubicBezTo>
                  <a:pt x="151935" y="36434"/>
                  <a:pt x="150339" y="37467"/>
                  <a:pt x="149025" y="39158"/>
                </a:cubicBezTo>
                <a:lnTo>
                  <a:pt x="135221" y="72118"/>
                </a:lnTo>
                <a:lnTo>
                  <a:pt x="261427" y="72118"/>
                </a:lnTo>
                <a:lnTo>
                  <a:pt x="247905" y="39158"/>
                </a:lnTo>
                <a:cubicBezTo>
                  <a:pt x="246590" y="37467"/>
                  <a:pt x="244994" y="36434"/>
                  <a:pt x="243116" y="36059"/>
                </a:cubicBezTo>
                <a:close/>
                <a:moveTo>
                  <a:pt x="153250" y="0"/>
                </a:moveTo>
                <a:lnTo>
                  <a:pt x="243397" y="0"/>
                </a:lnTo>
                <a:cubicBezTo>
                  <a:pt x="250910" y="0"/>
                  <a:pt x="258328" y="2441"/>
                  <a:pt x="265653" y="7324"/>
                </a:cubicBezTo>
                <a:cubicBezTo>
                  <a:pt x="272978" y="12207"/>
                  <a:pt x="278048" y="18123"/>
                  <a:pt x="280865" y="25072"/>
                </a:cubicBezTo>
                <a:lnTo>
                  <a:pt x="300585" y="72118"/>
                </a:lnTo>
                <a:lnTo>
                  <a:pt x="387633" y="72118"/>
                </a:lnTo>
                <a:cubicBezTo>
                  <a:pt x="390262" y="72118"/>
                  <a:pt x="392423" y="72963"/>
                  <a:pt x="394113" y="74653"/>
                </a:cubicBezTo>
                <a:cubicBezTo>
                  <a:pt x="395803" y="76343"/>
                  <a:pt x="396649" y="78503"/>
                  <a:pt x="396649" y="81133"/>
                </a:cubicBezTo>
                <a:lnTo>
                  <a:pt x="396649" y="99162"/>
                </a:lnTo>
                <a:cubicBezTo>
                  <a:pt x="396649" y="101791"/>
                  <a:pt x="395803" y="103951"/>
                  <a:pt x="394113" y="105641"/>
                </a:cubicBezTo>
                <a:cubicBezTo>
                  <a:pt x="392423" y="107332"/>
                  <a:pt x="390262" y="108177"/>
                  <a:pt x="387633" y="108177"/>
                </a:cubicBezTo>
                <a:lnTo>
                  <a:pt x="360590" y="108177"/>
                </a:lnTo>
                <a:lnTo>
                  <a:pt x="360590" y="375238"/>
                </a:lnTo>
                <a:cubicBezTo>
                  <a:pt x="360590" y="390826"/>
                  <a:pt x="356176" y="404301"/>
                  <a:pt x="347350" y="415664"/>
                </a:cubicBezTo>
                <a:cubicBezTo>
                  <a:pt x="338522" y="427026"/>
                  <a:pt x="327911" y="432707"/>
                  <a:pt x="315516" y="432707"/>
                </a:cubicBezTo>
                <a:lnTo>
                  <a:pt x="81133" y="432707"/>
                </a:lnTo>
                <a:cubicBezTo>
                  <a:pt x="68737" y="432707"/>
                  <a:pt x="58126" y="427214"/>
                  <a:pt x="49300" y="416227"/>
                </a:cubicBezTo>
                <a:cubicBezTo>
                  <a:pt x="40472" y="405240"/>
                  <a:pt x="36059" y="391953"/>
                  <a:pt x="36059" y="376365"/>
                </a:cubicBezTo>
                <a:lnTo>
                  <a:pt x="36059" y="108177"/>
                </a:lnTo>
                <a:lnTo>
                  <a:pt x="9014" y="108177"/>
                </a:lnTo>
                <a:cubicBezTo>
                  <a:pt x="6385" y="108177"/>
                  <a:pt x="4226" y="107332"/>
                  <a:pt x="2535" y="105641"/>
                </a:cubicBezTo>
                <a:cubicBezTo>
                  <a:pt x="846" y="103951"/>
                  <a:pt x="0" y="101791"/>
                  <a:pt x="0" y="99162"/>
                </a:cubicBezTo>
                <a:lnTo>
                  <a:pt x="0" y="81133"/>
                </a:lnTo>
                <a:cubicBezTo>
                  <a:pt x="0" y="78503"/>
                  <a:pt x="846" y="76343"/>
                  <a:pt x="2535" y="74653"/>
                </a:cubicBezTo>
                <a:cubicBezTo>
                  <a:pt x="4226" y="72963"/>
                  <a:pt x="6385" y="72118"/>
                  <a:pt x="9014" y="72118"/>
                </a:cubicBezTo>
                <a:lnTo>
                  <a:pt x="96063" y="72118"/>
                </a:lnTo>
                <a:lnTo>
                  <a:pt x="115783" y="25072"/>
                </a:lnTo>
                <a:cubicBezTo>
                  <a:pt x="118600" y="18123"/>
                  <a:pt x="123672" y="12207"/>
                  <a:pt x="130995" y="7324"/>
                </a:cubicBezTo>
                <a:cubicBezTo>
                  <a:pt x="138320" y="2441"/>
                  <a:pt x="145738" y="0"/>
                  <a:pt x="153250" y="0"/>
                </a:cubicBezTo>
                <a:close/>
              </a:path>
            </a:pathLst>
          </a:custGeom>
          <a:solidFill>
            <a:srgbClr val="06657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Calibri"/>
              <a:buNone/>
              <a:tabLst/>
              <a:defRPr/>
            </a:pPr>
            <a:endParaRPr kumimoji="0" sz="13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" name="Google Shape;333;p21">
            <a:extLst>
              <a:ext uri="{FF2B5EF4-FFF2-40B4-BE49-F238E27FC236}">
                <a16:creationId xmlns:a16="http://schemas.microsoft.com/office/drawing/2014/main" id="{831003D6-6B61-4D13-88B8-9C97C92CF188}"/>
              </a:ext>
            </a:extLst>
          </p:cNvPr>
          <p:cNvSpPr/>
          <p:nvPr/>
        </p:nvSpPr>
        <p:spPr>
          <a:xfrm>
            <a:off x="3087393" y="1342618"/>
            <a:ext cx="249274" cy="230099"/>
          </a:xfrm>
          <a:custGeom>
            <a:avLst/>
            <a:gdLst/>
            <a:ahLst/>
            <a:cxnLst/>
            <a:rect l="l" t="t" r="r" b="b"/>
            <a:pathLst>
              <a:path w="468766" h="432707" extrusionOk="0">
                <a:moveTo>
                  <a:pt x="414678" y="360589"/>
                </a:moveTo>
                <a:cubicBezTo>
                  <a:pt x="409795" y="360589"/>
                  <a:pt x="405569" y="362374"/>
                  <a:pt x="402000" y="365942"/>
                </a:cubicBezTo>
                <a:cubicBezTo>
                  <a:pt x="398433" y="369510"/>
                  <a:pt x="396648" y="373736"/>
                  <a:pt x="396648" y="378619"/>
                </a:cubicBezTo>
                <a:cubicBezTo>
                  <a:pt x="396648" y="383502"/>
                  <a:pt x="398433" y="387727"/>
                  <a:pt x="402000" y="391296"/>
                </a:cubicBezTo>
                <a:cubicBezTo>
                  <a:pt x="405569" y="394864"/>
                  <a:pt x="409795" y="396648"/>
                  <a:pt x="414678" y="396648"/>
                </a:cubicBezTo>
                <a:cubicBezTo>
                  <a:pt x="419560" y="396648"/>
                  <a:pt x="423786" y="394864"/>
                  <a:pt x="427355" y="391296"/>
                </a:cubicBezTo>
                <a:cubicBezTo>
                  <a:pt x="430923" y="387727"/>
                  <a:pt x="432707" y="383502"/>
                  <a:pt x="432707" y="378619"/>
                </a:cubicBezTo>
                <a:cubicBezTo>
                  <a:pt x="432707" y="373736"/>
                  <a:pt x="430923" y="369510"/>
                  <a:pt x="427355" y="365942"/>
                </a:cubicBezTo>
                <a:cubicBezTo>
                  <a:pt x="423786" y="362374"/>
                  <a:pt x="419560" y="360589"/>
                  <a:pt x="414678" y="360589"/>
                </a:cubicBezTo>
                <a:close/>
                <a:moveTo>
                  <a:pt x="342560" y="360589"/>
                </a:moveTo>
                <a:cubicBezTo>
                  <a:pt x="337677" y="360589"/>
                  <a:pt x="333451" y="362374"/>
                  <a:pt x="329883" y="365942"/>
                </a:cubicBezTo>
                <a:cubicBezTo>
                  <a:pt x="326314" y="369510"/>
                  <a:pt x="324530" y="373736"/>
                  <a:pt x="324530" y="378619"/>
                </a:cubicBezTo>
                <a:cubicBezTo>
                  <a:pt x="324530" y="383502"/>
                  <a:pt x="326314" y="387727"/>
                  <a:pt x="329883" y="391296"/>
                </a:cubicBezTo>
                <a:cubicBezTo>
                  <a:pt x="333451" y="394864"/>
                  <a:pt x="337677" y="396648"/>
                  <a:pt x="342560" y="396648"/>
                </a:cubicBezTo>
                <a:cubicBezTo>
                  <a:pt x="347443" y="396648"/>
                  <a:pt x="351669" y="394864"/>
                  <a:pt x="355236" y="391296"/>
                </a:cubicBezTo>
                <a:cubicBezTo>
                  <a:pt x="358805" y="387727"/>
                  <a:pt x="360589" y="383502"/>
                  <a:pt x="360589" y="378619"/>
                </a:cubicBezTo>
                <a:cubicBezTo>
                  <a:pt x="360589" y="373736"/>
                  <a:pt x="358805" y="369510"/>
                  <a:pt x="355236" y="365942"/>
                </a:cubicBezTo>
                <a:cubicBezTo>
                  <a:pt x="351669" y="362374"/>
                  <a:pt x="347443" y="360589"/>
                  <a:pt x="342560" y="360589"/>
                </a:cubicBezTo>
                <a:close/>
                <a:moveTo>
                  <a:pt x="27044" y="288471"/>
                </a:moveTo>
                <a:lnTo>
                  <a:pt x="158039" y="288471"/>
                </a:lnTo>
                <a:lnTo>
                  <a:pt x="196070" y="326784"/>
                </a:lnTo>
                <a:cubicBezTo>
                  <a:pt x="206964" y="337301"/>
                  <a:pt x="219734" y="342560"/>
                  <a:pt x="234383" y="342560"/>
                </a:cubicBezTo>
                <a:cubicBezTo>
                  <a:pt x="249032" y="342560"/>
                  <a:pt x="261803" y="337301"/>
                  <a:pt x="272696" y="326784"/>
                </a:cubicBezTo>
                <a:lnTo>
                  <a:pt x="311008" y="288471"/>
                </a:lnTo>
                <a:lnTo>
                  <a:pt x="441722" y="288471"/>
                </a:lnTo>
                <a:cubicBezTo>
                  <a:pt x="449234" y="288471"/>
                  <a:pt x="455620" y="291101"/>
                  <a:pt x="460878" y="296359"/>
                </a:cubicBezTo>
                <a:cubicBezTo>
                  <a:pt x="466137" y="301618"/>
                  <a:pt x="468766" y="308003"/>
                  <a:pt x="468766" y="315516"/>
                </a:cubicBezTo>
                <a:lnTo>
                  <a:pt x="468766" y="405663"/>
                </a:lnTo>
                <a:cubicBezTo>
                  <a:pt x="468766" y="413175"/>
                  <a:pt x="466137" y="419561"/>
                  <a:pt x="460878" y="424819"/>
                </a:cubicBezTo>
                <a:cubicBezTo>
                  <a:pt x="455620" y="430078"/>
                  <a:pt x="449234" y="432707"/>
                  <a:pt x="441722" y="432707"/>
                </a:cubicBezTo>
                <a:lnTo>
                  <a:pt x="27044" y="432707"/>
                </a:lnTo>
                <a:cubicBezTo>
                  <a:pt x="19532" y="432707"/>
                  <a:pt x="13147" y="430078"/>
                  <a:pt x="7888" y="424819"/>
                </a:cubicBezTo>
                <a:cubicBezTo>
                  <a:pt x="2630" y="419561"/>
                  <a:pt x="0" y="413175"/>
                  <a:pt x="0" y="405663"/>
                </a:cubicBezTo>
                <a:lnTo>
                  <a:pt x="0" y="315516"/>
                </a:lnTo>
                <a:cubicBezTo>
                  <a:pt x="0" y="308003"/>
                  <a:pt x="2630" y="301618"/>
                  <a:pt x="7888" y="296359"/>
                </a:cubicBezTo>
                <a:cubicBezTo>
                  <a:pt x="13147" y="291101"/>
                  <a:pt x="19532" y="288471"/>
                  <a:pt x="27044" y="288471"/>
                </a:cubicBezTo>
                <a:close/>
                <a:moveTo>
                  <a:pt x="198325" y="0"/>
                </a:moveTo>
                <a:lnTo>
                  <a:pt x="270443" y="0"/>
                </a:lnTo>
                <a:cubicBezTo>
                  <a:pt x="275326" y="0"/>
                  <a:pt x="279551" y="1784"/>
                  <a:pt x="283120" y="5353"/>
                </a:cubicBezTo>
                <a:cubicBezTo>
                  <a:pt x="286688" y="8921"/>
                  <a:pt x="288472" y="13147"/>
                  <a:pt x="288472" y="18030"/>
                </a:cubicBezTo>
                <a:lnTo>
                  <a:pt x="288472" y="144236"/>
                </a:lnTo>
                <a:lnTo>
                  <a:pt x="360590" y="144236"/>
                </a:lnTo>
                <a:cubicBezTo>
                  <a:pt x="368478" y="144236"/>
                  <a:pt x="374019" y="147898"/>
                  <a:pt x="377211" y="155222"/>
                </a:cubicBezTo>
                <a:cubicBezTo>
                  <a:pt x="380404" y="162922"/>
                  <a:pt x="379090" y="169496"/>
                  <a:pt x="373267" y="174942"/>
                </a:cubicBezTo>
                <a:lnTo>
                  <a:pt x="247061" y="301148"/>
                </a:lnTo>
                <a:cubicBezTo>
                  <a:pt x="243680" y="304717"/>
                  <a:pt x="239454" y="306501"/>
                  <a:pt x="234384" y="306501"/>
                </a:cubicBezTo>
                <a:cubicBezTo>
                  <a:pt x="229313" y="306501"/>
                  <a:pt x="225087" y="304717"/>
                  <a:pt x="221707" y="301148"/>
                </a:cubicBezTo>
                <a:lnTo>
                  <a:pt x="95500" y="174942"/>
                </a:lnTo>
                <a:cubicBezTo>
                  <a:pt x="89679" y="169496"/>
                  <a:pt x="88364" y="162922"/>
                  <a:pt x="91556" y="155222"/>
                </a:cubicBezTo>
                <a:cubicBezTo>
                  <a:pt x="94750" y="147898"/>
                  <a:pt x="100290" y="144236"/>
                  <a:pt x="108178" y="144236"/>
                </a:cubicBezTo>
                <a:lnTo>
                  <a:pt x="180295" y="144236"/>
                </a:lnTo>
                <a:lnTo>
                  <a:pt x="180295" y="18030"/>
                </a:lnTo>
                <a:cubicBezTo>
                  <a:pt x="180295" y="13147"/>
                  <a:pt x="182080" y="8921"/>
                  <a:pt x="185648" y="5353"/>
                </a:cubicBezTo>
                <a:cubicBezTo>
                  <a:pt x="189217" y="1784"/>
                  <a:pt x="193442" y="0"/>
                  <a:pt x="198325" y="0"/>
                </a:cubicBezTo>
                <a:close/>
              </a:path>
            </a:pathLst>
          </a:custGeom>
          <a:solidFill>
            <a:srgbClr val="06657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Calibri"/>
              <a:buNone/>
              <a:tabLst/>
              <a:defRPr/>
            </a:pPr>
            <a:endParaRPr kumimoji="0" sz="13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" name="Google Shape;334;p21">
            <a:extLst>
              <a:ext uri="{FF2B5EF4-FFF2-40B4-BE49-F238E27FC236}">
                <a16:creationId xmlns:a16="http://schemas.microsoft.com/office/drawing/2014/main" id="{35E6EAB8-AF5B-48D0-86D9-B9CBB5CFBEA7}"/>
              </a:ext>
            </a:extLst>
          </p:cNvPr>
          <p:cNvSpPr/>
          <p:nvPr/>
        </p:nvSpPr>
        <p:spPr>
          <a:xfrm>
            <a:off x="5098229" y="1361793"/>
            <a:ext cx="230099" cy="230099"/>
          </a:xfrm>
          <a:custGeom>
            <a:avLst/>
            <a:gdLst/>
            <a:ahLst/>
            <a:cxnLst/>
            <a:rect l="l" t="t" r="r" b="b"/>
            <a:pathLst>
              <a:path w="432707" h="432707" extrusionOk="0">
                <a:moveTo>
                  <a:pt x="18029" y="252412"/>
                </a:moveTo>
                <a:lnTo>
                  <a:pt x="144236" y="252412"/>
                </a:lnTo>
                <a:cubicBezTo>
                  <a:pt x="149119" y="252412"/>
                  <a:pt x="153344" y="254197"/>
                  <a:pt x="156913" y="257765"/>
                </a:cubicBezTo>
                <a:cubicBezTo>
                  <a:pt x="160481" y="261333"/>
                  <a:pt x="162265" y="265559"/>
                  <a:pt x="162265" y="270442"/>
                </a:cubicBezTo>
                <a:cubicBezTo>
                  <a:pt x="162265" y="275325"/>
                  <a:pt x="160481" y="279551"/>
                  <a:pt x="156913" y="283119"/>
                </a:cubicBezTo>
                <a:lnTo>
                  <a:pt x="118318" y="321713"/>
                </a:lnTo>
                <a:cubicBezTo>
                  <a:pt x="131652" y="334109"/>
                  <a:pt x="146771" y="343687"/>
                  <a:pt x="163673" y="350448"/>
                </a:cubicBezTo>
                <a:cubicBezTo>
                  <a:pt x="180577" y="357209"/>
                  <a:pt x="198136" y="360589"/>
                  <a:pt x="216353" y="360589"/>
                </a:cubicBezTo>
                <a:cubicBezTo>
                  <a:pt x="241519" y="360589"/>
                  <a:pt x="264995" y="354486"/>
                  <a:pt x="286781" y="342278"/>
                </a:cubicBezTo>
                <a:cubicBezTo>
                  <a:pt x="308566" y="330071"/>
                  <a:pt x="326032" y="313262"/>
                  <a:pt x="339179" y="291852"/>
                </a:cubicBezTo>
                <a:cubicBezTo>
                  <a:pt x="341245" y="288659"/>
                  <a:pt x="346222" y="277672"/>
                  <a:pt x="354110" y="258892"/>
                </a:cubicBezTo>
                <a:cubicBezTo>
                  <a:pt x="355612" y="254572"/>
                  <a:pt x="358429" y="252412"/>
                  <a:pt x="362561" y="252412"/>
                </a:cubicBezTo>
                <a:lnTo>
                  <a:pt x="416649" y="252412"/>
                </a:lnTo>
                <a:cubicBezTo>
                  <a:pt x="419090" y="252412"/>
                  <a:pt x="421203" y="253305"/>
                  <a:pt x="422988" y="255089"/>
                </a:cubicBezTo>
                <a:cubicBezTo>
                  <a:pt x="424772" y="256873"/>
                  <a:pt x="425664" y="258986"/>
                  <a:pt x="425664" y="261427"/>
                </a:cubicBezTo>
                <a:cubicBezTo>
                  <a:pt x="425664" y="262366"/>
                  <a:pt x="425570" y="263023"/>
                  <a:pt x="425383" y="263399"/>
                </a:cubicBezTo>
                <a:cubicBezTo>
                  <a:pt x="413363" y="313731"/>
                  <a:pt x="388197" y="354532"/>
                  <a:pt x="349884" y="385802"/>
                </a:cubicBezTo>
                <a:cubicBezTo>
                  <a:pt x="311571" y="417072"/>
                  <a:pt x="266686" y="432707"/>
                  <a:pt x="215227" y="432707"/>
                </a:cubicBezTo>
                <a:cubicBezTo>
                  <a:pt x="187807" y="432707"/>
                  <a:pt x="161279" y="427542"/>
                  <a:pt x="135643" y="417213"/>
                </a:cubicBezTo>
                <a:cubicBezTo>
                  <a:pt x="110008" y="406884"/>
                  <a:pt x="87142" y="392141"/>
                  <a:pt x="67047" y="372985"/>
                </a:cubicBezTo>
                <a:lnTo>
                  <a:pt x="30707" y="409325"/>
                </a:lnTo>
                <a:cubicBezTo>
                  <a:pt x="27138" y="412894"/>
                  <a:pt x="22912" y="414678"/>
                  <a:pt x="18029" y="414678"/>
                </a:cubicBezTo>
                <a:cubicBezTo>
                  <a:pt x="13146" y="414678"/>
                  <a:pt x="8921" y="412894"/>
                  <a:pt x="5352" y="409325"/>
                </a:cubicBezTo>
                <a:cubicBezTo>
                  <a:pt x="1784" y="405757"/>
                  <a:pt x="0" y="401531"/>
                  <a:pt x="0" y="396648"/>
                </a:cubicBezTo>
                <a:lnTo>
                  <a:pt x="0" y="270442"/>
                </a:lnTo>
                <a:cubicBezTo>
                  <a:pt x="0" y="265559"/>
                  <a:pt x="1784" y="261333"/>
                  <a:pt x="5352" y="257765"/>
                </a:cubicBezTo>
                <a:cubicBezTo>
                  <a:pt x="8921" y="254197"/>
                  <a:pt x="13146" y="252412"/>
                  <a:pt x="18029" y="252412"/>
                </a:cubicBezTo>
                <a:close/>
                <a:moveTo>
                  <a:pt x="216353" y="0"/>
                </a:moveTo>
                <a:cubicBezTo>
                  <a:pt x="243773" y="0"/>
                  <a:pt x="270442" y="5212"/>
                  <a:pt x="296359" y="15635"/>
                </a:cubicBezTo>
                <a:cubicBezTo>
                  <a:pt x="322277" y="26058"/>
                  <a:pt x="345282" y="40754"/>
                  <a:pt x="365378" y="59723"/>
                </a:cubicBezTo>
                <a:lnTo>
                  <a:pt x="402001" y="23382"/>
                </a:lnTo>
                <a:cubicBezTo>
                  <a:pt x="405568" y="19814"/>
                  <a:pt x="409794" y="18029"/>
                  <a:pt x="414677" y="18029"/>
                </a:cubicBezTo>
                <a:cubicBezTo>
                  <a:pt x="419560" y="18029"/>
                  <a:pt x="423786" y="19814"/>
                  <a:pt x="427354" y="23382"/>
                </a:cubicBezTo>
                <a:cubicBezTo>
                  <a:pt x="430922" y="26950"/>
                  <a:pt x="432707" y="31176"/>
                  <a:pt x="432707" y="36059"/>
                </a:cubicBezTo>
                <a:lnTo>
                  <a:pt x="432707" y="162265"/>
                </a:lnTo>
                <a:cubicBezTo>
                  <a:pt x="432707" y="167148"/>
                  <a:pt x="430922" y="171374"/>
                  <a:pt x="427354" y="174942"/>
                </a:cubicBezTo>
                <a:cubicBezTo>
                  <a:pt x="423786" y="178510"/>
                  <a:pt x="419560" y="180295"/>
                  <a:pt x="414677" y="180295"/>
                </a:cubicBezTo>
                <a:lnTo>
                  <a:pt x="288471" y="180295"/>
                </a:lnTo>
                <a:cubicBezTo>
                  <a:pt x="283588" y="180295"/>
                  <a:pt x="279362" y="178510"/>
                  <a:pt x="275795" y="174942"/>
                </a:cubicBezTo>
                <a:cubicBezTo>
                  <a:pt x="272226" y="171374"/>
                  <a:pt x="270442" y="167148"/>
                  <a:pt x="270442" y="162265"/>
                </a:cubicBezTo>
                <a:cubicBezTo>
                  <a:pt x="270442" y="157382"/>
                  <a:pt x="272226" y="153157"/>
                  <a:pt x="275795" y="149588"/>
                </a:cubicBezTo>
                <a:lnTo>
                  <a:pt x="314671" y="110712"/>
                </a:lnTo>
                <a:cubicBezTo>
                  <a:pt x="286875" y="84983"/>
                  <a:pt x="254103" y="72118"/>
                  <a:pt x="216353" y="72118"/>
                </a:cubicBezTo>
                <a:cubicBezTo>
                  <a:pt x="191187" y="72118"/>
                  <a:pt x="167711" y="78222"/>
                  <a:pt x="145926" y="90429"/>
                </a:cubicBezTo>
                <a:cubicBezTo>
                  <a:pt x="124140" y="102636"/>
                  <a:pt x="106674" y="119445"/>
                  <a:pt x="93528" y="140855"/>
                </a:cubicBezTo>
                <a:cubicBezTo>
                  <a:pt x="91462" y="144048"/>
                  <a:pt x="86485" y="155035"/>
                  <a:pt x="78597" y="173815"/>
                </a:cubicBezTo>
                <a:cubicBezTo>
                  <a:pt x="77094" y="178135"/>
                  <a:pt x="74277" y="180295"/>
                  <a:pt x="70146" y="180295"/>
                </a:cubicBezTo>
                <a:lnTo>
                  <a:pt x="14086" y="180295"/>
                </a:lnTo>
                <a:cubicBezTo>
                  <a:pt x="11644" y="180295"/>
                  <a:pt x="9531" y="179403"/>
                  <a:pt x="7747" y="177618"/>
                </a:cubicBezTo>
                <a:cubicBezTo>
                  <a:pt x="5963" y="175834"/>
                  <a:pt x="5071" y="173721"/>
                  <a:pt x="5071" y="171280"/>
                </a:cubicBezTo>
                <a:lnTo>
                  <a:pt x="5071" y="169308"/>
                </a:lnTo>
                <a:cubicBezTo>
                  <a:pt x="17278" y="118976"/>
                  <a:pt x="42632" y="78175"/>
                  <a:pt x="81133" y="46905"/>
                </a:cubicBezTo>
                <a:cubicBezTo>
                  <a:pt x="119633" y="15635"/>
                  <a:pt x="164707" y="0"/>
                  <a:pt x="216353" y="0"/>
                </a:cubicBezTo>
                <a:close/>
              </a:path>
            </a:pathLst>
          </a:custGeom>
          <a:solidFill>
            <a:srgbClr val="06657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Calibri"/>
              <a:buNone/>
              <a:tabLst/>
              <a:defRPr/>
            </a:pPr>
            <a:endParaRPr kumimoji="0" sz="13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" name="Google Shape;335;p21">
            <a:extLst>
              <a:ext uri="{FF2B5EF4-FFF2-40B4-BE49-F238E27FC236}">
                <a16:creationId xmlns:a16="http://schemas.microsoft.com/office/drawing/2014/main" id="{C6ADCBCC-E1D0-4426-A085-C517A35AA0EE}"/>
              </a:ext>
            </a:extLst>
          </p:cNvPr>
          <p:cNvSpPr/>
          <p:nvPr/>
        </p:nvSpPr>
        <p:spPr>
          <a:xfrm>
            <a:off x="5427460" y="1361790"/>
            <a:ext cx="268449" cy="210924"/>
          </a:xfrm>
          <a:custGeom>
            <a:avLst/>
            <a:gdLst/>
            <a:ahLst/>
            <a:cxnLst/>
            <a:rect l="l" t="t" r="r" b="b"/>
            <a:pathLst>
              <a:path w="504825" h="396648" extrusionOk="0">
                <a:moveTo>
                  <a:pt x="153249" y="288471"/>
                </a:moveTo>
                <a:lnTo>
                  <a:pt x="423692" y="288471"/>
                </a:lnTo>
                <a:cubicBezTo>
                  <a:pt x="426133" y="288471"/>
                  <a:pt x="428246" y="289363"/>
                  <a:pt x="430029" y="291148"/>
                </a:cubicBezTo>
                <a:cubicBezTo>
                  <a:pt x="431814" y="292932"/>
                  <a:pt x="432706" y="295045"/>
                  <a:pt x="432706" y="297486"/>
                </a:cubicBezTo>
                <a:lnTo>
                  <a:pt x="432706" y="315516"/>
                </a:lnTo>
                <a:cubicBezTo>
                  <a:pt x="432706" y="317957"/>
                  <a:pt x="431814" y="320070"/>
                  <a:pt x="430029" y="321854"/>
                </a:cubicBezTo>
                <a:cubicBezTo>
                  <a:pt x="428246" y="323638"/>
                  <a:pt x="426133" y="324530"/>
                  <a:pt x="423692" y="324530"/>
                </a:cubicBezTo>
                <a:lnTo>
                  <a:pt x="153249" y="324530"/>
                </a:lnTo>
                <a:cubicBezTo>
                  <a:pt x="150808" y="324530"/>
                  <a:pt x="148696" y="323638"/>
                  <a:pt x="146911" y="321854"/>
                </a:cubicBezTo>
                <a:cubicBezTo>
                  <a:pt x="145127" y="320070"/>
                  <a:pt x="144234" y="317957"/>
                  <a:pt x="144234" y="315516"/>
                </a:cubicBezTo>
                <a:lnTo>
                  <a:pt x="144234" y="297486"/>
                </a:lnTo>
                <a:cubicBezTo>
                  <a:pt x="144234" y="295045"/>
                  <a:pt x="145127" y="292932"/>
                  <a:pt x="146911" y="291148"/>
                </a:cubicBezTo>
                <a:cubicBezTo>
                  <a:pt x="148696" y="289363"/>
                  <a:pt x="150808" y="288471"/>
                  <a:pt x="153249" y="288471"/>
                </a:cubicBezTo>
                <a:close/>
                <a:moveTo>
                  <a:pt x="81132" y="288471"/>
                </a:moveTo>
                <a:lnTo>
                  <a:pt x="99162" y="288471"/>
                </a:lnTo>
                <a:cubicBezTo>
                  <a:pt x="101603" y="288471"/>
                  <a:pt x="103716" y="289363"/>
                  <a:pt x="105500" y="291148"/>
                </a:cubicBezTo>
                <a:cubicBezTo>
                  <a:pt x="107285" y="292932"/>
                  <a:pt x="108176" y="295045"/>
                  <a:pt x="108176" y="297486"/>
                </a:cubicBezTo>
                <a:lnTo>
                  <a:pt x="108176" y="315516"/>
                </a:lnTo>
                <a:cubicBezTo>
                  <a:pt x="108176" y="317957"/>
                  <a:pt x="107285" y="320070"/>
                  <a:pt x="105500" y="321854"/>
                </a:cubicBezTo>
                <a:cubicBezTo>
                  <a:pt x="103716" y="323638"/>
                  <a:pt x="101603" y="324530"/>
                  <a:pt x="99162" y="324530"/>
                </a:cubicBezTo>
                <a:lnTo>
                  <a:pt x="81132" y="324530"/>
                </a:lnTo>
                <a:cubicBezTo>
                  <a:pt x="78691" y="324530"/>
                  <a:pt x="76579" y="323638"/>
                  <a:pt x="74793" y="321854"/>
                </a:cubicBezTo>
                <a:cubicBezTo>
                  <a:pt x="73010" y="320070"/>
                  <a:pt x="72117" y="317957"/>
                  <a:pt x="72117" y="315516"/>
                </a:cubicBezTo>
                <a:lnTo>
                  <a:pt x="72117" y="297486"/>
                </a:lnTo>
                <a:cubicBezTo>
                  <a:pt x="72117" y="295045"/>
                  <a:pt x="73010" y="292932"/>
                  <a:pt x="74793" y="291148"/>
                </a:cubicBezTo>
                <a:cubicBezTo>
                  <a:pt x="76579" y="289363"/>
                  <a:pt x="78691" y="288471"/>
                  <a:pt x="81132" y="288471"/>
                </a:cubicBezTo>
                <a:close/>
                <a:moveTo>
                  <a:pt x="153249" y="216354"/>
                </a:moveTo>
                <a:lnTo>
                  <a:pt x="423692" y="216354"/>
                </a:lnTo>
                <a:cubicBezTo>
                  <a:pt x="426133" y="216354"/>
                  <a:pt x="428246" y="217246"/>
                  <a:pt x="430029" y="219030"/>
                </a:cubicBezTo>
                <a:cubicBezTo>
                  <a:pt x="431814" y="220814"/>
                  <a:pt x="432706" y="222927"/>
                  <a:pt x="432706" y="225368"/>
                </a:cubicBezTo>
                <a:lnTo>
                  <a:pt x="432706" y="243398"/>
                </a:lnTo>
                <a:cubicBezTo>
                  <a:pt x="432706" y="245839"/>
                  <a:pt x="431814" y="247952"/>
                  <a:pt x="430029" y="249736"/>
                </a:cubicBezTo>
                <a:cubicBezTo>
                  <a:pt x="428246" y="251520"/>
                  <a:pt x="426133" y="252412"/>
                  <a:pt x="423692" y="252412"/>
                </a:cubicBezTo>
                <a:lnTo>
                  <a:pt x="153249" y="252412"/>
                </a:lnTo>
                <a:cubicBezTo>
                  <a:pt x="150808" y="252412"/>
                  <a:pt x="148696" y="251520"/>
                  <a:pt x="146911" y="249736"/>
                </a:cubicBezTo>
                <a:cubicBezTo>
                  <a:pt x="145127" y="247952"/>
                  <a:pt x="144234" y="245839"/>
                  <a:pt x="144234" y="243398"/>
                </a:cubicBezTo>
                <a:lnTo>
                  <a:pt x="144234" y="225368"/>
                </a:lnTo>
                <a:cubicBezTo>
                  <a:pt x="144234" y="222927"/>
                  <a:pt x="145127" y="220814"/>
                  <a:pt x="146911" y="219030"/>
                </a:cubicBezTo>
                <a:cubicBezTo>
                  <a:pt x="148696" y="217246"/>
                  <a:pt x="150808" y="216354"/>
                  <a:pt x="153249" y="216354"/>
                </a:cubicBezTo>
                <a:close/>
                <a:moveTo>
                  <a:pt x="81132" y="216354"/>
                </a:moveTo>
                <a:lnTo>
                  <a:pt x="99162" y="216354"/>
                </a:lnTo>
                <a:cubicBezTo>
                  <a:pt x="101603" y="216354"/>
                  <a:pt x="103716" y="217246"/>
                  <a:pt x="105500" y="219030"/>
                </a:cubicBezTo>
                <a:cubicBezTo>
                  <a:pt x="107285" y="220814"/>
                  <a:pt x="108176" y="222927"/>
                  <a:pt x="108176" y="225368"/>
                </a:cubicBezTo>
                <a:lnTo>
                  <a:pt x="108176" y="243398"/>
                </a:lnTo>
                <a:cubicBezTo>
                  <a:pt x="108176" y="245839"/>
                  <a:pt x="107285" y="247952"/>
                  <a:pt x="105500" y="249736"/>
                </a:cubicBezTo>
                <a:cubicBezTo>
                  <a:pt x="103716" y="251520"/>
                  <a:pt x="101603" y="252412"/>
                  <a:pt x="99162" y="252412"/>
                </a:cubicBezTo>
                <a:lnTo>
                  <a:pt x="81132" y="252412"/>
                </a:lnTo>
                <a:cubicBezTo>
                  <a:pt x="78691" y="252412"/>
                  <a:pt x="76579" y="251520"/>
                  <a:pt x="74793" y="249736"/>
                </a:cubicBezTo>
                <a:cubicBezTo>
                  <a:pt x="73010" y="247952"/>
                  <a:pt x="72117" y="245839"/>
                  <a:pt x="72117" y="243398"/>
                </a:cubicBezTo>
                <a:lnTo>
                  <a:pt x="72117" y="225368"/>
                </a:lnTo>
                <a:cubicBezTo>
                  <a:pt x="72117" y="222927"/>
                  <a:pt x="73010" y="220814"/>
                  <a:pt x="74793" y="219030"/>
                </a:cubicBezTo>
                <a:cubicBezTo>
                  <a:pt x="76579" y="217246"/>
                  <a:pt x="78691" y="216354"/>
                  <a:pt x="81132" y="216354"/>
                </a:cubicBezTo>
                <a:close/>
                <a:moveTo>
                  <a:pt x="153249" y="144236"/>
                </a:moveTo>
                <a:lnTo>
                  <a:pt x="423692" y="144236"/>
                </a:lnTo>
                <a:cubicBezTo>
                  <a:pt x="426133" y="144236"/>
                  <a:pt x="428246" y="145128"/>
                  <a:pt x="430029" y="146912"/>
                </a:cubicBezTo>
                <a:cubicBezTo>
                  <a:pt x="431814" y="148696"/>
                  <a:pt x="432706" y="150809"/>
                  <a:pt x="432706" y="153250"/>
                </a:cubicBezTo>
                <a:lnTo>
                  <a:pt x="432706" y="171280"/>
                </a:lnTo>
                <a:cubicBezTo>
                  <a:pt x="432706" y="173721"/>
                  <a:pt x="431814" y="175834"/>
                  <a:pt x="430029" y="177618"/>
                </a:cubicBezTo>
                <a:cubicBezTo>
                  <a:pt x="428246" y="179403"/>
                  <a:pt x="426133" y="180295"/>
                  <a:pt x="423692" y="180295"/>
                </a:cubicBezTo>
                <a:lnTo>
                  <a:pt x="153249" y="180295"/>
                </a:lnTo>
                <a:cubicBezTo>
                  <a:pt x="150808" y="180295"/>
                  <a:pt x="148696" y="179403"/>
                  <a:pt x="146911" y="177618"/>
                </a:cubicBezTo>
                <a:cubicBezTo>
                  <a:pt x="145127" y="175834"/>
                  <a:pt x="144234" y="173721"/>
                  <a:pt x="144234" y="171280"/>
                </a:cubicBezTo>
                <a:lnTo>
                  <a:pt x="144234" y="153250"/>
                </a:lnTo>
                <a:cubicBezTo>
                  <a:pt x="144234" y="150809"/>
                  <a:pt x="145127" y="148696"/>
                  <a:pt x="146911" y="146912"/>
                </a:cubicBezTo>
                <a:cubicBezTo>
                  <a:pt x="148696" y="145128"/>
                  <a:pt x="150808" y="144236"/>
                  <a:pt x="153249" y="144236"/>
                </a:cubicBezTo>
                <a:close/>
                <a:moveTo>
                  <a:pt x="81132" y="144236"/>
                </a:moveTo>
                <a:lnTo>
                  <a:pt x="99162" y="144236"/>
                </a:lnTo>
                <a:cubicBezTo>
                  <a:pt x="101603" y="144236"/>
                  <a:pt x="103716" y="145128"/>
                  <a:pt x="105500" y="146912"/>
                </a:cubicBezTo>
                <a:cubicBezTo>
                  <a:pt x="107285" y="148696"/>
                  <a:pt x="108176" y="150809"/>
                  <a:pt x="108176" y="153250"/>
                </a:cubicBezTo>
                <a:lnTo>
                  <a:pt x="108176" y="171280"/>
                </a:lnTo>
                <a:cubicBezTo>
                  <a:pt x="108176" y="173721"/>
                  <a:pt x="107285" y="175834"/>
                  <a:pt x="105500" y="177618"/>
                </a:cubicBezTo>
                <a:cubicBezTo>
                  <a:pt x="103716" y="179403"/>
                  <a:pt x="101603" y="180295"/>
                  <a:pt x="99162" y="180295"/>
                </a:cubicBezTo>
                <a:lnTo>
                  <a:pt x="81132" y="180295"/>
                </a:lnTo>
                <a:cubicBezTo>
                  <a:pt x="78691" y="180295"/>
                  <a:pt x="76579" y="179403"/>
                  <a:pt x="74793" y="177618"/>
                </a:cubicBezTo>
                <a:cubicBezTo>
                  <a:pt x="73010" y="175834"/>
                  <a:pt x="72117" y="173721"/>
                  <a:pt x="72117" y="171280"/>
                </a:cubicBezTo>
                <a:lnTo>
                  <a:pt x="72117" y="153250"/>
                </a:lnTo>
                <a:cubicBezTo>
                  <a:pt x="72117" y="150809"/>
                  <a:pt x="73010" y="148696"/>
                  <a:pt x="74793" y="146912"/>
                </a:cubicBezTo>
                <a:cubicBezTo>
                  <a:pt x="76579" y="145128"/>
                  <a:pt x="78691" y="144236"/>
                  <a:pt x="81132" y="144236"/>
                </a:cubicBezTo>
                <a:close/>
                <a:moveTo>
                  <a:pt x="45073" y="108177"/>
                </a:moveTo>
                <a:cubicBezTo>
                  <a:pt x="42633" y="108177"/>
                  <a:pt x="40519" y="109069"/>
                  <a:pt x="38735" y="110853"/>
                </a:cubicBezTo>
                <a:cubicBezTo>
                  <a:pt x="36951" y="112637"/>
                  <a:pt x="36059" y="114750"/>
                  <a:pt x="36059" y="117191"/>
                </a:cubicBezTo>
                <a:lnTo>
                  <a:pt x="36059" y="351575"/>
                </a:lnTo>
                <a:cubicBezTo>
                  <a:pt x="36059" y="354016"/>
                  <a:pt x="36951" y="356129"/>
                  <a:pt x="38735" y="357913"/>
                </a:cubicBezTo>
                <a:cubicBezTo>
                  <a:pt x="40519" y="359697"/>
                  <a:pt x="42633" y="360589"/>
                  <a:pt x="45073" y="360589"/>
                </a:cubicBezTo>
                <a:lnTo>
                  <a:pt x="459751" y="360589"/>
                </a:lnTo>
                <a:cubicBezTo>
                  <a:pt x="462192" y="360589"/>
                  <a:pt x="464305" y="359697"/>
                  <a:pt x="466090" y="357913"/>
                </a:cubicBezTo>
                <a:cubicBezTo>
                  <a:pt x="467875" y="356129"/>
                  <a:pt x="468765" y="354016"/>
                  <a:pt x="468765" y="351575"/>
                </a:cubicBezTo>
                <a:lnTo>
                  <a:pt x="468765" y="117191"/>
                </a:lnTo>
                <a:cubicBezTo>
                  <a:pt x="468765" y="114750"/>
                  <a:pt x="467875" y="112637"/>
                  <a:pt x="466090" y="110853"/>
                </a:cubicBezTo>
                <a:cubicBezTo>
                  <a:pt x="464305" y="109069"/>
                  <a:pt x="462192" y="108177"/>
                  <a:pt x="459751" y="108177"/>
                </a:cubicBezTo>
                <a:close/>
                <a:moveTo>
                  <a:pt x="45073" y="0"/>
                </a:moveTo>
                <a:lnTo>
                  <a:pt x="459751" y="0"/>
                </a:lnTo>
                <a:cubicBezTo>
                  <a:pt x="472147" y="0"/>
                  <a:pt x="482758" y="4413"/>
                  <a:pt x="491584" y="13240"/>
                </a:cubicBezTo>
                <a:cubicBezTo>
                  <a:pt x="500412" y="22067"/>
                  <a:pt x="504825" y="32678"/>
                  <a:pt x="504825" y="45074"/>
                </a:cubicBezTo>
                <a:lnTo>
                  <a:pt x="504825" y="351575"/>
                </a:lnTo>
                <a:cubicBezTo>
                  <a:pt x="504825" y="363970"/>
                  <a:pt x="500412" y="374581"/>
                  <a:pt x="491584" y="383408"/>
                </a:cubicBezTo>
                <a:cubicBezTo>
                  <a:pt x="482758" y="392235"/>
                  <a:pt x="472147" y="396648"/>
                  <a:pt x="459751" y="396648"/>
                </a:cubicBezTo>
                <a:lnTo>
                  <a:pt x="45073" y="396648"/>
                </a:lnTo>
                <a:cubicBezTo>
                  <a:pt x="32678" y="396648"/>
                  <a:pt x="22068" y="392235"/>
                  <a:pt x="13240" y="383408"/>
                </a:cubicBezTo>
                <a:cubicBezTo>
                  <a:pt x="4413" y="374581"/>
                  <a:pt x="0" y="363970"/>
                  <a:pt x="0" y="351575"/>
                </a:cubicBezTo>
                <a:lnTo>
                  <a:pt x="0" y="45074"/>
                </a:lnTo>
                <a:cubicBezTo>
                  <a:pt x="0" y="32678"/>
                  <a:pt x="4413" y="22067"/>
                  <a:pt x="13240" y="13240"/>
                </a:cubicBezTo>
                <a:cubicBezTo>
                  <a:pt x="22068" y="4413"/>
                  <a:pt x="32678" y="0"/>
                  <a:pt x="45073" y="0"/>
                </a:cubicBezTo>
                <a:close/>
              </a:path>
            </a:pathLst>
          </a:custGeom>
          <a:solidFill>
            <a:srgbClr val="06657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Calibri"/>
              <a:buNone/>
              <a:tabLst/>
              <a:defRPr/>
            </a:pPr>
            <a:endParaRPr kumimoji="0" sz="13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" name="Google Shape;336;p21">
            <a:extLst>
              <a:ext uri="{FF2B5EF4-FFF2-40B4-BE49-F238E27FC236}">
                <a16:creationId xmlns:a16="http://schemas.microsoft.com/office/drawing/2014/main" id="{24604CE0-DF01-49F2-ABA6-A1D6EF63CC52}"/>
              </a:ext>
            </a:extLst>
          </p:cNvPr>
          <p:cNvSpPr/>
          <p:nvPr/>
        </p:nvSpPr>
        <p:spPr>
          <a:xfrm>
            <a:off x="676419" y="1361791"/>
            <a:ext cx="268449" cy="230099"/>
          </a:xfrm>
          <a:custGeom>
            <a:avLst/>
            <a:gdLst/>
            <a:ahLst/>
            <a:cxnLst/>
            <a:rect l="l" t="t" r="r" b="b"/>
            <a:pathLst>
              <a:path w="504825" h="432707" extrusionOk="0">
                <a:moveTo>
                  <a:pt x="9015" y="360589"/>
                </a:moveTo>
                <a:lnTo>
                  <a:pt x="63103" y="360589"/>
                </a:lnTo>
                <a:cubicBezTo>
                  <a:pt x="65732" y="360589"/>
                  <a:pt x="67892" y="361434"/>
                  <a:pt x="69583" y="363125"/>
                </a:cubicBezTo>
                <a:cubicBezTo>
                  <a:pt x="71273" y="364815"/>
                  <a:pt x="72118" y="366975"/>
                  <a:pt x="72118" y="369604"/>
                </a:cubicBezTo>
                <a:lnTo>
                  <a:pt x="72118" y="423692"/>
                </a:lnTo>
                <a:cubicBezTo>
                  <a:pt x="72118" y="426322"/>
                  <a:pt x="71273" y="428481"/>
                  <a:pt x="69583" y="430172"/>
                </a:cubicBezTo>
                <a:cubicBezTo>
                  <a:pt x="67892" y="431862"/>
                  <a:pt x="65732" y="432707"/>
                  <a:pt x="63103" y="432707"/>
                </a:cubicBezTo>
                <a:lnTo>
                  <a:pt x="9015" y="432707"/>
                </a:lnTo>
                <a:cubicBezTo>
                  <a:pt x="6385" y="432707"/>
                  <a:pt x="4226" y="431862"/>
                  <a:pt x="2535" y="430172"/>
                </a:cubicBezTo>
                <a:cubicBezTo>
                  <a:pt x="845" y="428481"/>
                  <a:pt x="0" y="426322"/>
                  <a:pt x="0" y="423692"/>
                </a:cubicBezTo>
                <a:lnTo>
                  <a:pt x="0" y="369604"/>
                </a:lnTo>
                <a:cubicBezTo>
                  <a:pt x="0" y="366975"/>
                  <a:pt x="845" y="364815"/>
                  <a:pt x="2535" y="363125"/>
                </a:cubicBezTo>
                <a:cubicBezTo>
                  <a:pt x="4226" y="361434"/>
                  <a:pt x="6385" y="360589"/>
                  <a:pt x="9015" y="360589"/>
                </a:cubicBezTo>
                <a:close/>
                <a:moveTo>
                  <a:pt x="117192" y="324530"/>
                </a:moveTo>
                <a:lnTo>
                  <a:pt x="171280" y="324530"/>
                </a:lnTo>
                <a:cubicBezTo>
                  <a:pt x="173909" y="324530"/>
                  <a:pt x="176069" y="325375"/>
                  <a:pt x="177759" y="327066"/>
                </a:cubicBezTo>
                <a:cubicBezTo>
                  <a:pt x="179450" y="328756"/>
                  <a:pt x="180295" y="330916"/>
                  <a:pt x="180295" y="333545"/>
                </a:cubicBezTo>
                <a:lnTo>
                  <a:pt x="180295" y="423692"/>
                </a:lnTo>
                <a:cubicBezTo>
                  <a:pt x="180295" y="426322"/>
                  <a:pt x="179450" y="428481"/>
                  <a:pt x="177759" y="430172"/>
                </a:cubicBezTo>
                <a:cubicBezTo>
                  <a:pt x="176069" y="431862"/>
                  <a:pt x="173909" y="432707"/>
                  <a:pt x="171280" y="432707"/>
                </a:cubicBezTo>
                <a:lnTo>
                  <a:pt x="117192" y="432707"/>
                </a:lnTo>
                <a:cubicBezTo>
                  <a:pt x="114562" y="432707"/>
                  <a:pt x="112403" y="431862"/>
                  <a:pt x="110712" y="430172"/>
                </a:cubicBezTo>
                <a:cubicBezTo>
                  <a:pt x="109022" y="428481"/>
                  <a:pt x="108177" y="426322"/>
                  <a:pt x="108177" y="423692"/>
                </a:cubicBezTo>
                <a:lnTo>
                  <a:pt x="108177" y="333545"/>
                </a:lnTo>
                <a:cubicBezTo>
                  <a:pt x="108177" y="330916"/>
                  <a:pt x="109022" y="328756"/>
                  <a:pt x="110712" y="327066"/>
                </a:cubicBezTo>
                <a:cubicBezTo>
                  <a:pt x="112403" y="325375"/>
                  <a:pt x="114562" y="324530"/>
                  <a:pt x="117192" y="324530"/>
                </a:cubicBezTo>
                <a:close/>
                <a:moveTo>
                  <a:pt x="225368" y="252412"/>
                </a:moveTo>
                <a:lnTo>
                  <a:pt x="279457" y="252412"/>
                </a:lnTo>
                <a:cubicBezTo>
                  <a:pt x="282086" y="252412"/>
                  <a:pt x="284246" y="253258"/>
                  <a:pt x="285936" y="254948"/>
                </a:cubicBezTo>
                <a:cubicBezTo>
                  <a:pt x="287627" y="256638"/>
                  <a:pt x="288472" y="258798"/>
                  <a:pt x="288472" y="261427"/>
                </a:cubicBezTo>
                <a:lnTo>
                  <a:pt x="288472" y="423692"/>
                </a:lnTo>
                <a:cubicBezTo>
                  <a:pt x="288472" y="426322"/>
                  <a:pt x="287627" y="428481"/>
                  <a:pt x="285936" y="430172"/>
                </a:cubicBezTo>
                <a:cubicBezTo>
                  <a:pt x="284246" y="431862"/>
                  <a:pt x="282086" y="432707"/>
                  <a:pt x="279457" y="432707"/>
                </a:cubicBezTo>
                <a:lnTo>
                  <a:pt x="225368" y="432707"/>
                </a:lnTo>
                <a:cubicBezTo>
                  <a:pt x="222739" y="432707"/>
                  <a:pt x="220579" y="431862"/>
                  <a:pt x="218889" y="430172"/>
                </a:cubicBezTo>
                <a:cubicBezTo>
                  <a:pt x="217199" y="428481"/>
                  <a:pt x="216354" y="426322"/>
                  <a:pt x="216354" y="423692"/>
                </a:cubicBezTo>
                <a:lnTo>
                  <a:pt x="216354" y="261427"/>
                </a:lnTo>
                <a:cubicBezTo>
                  <a:pt x="216354" y="258798"/>
                  <a:pt x="217199" y="256638"/>
                  <a:pt x="218889" y="254948"/>
                </a:cubicBezTo>
                <a:cubicBezTo>
                  <a:pt x="220579" y="253258"/>
                  <a:pt x="222739" y="252412"/>
                  <a:pt x="225368" y="252412"/>
                </a:cubicBezTo>
                <a:close/>
                <a:moveTo>
                  <a:pt x="333545" y="144236"/>
                </a:moveTo>
                <a:lnTo>
                  <a:pt x="387633" y="144236"/>
                </a:lnTo>
                <a:cubicBezTo>
                  <a:pt x="390263" y="144236"/>
                  <a:pt x="392423" y="145081"/>
                  <a:pt x="394113" y="146771"/>
                </a:cubicBezTo>
                <a:cubicBezTo>
                  <a:pt x="395803" y="148461"/>
                  <a:pt x="396648" y="150621"/>
                  <a:pt x="396648" y="153250"/>
                </a:cubicBezTo>
                <a:lnTo>
                  <a:pt x="396648" y="423692"/>
                </a:lnTo>
                <a:cubicBezTo>
                  <a:pt x="396648" y="426322"/>
                  <a:pt x="395803" y="428481"/>
                  <a:pt x="394113" y="430172"/>
                </a:cubicBezTo>
                <a:cubicBezTo>
                  <a:pt x="392423" y="431862"/>
                  <a:pt x="390263" y="432707"/>
                  <a:pt x="387633" y="432707"/>
                </a:cubicBezTo>
                <a:lnTo>
                  <a:pt x="333545" y="432707"/>
                </a:lnTo>
                <a:cubicBezTo>
                  <a:pt x="330916" y="432707"/>
                  <a:pt x="328756" y="431862"/>
                  <a:pt x="327066" y="430172"/>
                </a:cubicBezTo>
                <a:cubicBezTo>
                  <a:pt x="325376" y="428481"/>
                  <a:pt x="324530" y="426322"/>
                  <a:pt x="324530" y="423692"/>
                </a:cubicBezTo>
                <a:lnTo>
                  <a:pt x="324530" y="153250"/>
                </a:lnTo>
                <a:cubicBezTo>
                  <a:pt x="324530" y="150621"/>
                  <a:pt x="325376" y="148461"/>
                  <a:pt x="327066" y="146771"/>
                </a:cubicBezTo>
                <a:cubicBezTo>
                  <a:pt x="328756" y="145081"/>
                  <a:pt x="330916" y="144236"/>
                  <a:pt x="333545" y="144236"/>
                </a:cubicBezTo>
                <a:close/>
                <a:moveTo>
                  <a:pt x="441722" y="0"/>
                </a:moveTo>
                <a:lnTo>
                  <a:pt x="495810" y="0"/>
                </a:lnTo>
                <a:cubicBezTo>
                  <a:pt x="498440" y="0"/>
                  <a:pt x="500600" y="845"/>
                  <a:pt x="502290" y="2535"/>
                </a:cubicBezTo>
                <a:cubicBezTo>
                  <a:pt x="503980" y="4226"/>
                  <a:pt x="504825" y="6385"/>
                  <a:pt x="504825" y="9015"/>
                </a:cubicBezTo>
                <a:lnTo>
                  <a:pt x="504825" y="423692"/>
                </a:lnTo>
                <a:cubicBezTo>
                  <a:pt x="504825" y="426322"/>
                  <a:pt x="503980" y="428481"/>
                  <a:pt x="502290" y="430172"/>
                </a:cubicBezTo>
                <a:cubicBezTo>
                  <a:pt x="500600" y="431862"/>
                  <a:pt x="498440" y="432707"/>
                  <a:pt x="495810" y="432707"/>
                </a:cubicBezTo>
                <a:lnTo>
                  <a:pt x="441722" y="432707"/>
                </a:lnTo>
                <a:cubicBezTo>
                  <a:pt x="439093" y="432707"/>
                  <a:pt x="436933" y="431862"/>
                  <a:pt x="435243" y="430172"/>
                </a:cubicBezTo>
                <a:cubicBezTo>
                  <a:pt x="433552" y="428481"/>
                  <a:pt x="432707" y="426322"/>
                  <a:pt x="432707" y="423692"/>
                </a:cubicBezTo>
                <a:lnTo>
                  <a:pt x="432707" y="9015"/>
                </a:lnTo>
                <a:cubicBezTo>
                  <a:pt x="432707" y="6385"/>
                  <a:pt x="433552" y="4226"/>
                  <a:pt x="435243" y="2535"/>
                </a:cubicBezTo>
                <a:cubicBezTo>
                  <a:pt x="436933" y="845"/>
                  <a:pt x="439093" y="0"/>
                  <a:pt x="441722" y="0"/>
                </a:cubicBezTo>
                <a:close/>
              </a:path>
            </a:pathLst>
          </a:custGeom>
          <a:solidFill>
            <a:srgbClr val="06657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Calibri"/>
              <a:buNone/>
              <a:tabLst/>
              <a:defRPr/>
            </a:pPr>
            <a:endParaRPr kumimoji="0" sz="13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" name="Google Shape;337;p21">
            <a:extLst>
              <a:ext uri="{FF2B5EF4-FFF2-40B4-BE49-F238E27FC236}">
                <a16:creationId xmlns:a16="http://schemas.microsoft.com/office/drawing/2014/main" id="{565F2700-D0C0-4616-AD7D-EE6BF303BA94}"/>
              </a:ext>
            </a:extLst>
          </p:cNvPr>
          <p:cNvSpPr/>
          <p:nvPr/>
        </p:nvSpPr>
        <p:spPr>
          <a:xfrm>
            <a:off x="347189" y="1685956"/>
            <a:ext cx="172574" cy="210924"/>
          </a:xfrm>
          <a:custGeom>
            <a:avLst/>
            <a:gdLst/>
            <a:ahLst/>
            <a:cxnLst/>
            <a:rect l="l" t="t" r="r" b="b"/>
            <a:pathLst>
              <a:path w="324531" h="396648" extrusionOk="0">
                <a:moveTo>
                  <a:pt x="162265" y="0"/>
                </a:moveTo>
                <a:cubicBezTo>
                  <a:pt x="196822" y="0"/>
                  <a:pt x="226495" y="12395"/>
                  <a:pt x="251286" y="37186"/>
                </a:cubicBezTo>
                <a:cubicBezTo>
                  <a:pt x="276076" y="61976"/>
                  <a:pt x="288471" y="91650"/>
                  <a:pt x="288471" y="126206"/>
                </a:cubicBezTo>
                <a:lnTo>
                  <a:pt x="288471" y="180295"/>
                </a:lnTo>
                <a:lnTo>
                  <a:pt x="297486" y="180295"/>
                </a:lnTo>
                <a:cubicBezTo>
                  <a:pt x="304999" y="180295"/>
                  <a:pt x="311384" y="182924"/>
                  <a:pt x="316643" y="188182"/>
                </a:cubicBezTo>
                <a:cubicBezTo>
                  <a:pt x="321901" y="193441"/>
                  <a:pt x="324531" y="199827"/>
                  <a:pt x="324531" y="207339"/>
                </a:cubicBezTo>
                <a:lnTo>
                  <a:pt x="324531" y="369604"/>
                </a:lnTo>
                <a:cubicBezTo>
                  <a:pt x="324531" y="377116"/>
                  <a:pt x="321901" y="383502"/>
                  <a:pt x="316643" y="388760"/>
                </a:cubicBezTo>
                <a:cubicBezTo>
                  <a:pt x="311384" y="394019"/>
                  <a:pt x="304999" y="396648"/>
                  <a:pt x="297486" y="396648"/>
                </a:cubicBezTo>
                <a:lnTo>
                  <a:pt x="27044" y="396648"/>
                </a:lnTo>
                <a:cubicBezTo>
                  <a:pt x="19532" y="396648"/>
                  <a:pt x="13146" y="394019"/>
                  <a:pt x="7888" y="388760"/>
                </a:cubicBezTo>
                <a:cubicBezTo>
                  <a:pt x="2629" y="383502"/>
                  <a:pt x="0" y="377116"/>
                  <a:pt x="0" y="369604"/>
                </a:cubicBezTo>
                <a:lnTo>
                  <a:pt x="0" y="207339"/>
                </a:lnTo>
                <a:cubicBezTo>
                  <a:pt x="0" y="199827"/>
                  <a:pt x="2629" y="193441"/>
                  <a:pt x="7888" y="188182"/>
                </a:cubicBezTo>
                <a:cubicBezTo>
                  <a:pt x="13146" y="182924"/>
                  <a:pt x="19532" y="180295"/>
                  <a:pt x="27044" y="180295"/>
                </a:cubicBezTo>
                <a:lnTo>
                  <a:pt x="36059" y="180295"/>
                </a:lnTo>
                <a:lnTo>
                  <a:pt x="36059" y="126206"/>
                </a:lnTo>
                <a:cubicBezTo>
                  <a:pt x="36059" y="91650"/>
                  <a:pt x="48454" y="61976"/>
                  <a:pt x="73245" y="37186"/>
                </a:cubicBezTo>
                <a:cubicBezTo>
                  <a:pt x="98035" y="12395"/>
                  <a:pt x="127709" y="0"/>
                  <a:pt x="162265" y="0"/>
                </a:cubicBezTo>
                <a:close/>
                <a:moveTo>
                  <a:pt x="162265" y="54088"/>
                </a:moveTo>
                <a:cubicBezTo>
                  <a:pt x="142358" y="54088"/>
                  <a:pt x="125361" y="61131"/>
                  <a:pt x="111276" y="75217"/>
                </a:cubicBezTo>
                <a:cubicBezTo>
                  <a:pt x="97190" y="89302"/>
                  <a:pt x="90147" y="106299"/>
                  <a:pt x="90147" y="126206"/>
                </a:cubicBezTo>
                <a:lnTo>
                  <a:pt x="90147" y="180295"/>
                </a:lnTo>
                <a:lnTo>
                  <a:pt x="234383" y="180295"/>
                </a:lnTo>
                <a:lnTo>
                  <a:pt x="234383" y="126206"/>
                </a:lnTo>
                <a:cubicBezTo>
                  <a:pt x="234383" y="106299"/>
                  <a:pt x="227340" y="89302"/>
                  <a:pt x="213255" y="75217"/>
                </a:cubicBezTo>
                <a:cubicBezTo>
                  <a:pt x="199169" y="61131"/>
                  <a:pt x="182173" y="54088"/>
                  <a:pt x="162265" y="54088"/>
                </a:cubicBezTo>
                <a:close/>
              </a:path>
            </a:pathLst>
          </a:custGeom>
          <a:solidFill>
            <a:srgbClr val="06657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Calibri"/>
              <a:buNone/>
              <a:tabLst/>
              <a:defRPr/>
            </a:pPr>
            <a:endParaRPr kumimoji="0" sz="13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" name="Google Shape;338;p21">
            <a:extLst>
              <a:ext uri="{FF2B5EF4-FFF2-40B4-BE49-F238E27FC236}">
                <a16:creationId xmlns:a16="http://schemas.microsoft.com/office/drawing/2014/main" id="{09D39913-D303-41B4-BF26-5BF11F11C90E}"/>
              </a:ext>
            </a:extLst>
          </p:cNvPr>
          <p:cNvSpPr/>
          <p:nvPr/>
        </p:nvSpPr>
        <p:spPr>
          <a:xfrm>
            <a:off x="990453" y="1685956"/>
            <a:ext cx="249274" cy="210924"/>
          </a:xfrm>
          <a:custGeom>
            <a:avLst/>
            <a:gdLst/>
            <a:ahLst/>
            <a:cxnLst/>
            <a:rect l="l" t="t" r="r" b="b"/>
            <a:pathLst>
              <a:path w="468766" h="396648" extrusionOk="0">
                <a:moveTo>
                  <a:pt x="234382" y="0"/>
                </a:moveTo>
                <a:cubicBezTo>
                  <a:pt x="265559" y="0"/>
                  <a:pt x="295609" y="5728"/>
                  <a:pt x="324530" y="17184"/>
                </a:cubicBezTo>
                <a:cubicBezTo>
                  <a:pt x="353452" y="28641"/>
                  <a:pt x="378431" y="43994"/>
                  <a:pt x="399465" y="63244"/>
                </a:cubicBezTo>
                <a:cubicBezTo>
                  <a:pt x="420500" y="82494"/>
                  <a:pt x="437309" y="105266"/>
                  <a:pt x="449891" y="131559"/>
                </a:cubicBezTo>
                <a:cubicBezTo>
                  <a:pt x="462475" y="157852"/>
                  <a:pt x="468766" y="185178"/>
                  <a:pt x="468766" y="213536"/>
                </a:cubicBezTo>
                <a:cubicBezTo>
                  <a:pt x="468766" y="244712"/>
                  <a:pt x="463132" y="274198"/>
                  <a:pt x="451863" y="301994"/>
                </a:cubicBezTo>
                <a:lnTo>
                  <a:pt x="446229" y="315797"/>
                </a:lnTo>
                <a:lnTo>
                  <a:pt x="394113" y="325094"/>
                </a:lnTo>
                <a:cubicBezTo>
                  <a:pt x="389981" y="340682"/>
                  <a:pt x="381482" y="353500"/>
                  <a:pt x="368618" y="363547"/>
                </a:cubicBezTo>
                <a:cubicBezTo>
                  <a:pt x="355753" y="373595"/>
                  <a:pt x="341058" y="378619"/>
                  <a:pt x="324530" y="378619"/>
                </a:cubicBezTo>
                <a:lnTo>
                  <a:pt x="324530" y="387634"/>
                </a:lnTo>
                <a:cubicBezTo>
                  <a:pt x="324530" y="390263"/>
                  <a:pt x="323686" y="392423"/>
                  <a:pt x="321995" y="394113"/>
                </a:cubicBezTo>
                <a:cubicBezTo>
                  <a:pt x="320304" y="395803"/>
                  <a:pt x="318144" y="396648"/>
                  <a:pt x="315516" y="396648"/>
                </a:cubicBezTo>
                <a:lnTo>
                  <a:pt x="297486" y="396648"/>
                </a:lnTo>
                <a:cubicBezTo>
                  <a:pt x="294857" y="396648"/>
                  <a:pt x="292698" y="395803"/>
                  <a:pt x="291007" y="394113"/>
                </a:cubicBezTo>
                <a:cubicBezTo>
                  <a:pt x="289317" y="392423"/>
                  <a:pt x="288471" y="390263"/>
                  <a:pt x="288471" y="387634"/>
                </a:cubicBezTo>
                <a:lnTo>
                  <a:pt x="288471" y="225368"/>
                </a:lnTo>
                <a:cubicBezTo>
                  <a:pt x="288471" y="222739"/>
                  <a:pt x="289317" y="220579"/>
                  <a:pt x="291007" y="218889"/>
                </a:cubicBezTo>
                <a:cubicBezTo>
                  <a:pt x="292698" y="217199"/>
                  <a:pt x="294857" y="216354"/>
                  <a:pt x="297486" y="216354"/>
                </a:cubicBezTo>
                <a:lnTo>
                  <a:pt x="315516" y="216354"/>
                </a:lnTo>
                <a:cubicBezTo>
                  <a:pt x="318144" y="216354"/>
                  <a:pt x="320304" y="217199"/>
                  <a:pt x="321995" y="218889"/>
                </a:cubicBezTo>
                <a:cubicBezTo>
                  <a:pt x="323686" y="220579"/>
                  <a:pt x="324530" y="222739"/>
                  <a:pt x="324530" y="225368"/>
                </a:cubicBezTo>
                <a:lnTo>
                  <a:pt x="324530" y="234383"/>
                </a:lnTo>
                <a:cubicBezTo>
                  <a:pt x="337864" y="234383"/>
                  <a:pt x="350072" y="237717"/>
                  <a:pt x="361153" y="244384"/>
                </a:cubicBezTo>
                <a:cubicBezTo>
                  <a:pt x="372233" y="251051"/>
                  <a:pt x="380966" y="260019"/>
                  <a:pt x="387351" y="271287"/>
                </a:cubicBezTo>
                <a:lnTo>
                  <a:pt x="406508" y="267907"/>
                </a:lnTo>
                <a:cubicBezTo>
                  <a:pt x="411954" y="250065"/>
                  <a:pt x="414678" y="231942"/>
                  <a:pt x="414678" y="213536"/>
                </a:cubicBezTo>
                <a:cubicBezTo>
                  <a:pt x="414678" y="185741"/>
                  <a:pt x="406414" y="159542"/>
                  <a:pt x="389887" y="134939"/>
                </a:cubicBezTo>
                <a:cubicBezTo>
                  <a:pt x="373360" y="110336"/>
                  <a:pt x="351152" y="90711"/>
                  <a:pt x="323263" y="76062"/>
                </a:cubicBezTo>
                <a:cubicBezTo>
                  <a:pt x="295373" y="61413"/>
                  <a:pt x="265747" y="54088"/>
                  <a:pt x="234382" y="54088"/>
                </a:cubicBezTo>
                <a:cubicBezTo>
                  <a:pt x="203019" y="54088"/>
                  <a:pt x="173392" y="61413"/>
                  <a:pt x="145503" y="76062"/>
                </a:cubicBezTo>
                <a:cubicBezTo>
                  <a:pt x="117614" y="90711"/>
                  <a:pt x="95406" y="110336"/>
                  <a:pt x="78878" y="134939"/>
                </a:cubicBezTo>
                <a:cubicBezTo>
                  <a:pt x="62352" y="159542"/>
                  <a:pt x="54088" y="185741"/>
                  <a:pt x="54088" y="213536"/>
                </a:cubicBezTo>
                <a:cubicBezTo>
                  <a:pt x="54088" y="231942"/>
                  <a:pt x="56812" y="250065"/>
                  <a:pt x="62258" y="267907"/>
                </a:cubicBezTo>
                <a:lnTo>
                  <a:pt x="81414" y="271287"/>
                </a:lnTo>
                <a:cubicBezTo>
                  <a:pt x="87799" y="260019"/>
                  <a:pt x="96533" y="251051"/>
                  <a:pt x="107614" y="244384"/>
                </a:cubicBezTo>
                <a:cubicBezTo>
                  <a:pt x="118693" y="237717"/>
                  <a:pt x="130902" y="234383"/>
                  <a:pt x="144236" y="234383"/>
                </a:cubicBezTo>
                <a:lnTo>
                  <a:pt x="144236" y="225368"/>
                </a:lnTo>
                <a:cubicBezTo>
                  <a:pt x="144236" y="222739"/>
                  <a:pt x="145081" y="220579"/>
                  <a:pt x="146771" y="218889"/>
                </a:cubicBezTo>
                <a:cubicBezTo>
                  <a:pt x="148462" y="217199"/>
                  <a:pt x="150621" y="216354"/>
                  <a:pt x="153250" y="216354"/>
                </a:cubicBezTo>
                <a:lnTo>
                  <a:pt x="171280" y="216354"/>
                </a:lnTo>
                <a:cubicBezTo>
                  <a:pt x="173909" y="216354"/>
                  <a:pt x="176068" y="217199"/>
                  <a:pt x="177759" y="218889"/>
                </a:cubicBezTo>
                <a:cubicBezTo>
                  <a:pt x="179450" y="220579"/>
                  <a:pt x="180295" y="222739"/>
                  <a:pt x="180295" y="225368"/>
                </a:cubicBezTo>
                <a:lnTo>
                  <a:pt x="180295" y="387634"/>
                </a:lnTo>
                <a:cubicBezTo>
                  <a:pt x="180295" y="390263"/>
                  <a:pt x="179450" y="392423"/>
                  <a:pt x="177759" y="394113"/>
                </a:cubicBezTo>
                <a:cubicBezTo>
                  <a:pt x="176068" y="395803"/>
                  <a:pt x="173909" y="396648"/>
                  <a:pt x="171280" y="396648"/>
                </a:cubicBezTo>
                <a:lnTo>
                  <a:pt x="153250" y="396648"/>
                </a:lnTo>
                <a:cubicBezTo>
                  <a:pt x="150621" y="396648"/>
                  <a:pt x="148462" y="395803"/>
                  <a:pt x="146771" y="394113"/>
                </a:cubicBezTo>
                <a:cubicBezTo>
                  <a:pt x="145081" y="392423"/>
                  <a:pt x="144236" y="390263"/>
                  <a:pt x="144236" y="387634"/>
                </a:cubicBezTo>
                <a:lnTo>
                  <a:pt x="144236" y="378619"/>
                </a:lnTo>
                <a:cubicBezTo>
                  <a:pt x="127709" y="378619"/>
                  <a:pt x="113012" y="373595"/>
                  <a:pt x="100148" y="363547"/>
                </a:cubicBezTo>
                <a:cubicBezTo>
                  <a:pt x="87284" y="353500"/>
                  <a:pt x="78785" y="340682"/>
                  <a:pt x="74653" y="325094"/>
                </a:cubicBezTo>
                <a:lnTo>
                  <a:pt x="22537" y="315797"/>
                </a:lnTo>
                <a:lnTo>
                  <a:pt x="16903" y="301994"/>
                </a:lnTo>
                <a:cubicBezTo>
                  <a:pt x="5634" y="274198"/>
                  <a:pt x="0" y="244712"/>
                  <a:pt x="0" y="213536"/>
                </a:cubicBezTo>
                <a:cubicBezTo>
                  <a:pt x="0" y="185178"/>
                  <a:pt x="6291" y="157852"/>
                  <a:pt x="18875" y="131559"/>
                </a:cubicBezTo>
                <a:cubicBezTo>
                  <a:pt x="31458" y="105266"/>
                  <a:pt x="48266" y="82494"/>
                  <a:pt x="69301" y="63244"/>
                </a:cubicBezTo>
                <a:cubicBezTo>
                  <a:pt x="90335" y="43994"/>
                  <a:pt x="115313" y="28641"/>
                  <a:pt x="144236" y="17184"/>
                </a:cubicBezTo>
                <a:cubicBezTo>
                  <a:pt x="173158" y="5728"/>
                  <a:pt x="203207" y="0"/>
                  <a:pt x="234382" y="0"/>
                </a:cubicBezTo>
                <a:close/>
              </a:path>
            </a:pathLst>
          </a:custGeom>
          <a:solidFill>
            <a:srgbClr val="06657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Calibri"/>
              <a:buNone/>
              <a:tabLst/>
              <a:defRPr/>
            </a:pPr>
            <a:endParaRPr kumimoji="0" sz="13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" name="Google Shape;339;p21">
            <a:extLst>
              <a:ext uri="{FF2B5EF4-FFF2-40B4-BE49-F238E27FC236}">
                <a16:creationId xmlns:a16="http://schemas.microsoft.com/office/drawing/2014/main" id="{4913F6D8-CA22-49A4-AC06-56327667EA51}"/>
              </a:ext>
            </a:extLst>
          </p:cNvPr>
          <p:cNvSpPr/>
          <p:nvPr/>
        </p:nvSpPr>
        <p:spPr>
          <a:xfrm>
            <a:off x="2494779" y="1685956"/>
            <a:ext cx="268450" cy="210924"/>
          </a:xfrm>
          <a:custGeom>
            <a:avLst/>
            <a:gdLst/>
            <a:ahLst/>
            <a:cxnLst/>
            <a:rect l="l" t="t" r="r" b="b"/>
            <a:pathLst>
              <a:path w="504826" h="396648" extrusionOk="0">
                <a:moveTo>
                  <a:pt x="487079" y="0"/>
                </a:moveTo>
                <a:lnTo>
                  <a:pt x="504826" y="0"/>
                </a:lnTo>
                <a:lnTo>
                  <a:pt x="504826" y="396648"/>
                </a:lnTo>
                <a:lnTo>
                  <a:pt x="487079" y="396648"/>
                </a:lnTo>
                <a:close/>
                <a:moveTo>
                  <a:pt x="469331" y="0"/>
                </a:moveTo>
                <a:lnTo>
                  <a:pt x="478346" y="0"/>
                </a:lnTo>
                <a:lnTo>
                  <a:pt x="478346" y="396367"/>
                </a:lnTo>
                <a:lnTo>
                  <a:pt x="469331" y="396367"/>
                </a:lnTo>
                <a:close/>
                <a:moveTo>
                  <a:pt x="434117" y="0"/>
                </a:moveTo>
                <a:lnTo>
                  <a:pt x="460598" y="0"/>
                </a:lnTo>
                <a:lnTo>
                  <a:pt x="460598" y="396367"/>
                </a:lnTo>
                <a:lnTo>
                  <a:pt x="434117" y="396367"/>
                </a:lnTo>
                <a:close/>
                <a:moveTo>
                  <a:pt x="389606" y="0"/>
                </a:moveTo>
                <a:lnTo>
                  <a:pt x="407354" y="0"/>
                </a:lnTo>
                <a:lnTo>
                  <a:pt x="407354" y="396367"/>
                </a:lnTo>
                <a:lnTo>
                  <a:pt x="389606" y="396367"/>
                </a:lnTo>
                <a:close/>
                <a:moveTo>
                  <a:pt x="363125" y="0"/>
                </a:moveTo>
                <a:lnTo>
                  <a:pt x="380873" y="0"/>
                </a:lnTo>
                <a:lnTo>
                  <a:pt x="380873" y="396367"/>
                </a:lnTo>
                <a:lnTo>
                  <a:pt x="363125" y="396367"/>
                </a:lnTo>
                <a:close/>
                <a:moveTo>
                  <a:pt x="327629" y="0"/>
                </a:moveTo>
                <a:lnTo>
                  <a:pt x="345377" y="0"/>
                </a:lnTo>
                <a:lnTo>
                  <a:pt x="345377" y="396367"/>
                </a:lnTo>
                <a:lnTo>
                  <a:pt x="327629" y="396367"/>
                </a:lnTo>
                <a:close/>
                <a:moveTo>
                  <a:pt x="292134" y="0"/>
                </a:moveTo>
                <a:lnTo>
                  <a:pt x="309882" y="0"/>
                </a:lnTo>
                <a:lnTo>
                  <a:pt x="309882" y="396367"/>
                </a:lnTo>
                <a:lnTo>
                  <a:pt x="292134" y="396367"/>
                </a:lnTo>
                <a:close/>
                <a:moveTo>
                  <a:pt x="247906" y="0"/>
                </a:moveTo>
                <a:lnTo>
                  <a:pt x="265654" y="0"/>
                </a:lnTo>
                <a:lnTo>
                  <a:pt x="265654" y="396367"/>
                </a:lnTo>
                <a:lnTo>
                  <a:pt x="247906" y="396367"/>
                </a:lnTo>
                <a:close/>
                <a:moveTo>
                  <a:pt x="212693" y="0"/>
                </a:moveTo>
                <a:lnTo>
                  <a:pt x="221426" y="0"/>
                </a:lnTo>
                <a:lnTo>
                  <a:pt x="221426" y="396367"/>
                </a:lnTo>
                <a:lnTo>
                  <a:pt x="212693" y="396367"/>
                </a:lnTo>
                <a:close/>
                <a:moveTo>
                  <a:pt x="194945" y="0"/>
                </a:moveTo>
                <a:lnTo>
                  <a:pt x="203678" y="0"/>
                </a:lnTo>
                <a:lnTo>
                  <a:pt x="203678" y="396367"/>
                </a:lnTo>
                <a:lnTo>
                  <a:pt x="194945" y="396367"/>
                </a:lnTo>
                <a:close/>
                <a:moveTo>
                  <a:pt x="177197" y="0"/>
                </a:moveTo>
                <a:lnTo>
                  <a:pt x="185930" y="0"/>
                </a:lnTo>
                <a:lnTo>
                  <a:pt x="185930" y="396367"/>
                </a:lnTo>
                <a:lnTo>
                  <a:pt x="177197" y="396367"/>
                </a:lnTo>
                <a:close/>
                <a:moveTo>
                  <a:pt x="132968" y="0"/>
                </a:moveTo>
                <a:lnTo>
                  <a:pt x="150435" y="0"/>
                </a:lnTo>
                <a:lnTo>
                  <a:pt x="150435" y="396367"/>
                </a:lnTo>
                <a:lnTo>
                  <a:pt x="132968" y="396367"/>
                </a:lnTo>
                <a:close/>
                <a:moveTo>
                  <a:pt x="97473" y="0"/>
                </a:moveTo>
                <a:lnTo>
                  <a:pt x="106206" y="0"/>
                </a:lnTo>
                <a:lnTo>
                  <a:pt x="106206" y="396367"/>
                </a:lnTo>
                <a:lnTo>
                  <a:pt x="97473" y="396367"/>
                </a:lnTo>
                <a:close/>
                <a:moveTo>
                  <a:pt x="53245" y="0"/>
                </a:moveTo>
                <a:lnTo>
                  <a:pt x="61978" y="0"/>
                </a:lnTo>
                <a:lnTo>
                  <a:pt x="61978" y="396367"/>
                </a:lnTo>
                <a:lnTo>
                  <a:pt x="53245" y="396367"/>
                </a:lnTo>
                <a:close/>
                <a:moveTo>
                  <a:pt x="26482" y="0"/>
                </a:moveTo>
                <a:lnTo>
                  <a:pt x="35497" y="0"/>
                </a:lnTo>
                <a:lnTo>
                  <a:pt x="35497" y="396367"/>
                </a:lnTo>
                <a:lnTo>
                  <a:pt x="26482" y="396367"/>
                </a:lnTo>
                <a:close/>
                <a:moveTo>
                  <a:pt x="0" y="0"/>
                </a:moveTo>
                <a:lnTo>
                  <a:pt x="17748" y="0"/>
                </a:lnTo>
                <a:lnTo>
                  <a:pt x="17748" y="396648"/>
                </a:lnTo>
                <a:lnTo>
                  <a:pt x="0" y="396648"/>
                </a:lnTo>
                <a:close/>
              </a:path>
            </a:pathLst>
          </a:custGeom>
          <a:solidFill>
            <a:srgbClr val="06657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Calibri"/>
              <a:buNone/>
              <a:tabLst/>
              <a:defRPr/>
            </a:pPr>
            <a:endParaRPr kumimoji="0" sz="13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" name="Google Shape;340;p21">
            <a:extLst>
              <a:ext uri="{FF2B5EF4-FFF2-40B4-BE49-F238E27FC236}">
                <a16:creationId xmlns:a16="http://schemas.microsoft.com/office/drawing/2014/main" id="{EFC7F5B9-EA3F-4585-AFC6-F61EC0603932}"/>
              </a:ext>
            </a:extLst>
          </p:cNvPr>
          <p:cNvSpPr/>
          <p:nvPr/>
        </p:nvSpPr>
        <p:spPr>
          <a:xfrm>
            <a:off x="2864530" y="1685957"/>
            <a:ext cx="226953" cy="226953"/>
          </a:xfrm>
          <a:custGeom>
            <a:avLst/>
            <a:gdLst/>
            <a:ahLst/>
            <a:cxnLst/>
            <a:rect l="l" t="t" r="r" b="b"/>
            <a:pathLst>
              <a:path w="426790" h="426791" extrusionOk="0">
                <a:moveTo>
                  <a:pt x="36058" y="0"/>
                </a:moveTo>
                <a:lnTo>
                  <a:pt x="153250" y="0"/>
                </a:lnTo>
                <a:cubicBezTo>
                  <a:pt x="163204" y="0"/>
                  <a:pt x="174190" y="2488"/>
                  <a:pt x="186210" y="7465"/>
                </a:cubicBezTo>
                <a:cubicBezTo>
                  <a:pt x="198229" y="12442"/>
                  <a:pt x="207807" y="18499"/>
                  <a:pt x="214944" y="25636"/>
                </a:cubicBezTo>
                <a:lnTo>
                  <a:pt x="416367" y="226777"/>
                </a:lnTo>
                <a:cubicBezTo>
                  <a:pt x="423316" y="234101"/>
                  <a:pt x="426790" y="242647"/>
                  <a:pt x="426790" y="252412"/>
                </a:cubicBezTo>
                <a:cubicBezTo>
                  <a:pt x="426790" y="262366"/>
                  <a:pt x="423316" y="270818"/>
                  <a:pt x="416367" y="277766"/>
                </a:cubicBezTo>
                <a:lnTo>
                  <a:pt x="278047" y="416368"/>
                </a:lnTo>
                <a:cubicBezTo>
                  <a:pt x="270723" y="423317"/>
                  <a:pt x="262177" y="426791"/>
                  <a:pt x="252412" y="426791"/>
                </a:cubicBezTo>
                <a:cubicBezTo>
                  <a:pt x="242457" y="426791"/>
                  <a:pt x="234006" y="423317"/>
                  <a:pt x="227058" y="416368"/>
                </a:cubicBezTo>
                <a:lnTo>
                  <a:pt x="25635" y="214663"/>
                </a:lnTo>
                <a:cubicBezTo>
                  <a:pt x="18498" y="207714"/>
                  <a:pt x="12441" y="198230"/>
                  <a:pt x="7465" y="186210"/>
                </a:cubicBezTo>
                <a:cubicBezTo>
                  <a:pt x="2488" y="174191"/>
                  <a:pt x="0" y="163204"/>
                  <a:pt x="0" y="153250"/>
                </a:cubicBezTo>
                <a:lnTo>
                  <a:pt x="0" y="36059"/>
                </a:lnTo>
                <a:cubicBezTo>
                  <a:pt x="0" y="26293"/>
                  <a:pt x="3567" y="17842"/>
                  <a:pt x="10704" y="10705"/>
                </a:cubicBezTo>
                <a:cubicBezTo>
                  <a:pt x="17841" y="3568"/>
                  <a:pt x="26292" y="0"/>
                  <a:pt x="36058" y="0"/>
                </a:cubicBezTo>
                <a:close/>
                <a:moveTo>
                  <a:pt x="90146" y="54088"/>
                </a:moveTo>
                <a:cubicBezTo>
                  <a:pt x="80192" y="54088"/>
                  <a:pt x="71695" y="57610"/>
                  <a:pt x="64651" y="64652"/>
                </a:cubicBezTo>
                <a:cubicBezTo>
                  <a:pt x="57609" y="71695"/>
                  <a:pt x="54088" y="80194"/>
                  <a:pt x="54088" y="90147"/>
                </a:cubicBezTo>
                <a:cubicBezTo>
                  <a:pt x="54088" y="100101"/>
                  <a:pt x="57609" y="108599"/>
                  <a:pt x="64651" y="115642"/>
                </a:cubicBezTo>
                <a:cubicBezTo>
                  <a:pt x="71695" y="122685"/>
                  <a:pt x="80192" y="126206"/>
                  <a:pt x="90146" y="126206"/>
                </a:cubicBezTo>
                <a:cubicBezTo>
                  <a:pt x="100100" y="126206"/>
                  <a:pt x="108599" y="122685"/>
                  <a:pt x="115641" y="115642"/>
                </a:cubicBezTo>
                <a:cubicBezTo>
                  <a:pt x="122684" y="108599"/>
                  <a:pt x="126205" y="100101"/>
                  <a:pt x="126205" y="90147"/>
                </a:cubicBezTo>
                <a:cubicBezTo>
                  <a:pt x="126205" y="80194"/>
                  <a:pt x="122684" y="71695"/>
                  <a:pt x="115641" y="64652"/>
                </a:cubicBezTo>
                <a:cubicBezTo>
                  <a:pt x="108599" y="57610"/>
                  <a:pt x="100100" y="54088"/>
                  <a:pt x="90146" y="54088"/>
                </a:cubicBezTo>
                <a:close/>
              </a:path>
            </a:pathLst>
          </a:custGeom>
          <a:solidFill>
            <a:srgbClr val="06657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Calibri"/>
              <a:buNone/>
              <a:tabLst/>
              <a:defRPr/>
            </a:pPr>
            <a:endParaRPr kumimoji="0" sz="13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" name="Google Shape;341;p21">
            <a:extLst>
              <a:ext uri="{FF2B5EF4-FFF2-40B4-BE49-F238E27FC236}">
                <a16:creationId xmlns:a16="http://schemas.microsoft.com/office/drawing/2014/main" id="{E1B89B04-170F-4E70-A171-9CC9372A7535}"/>
              </a:ext>
            </a:extLst>
          </p:cNvPr>
          <p:cNvSpPr/>
          <p:nvPr/>
        </p:nvSpPr>
        <p:spPr>
          <a:xfrm>
            <a:off x="3193760" y="1685957"/>
            <a:ext cx="284478" cy="226953"/>
          </a:xfrm>
          <a:custGeom>
            <a:avLst/>
            <a:gdLst/>
            <a:ahLst/>
            <a:cxnLst/>
            <a:rect l="l" t="t" r="r" b="b"/>
            <a:pathLst>
              <a:path w="534968" h="426791" extrusionOk="0">
                <a:moveTo>
                  <a:pt x="90147" y="54088"/>
                </a:moveTo>
                <a:cubicBezTo>
                  <a:pt x="80193" y="54088"/>
                  <a:pt x="71696" y="57610"/>
                  <a:pt x="64652" y="64652"/>
                </a:cubicBezTo>
                <a:cubicBezTo>
                  <a:pt x="57610" y="71695"/>
                  <a:pt x="54089" y="80194"/>
                  <a:pt x="54089" y="90147"/>
                </a:cubicBezTo>
                <a:cubicBezTo>
                  <a:pt x="54089" y="100101"/>
                  <a:pt x="57610" y="108599"/>
                  <a:pt x="64652" y="115642"/>
                </a:cubicBezTo>
                <a:cubicBezTo>
                  <a:pt x="71696" y="122685"/>
                  <a:pt x="80193" y="126206"/>
                  <a:pt x="90147" y="126206"/>
                </a:cubicBezTo>
                <a:cubicBezTo>
                  <a:pt x="100101" y="126206"/>
                  <a:pt x="108600" y="122685"/>
                  <a:pt x="115642" y="115642"/>
                </a:cubicBezTo>
                <a:cubicBezTo>
                  <a:pt x="122685" y="108599"/>
                  <a:pt x="126206" y="100101"/>
                  <a:pt x="126206" y="90147"/>
                </a:cubicBezTo>
                <a:cubicBezTo>
                  <a:pt x="126206" y="80194"/>
                  <a:pt x="122685" y="71695"/>
                  <a:pt x="115642" y="64652"/>
                </a:cubicBezTo>
                <a:cubicBezTo>
                  <a:pt x="108600" y="57610"/>
                  <a:pt x="100101" y="54088"/>
                  <a:pt x="90147" y="54088"/>
                </a:cubicBezTo>
                <a:close/>
                <a:moveTo>
                  <a:pt x="198325" y="0"/>
                </a:moveTo>
                <a:lnTo>
                  <a:pt x="261428" y="0"/>
                </a:lnTo>
                <a:cubicBezTo>
                  <a:pt x="271381" y="0"/>
                  <a:pt x="282368" y="2488"/>
                  <a:pt x="294387" y="7465"/>
                </a:cubicBezTo>
                <a:cubicBezTo>
                  <a:pt x="306407" y="12442"/>
                  <a:pt x="315985" y="18499"/>
                  <a:pt x="323122" y="25636"/>
                </a:cubicBezTo>
                <a:lnTo>
                  <a:pt x="524545" y="226777"/>
                </a:lnTo>
                <a:cubicBezTo>
                  <a:pt x="531494" y="234101"/>
                  <a:pt x="534968" y="242647"/>
                  <a:pt x="534968" y="252412"/>
                </a:cubicBezTo>
                <a:cubicBezTo>
                  <a:pt x="534968" y="262366"/>
                  <a:pt x="531494" y="270818"/>
                  <a:pt x="524545" y="277766"/>
                </a:cubicBezTo>
                <a:lnTo>
                  <a:pt x="386225" y="416368"/>
                </a:lnTo>
                <a:cubicBezTo>
                  <a:pt x="378901" y="423317"/>
                  <a:pt x="370355" y="426791"/>
                  <a:pt x="360590" y="426791"/>
                </a:cubicBezTo>
                <a:cubicBezTo>
                  <a:pt x="353828" y="426791"/>
                  <a:pt x="348287" y="425477"/>
                  <a:pt x="343969" y="422847"/>
                </a:cubicBezTo>
                <a:cubicBezTo>
                  <a:pt x="339649" y="420218"/>
                  <a:pt x="334672" y="415992"/>
                  <a:pt x="329038" y="410170"/>
                </a:cubicBezTo>
                <a:lnTo>
                  <a:pt x="461442" y="277766"/>
                </a:lnTo>
                <a:cubicBezTo>
                  <a:pt x="468391" y="270818"/>
                  <a:pt x="471865" y="262366"/>
                  <a:pt x="471865" y="252412"/>
                </a:cubicBezTo>
                <a:cubicBezTo>
                  <a:pt x="471865" y="242647"/>
                  <a:pt x="468391" y="234101"/>
                  <a:pt x="461442" y="226777"/>
                </a:cubicBezTo>
                <a:lnTo>
                  <a:pt x="260019" y="25636"/>
                </a:lnTo>
                <a:cubicBezTo>
                  <a:pt x="252882" y="18499"/>
                  <a:pt x="243304" y="12442"/>
                  <a:pt x="231284" y="7465"/>
                </a:cubicBezTo>
                <a:cubicBezTo>
                  <a:pt x="219265" y="2488"/>
                  <a:pt x="208277" y="0"/>
                  <a:pt x="198325" y="0"/>
                </a:cubicBezTo>
                <a:close/>
                <a:moveTo>
                  <a:pt x="36059" y="0"/>
                </a:moveTo>
                <a:lnTo>
                  <a:pt x="153251" y="0"/>
                </a:lnTo>
                <a:cubicBezTo>
                  <a:pt x="163204" y="0"/>
                  <a:pt x="174191" y="2488"/>
                  <a:pt x="186211" y="7465"/>
                </a:cubicBezTo>
                <a:cubicBezTo>
                  <a:pt x="198230" y="12442"/>
                  <a:pt x="207808" y="18499"/>
                  <a:pt x="214945" y="25636"/>
                </a:cubicBezTo>
                <a:lnTo>
                  <a:pt x="416368" y="226777"/>
                </a:lnTo>
                <a:cubicBezTo>
                  <a:pt x="423317" y="234101"/>
                  <a:pt x="426791" y="242647"/>
                  <a:pt x="426791" y="252412"/>
                </a:cubicBezTo>
                <a:cubicBezTo>
                  <a:pt x="426791" y="262366"/>
                  <a:pt x="423317" y="270818"/>
                  <a:pt x="416368" y="277766"/>
                </a:cubicBezTo>
                <a:lnTo>
                  <a:pt x="278048" y="416368"/>
                </a:lnTo>
                <a:cubicBezTo>
                  <a:pt x="270724" y="423317"/>
                  <a:pt x="262178" y="426791"/>
                  <a:pt x="252413" y="426791"/>
                </a:cubicBezTo>
                <a:cubicBezTo>
                  <a:pt x="242458" y="426791"/>
                  <a:pt x="234007" y="423317"/>
                  <a:pt x="227059" y="416368"/>
                </a:cubicBezTo>
                <a:lnTo>
                  <a:pt x="25636" y="214663"/>
                </a:lnTo>
                <a:cubicBezTo>
                  <a:pt x="18499" y="207714"/>
                  <a:pt x="12442" y="198230"/>
                  <a:pt x="7465" y="186210"/>
                </a:cubicBezTo>
                <a:cubicBezTo>
                  <a:pt x="2488" y="174191"/>
                  <a:pt x="0" y="163204"/>
                  <a:pt x="0" y="153250"/>
                </a:cubicBezTo>
                <a:lnTo>
                  <a:pt x="0" y="36059"/>
                </a:lnTo>
                <a:cubicBezTo>
                  <a:pt x="0" y="26293"/>
                  <a:pt x="3568" y="17842"/>
                  <a:pt x="10705" y="10705"/>
                </a:cubicBezTo>
                <a:cubicBezTo>
                  <a:pt x="17841" y="3568"/>
                  <a:pt x="26293" y="0"/>
                  <a:pt x="36059" y="0"/>
                </a:cubicBezTo>
                <a:close/>
              </a:path>
            </a:pathLst>
          </a:custGeom>
          <a:solidFill>
            <a:srgbClr val="06657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Calibri"/>
              <a:buNone/>
              <a:tabLst/>
              <a:defRPr/>
            </a:pPr>
            <a:endParaRPr kumimoji="0" sz="13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" name="Google Shape;342;p21">
            <a:extLst>
              <a:ext uri="{FF2B5EF4-FFF2-40B4-BE49-F238E27FC236}">
                <a16:creationId xmlns:a16="http://schemas.microsoft.com/office/drawing/2014/main" id="{9F29FCCC-E30C-4320-AC57-6B16502AF86F}"/>
              </a:ext>
            </a:extLst>
          </p:cNvPr>
          <p:cNvSpPr/>
          <p:nvPr/>
        </p:nvSpPr>
        <p:spPr>
          <a:xfrm>
            <a:off x="3583693" y="1685957"/>
            <a:ext cx="249473" cy="230099"/>
          </a:xfrm>
          <a:custGeom>
            <a:avLst/>
            <a:gdLst/>
            <a:ahLst/>
            <a:cxnLst/>
            <a:rect l="l" t="t" r="r" b="b"/>
            <a:pathLst>
              <a:path w="469140" h="432707" extrusionOk="0">
                <a:moveTo>
                  <a:pt x="170863" y="0"/>
                </a:moveTo>
                <a:lnTo>
                  <a:pt x="385245" y="0"/>
                </a:lnTo>
                <a:cubicBezTo>
                  <a:pt x="399143" y="0"/>
                  <a:pt x="409848" y="5259"/>
                  <a:pt x="417360" y="15776"/>
                </a:cubicBezTo>
                <a:cubicBezTo>
                  <a:pt x="424873" y="26293"/>
                  <a:pt x="426563" y="38500"/>
                  <a:pt x="422431" y="52398"/>
                </a:cubicBezTo>
                <a:lnTo>
                  <a:pt x="345242" y="307628"/>
                </a:lnTo>
                <a:cubicBezTo>
                  <a:pt x="338481" y="329977"/>
                  <a:pt x="331767" y="344391"/>
                  <a:pt x="325100" y="350870"/>
                </a:cubicBezTo>
                <a:cubicBezTo>
                  <a:pt x="318433" y="357350"/>
                  <a:pt x="306366" y="360589"/>
                  <a:pt x="288900" y="360589"/>
                </a:cubicBezTo>
                <a:lnTo>
                  <a:pt x="44094" y="360589"/>
                </a:lnTo>
                <a:cubicBezTo>
                  <a:pt x="39023" y="360589"/>
                  <a:pt x="35455" y="361998"/>
                  <a:pt x="33389" y="364815"/>
                </a:cubicBezTo>
                <a:cubicBezTo>
                  <a:pt x="31323" y="367820"/>
                  <a:pt x="31229" y="371858"/>
                  <a:pt x="33107" y="376928"/>
                </a:cubicBezTo>
                <a:cubicBezTo>
                  <a:pt x="37614" y="390075"/>
                  <a:pt x="51136" y="396648"/>
                  <a:pt x="73673" y="396648"/>
                </a:cubicBezTo>
                <a:lnTo>
                  <a:pt x="333692" y="396648"/>
                </a:lnTo>
                <a:cubicBezTo>
                  <a:pt x="339139" y="396648"/>
                  <a:pt x="344397" y="395193"/>
                  <a:pt x="349468" y="392282"/>
                </a:cubicBezTo>
                <a:cubicBezTo>
                  <a:pt x="354539" y="389371"/>
                  <a:pt x="357826" y="385474"/>
                  <a:pt x="359327" y="380591"/>
                </a:cubicBezTo>
                <a:lnTo>
                  <a:pt x="443841" y="102543"/>
                </a:lnTo>
                <a:cubicBezTo>
                  <a:pt x="445156" y="98411"/>
                  <a:pt x="445625" y="93058"/>
                  <a:pt x="445250" y="86485"/>
                </a:cubicBezTo>
                <a:cubicBezTo>
                  <a:pt x="452386" y="89302"/>
                  <a:pt x="457926" y="93340"/>
                  <a:pt x="461870" y="98599"/>
                </a:cubicBezTo>
                <a:cubicBezTo>
                  <a:pt x="469383" y="109304"/>
                  <a:pt x="471073" y="121417"/>
                  <a:pt x="466941" y="134939"/>
                </a:cubicBezTo>
                <a:lnTo>
                  <a:pt x="389471" y="390169"/>
                </a:lnTo>
                <a:cubicBezTo>
                  <a:pt x="385903" y="402188"/>
                  <a:pt x="378719" y="412283"/>
                  <a:pt x="367920" y="420453"/>
                </a:cubicBezTo>
                <a:cubicBezTo>
                  <a:pt x="357121" y="428622"/>
                  <a:pt x="345618" y="432707"/>
                  <a:pt x="333410" y="432707"/>
                </a:cubicBezTo>
                <a:lnTo>
                  <a:pt x="73391" y="432707"/>
                </a:lnTo>
                <a:cubicBezTo>
                  <a:pt x="58931" y="432707"/>
                  <a:pt x="44986" y="427683"/>
                  <a:pt x="31558" y="417636"/>
                </a:cubicBezTo>
                <a:cubicBezTo>
                  <a:pt x="18130" y="407588"/>
                  <a:pt x="8787" y="395240"/>
                  <a:pt x="3528" y="380591"/>
                </a:cubicBezTo>
                <a:cubicBezTo>
                  <a:pt x="-980" y="368008"/>
                  <a:pt x="-1167" y="356082"/>
                  <a:pt x="2964" y="344813"/>
                </a:cubicBezTo>
                <a:cubicBezTo>
                  <a:pt x="2964" y="344062"/>
                  <a:pt x="3246" y="341527"/>
                  <a:pt x="3809" y="337207"/>
                </a:cubicBezTo>
                <a:cubicBezTo>
                  <a:pt x="4372" y="332888"/>
                  <a:pt x="4748" y="329413"/>
                  <a:pt x="4936" y="326784"/>
                </a:cubicBezTo>
                <a:cubicBezTo>
                  <a:pt x="5124" y="325281"/>
                  <a:pt x="4843" y="323263"/>
                  <a:pt x="4091" y="320727"/>
                </a:cubicBezTo>
                <a:cubicBezTo>
                  <a:pt x="3340" y="318192"/>
                  <a:pt x="3058" y="316361"/>
                  <a:pt x="3246" y="315234"/>
                </a:cubicBezTo>
                <a:cubicBezTo>
                  <a:pt x="3622" y="313168"/>
                  <a:pt x="4372" y="311196"/>
                  <a:pt x="5500" y="309318"/>
                </a:cubicBezTo>
                <a:cubicBezTo>
                  <a:pt x="6626" y="307440"/>
                  <a:pt x="8176" y="305233"/>
                  <a:pt x="10148" y="302698"/>
                </a:cubicBezTo>
                <a:cubicBezTo>
                  <a:pt x="12120" y="300162"/>
                  <a:pt x="13669" y="297956"/>
                  <a:pt x="14796" y="296078"/>
                </a:cubicBezTo>
                <a:cubicBezTo>
                  <a:pt x="19116" y="288941"/>
                  <a:pt x="23342" y="280349"/>
                  <a:pt x="27473" y="270301"/>
                </a:cubicBezTo>
                <a:cubicBezTo>
                  <a:pt x="31605" y="260253"/>
                  <a:pt x="34422" y="251661"/>
                  <a:pt x="35924" y="244525"/>
                </a:cubicBezTo>
                <a:cubicBezTo>
                  <a:pt x="36488" y="242647"/>
                  <a:pt x="36535" y="239829"/>
                  <a:pt x="36065" y="236073"/>
                </a:cubicBezTo>
                <a:cubicBezTo>
                  <a:pt x="35595" y="232317"/>
                  <a:pt x="35549" y="229688"/>
                  <a:pt x="35924" y="228185"/>
                </a:cubicBezTo>
                <a:cubicBezTo>
                  <a:pt x="36488" y="226120"/>
                  <a:pt x="38084" y="223490"/>
                  <a:pt x="40713" y="220297"/>
                </a:cubicBezTo>
                <a:cubicBezTo>
                  <a:pt x="43343" y="217105"/>
                  <a:pt x="44939" y="214945"/>
                  <a:pt x="45502" y="213818"/>
                </a:cubicBezTo>
                <a:cubicBezTo>
                  <a:pt x="49446" y="207057"/>
                  <a:pt x="53390" y="198418"/>
                  <a:pt x="57334" y="187901"/>
                </a:cubicBezTo>
                <a:cubicBezTo>
                  <a:pt x="61278" y="177384"/>
                  <a:pt x="63626" y="168932"/>
                  <a:pt x="64377" y="162547"/>
                </a:cubicBezTo>
                <a:cubicBezTo>
                  <a:pt x="64565" y="160857"/>
                  <a:pt x="64330" y="157852"/>
                  <a:pt x="63673" y="153532"/>
                </a:cubicBezTo>
                <a:cubicBezTo>
                  <a:pt x="63016" y="149213"/>
                  <a:pt x="63062" y="146583"/>
                  <a:pt x="63813" y="145644"/>
                </a:cubicBezTo>
                <a:cubicBezTo>
                  <a:pt x="64565" y="143203"/>
                  <a:pt x="66631" y="140339"/>
                  <a:pt x="70011" y="137052"/>
                </a:cubicBezTo>
                <a:cubicBezTo>
                  <a:pt x="73391" y="133765"/>
                  <a:pt x="75458" y="131653"/>
                  <a:pt x="76209" y="130714"/>
                </a:cubicBezTo>
                <a:cubicBezTo>
                  <a:pt x="79778" y="125831"/>
                  <a:pt x="83768" y="117896"/>
                  <a:pt x="88181" y="106909"/>
                </a:cubicBezTo>
                <a:cubicBezTo>
                  <a:pt x="92595" y="95922"/>
                  <a:pt x="95177" y="86861"/>
                  <a:pt x="95928" y="79724"/>
                </a:cubicBezTo>
                <a:cubicBezTo>
                  <a:pt x="96117" y="78222"/>
                  <a:pt x="95835" y="75827"/>
                  <a:pt x="95083" y="72540"/>
                </a:cubicBezTo>
                <a:cubicBezTo>
                  <a:pt x="94333" y="69254"/>
                  <a:pt x="94145" y="66765"/>
                  <a:pt x="94520" y="65075"/>
                </a:cubicBezTo>
                <a:cubicBezTo>
                  <a:pt x="94896" y="63573"/>
                  <a:pt x="95741" y="61882"/>
                  <a:pt x="97055" y="60004"/>
                </a:cubicBezTo>
                <a:cubicBezTo>
                  <a:pt x="98370" y="58126"/>
                  <a:pt x="100061" y="55966"/>
                  <a:pt x="102126" y="53525"/>
                </a:cubicBezTo>
                <a:cubicBezTo>
                  <a:pt x="104192" y="51083"/>
                  <a:pt x="105788" y="49111"/>
                  <a:pt x="106915" y="47609"/>
                </a:cubicBezTo>
                <a:cubicBezTo>
                  <a:pt x="108418" y="45355"/>
                  <a:pt x="109967" y="42491"/>
                  <a:pt x="111563" y="39017"/>
                </a:cubicBezTo>
                <a:cubicBezTo>
                  <a:pt x="113160" y="35542"/>
                  <a:pt x="114569" y="32256"/>
                  <a:pt x="115789" y="29157"/>
                </a:cubicBezTo>
                <a:cubicBezTo>
                  <a:pt x="117010" y="26058"/>
                  <a:pt x="118512" y="22678"/>
                  <a:pt x="120297" y="19015"/>
                </a:cubicBezTo>
                <a:cubicBezTo>
                  <a:pt x="122081" y="15353"/>
                  <a:pt x="123912" y="12348"/>
                  <a:pt x="125790" y="10001"/>
                </a:cubicBezTo>
                <a:cubicBezTo>
                  <a:pt x="127668" y="7653"/>
                  <a:pt x="130157" y="5446"/>
                  <a:pt x="133255" y="3381"/>
                </a:cubicBezTo>
                <a:cubicBezTo>
                  <a:pt x="136354" y="1315"/>
                  <a:pt x="139734" y="235"/>
                  <a:pt x="143396" y="141"/>
                </a:cubicBezTo>
                <a:cubicBezTo>
                  <a:pt x="147059" y="47"/>
                  <a:pt x="151520" y="563"/>
                  <a:pt x="156778" y="1690"/>
                </a:cubicBezTo>
                <a:lnTo>
                  <a:pt x="156496" y="2535"/>
                </a:lnTo>
                <a:cubicBezTo>
                  <a:pt x="163633" y="845"/>
                  <a:pt x="168422" y="0"/>
                  <a:pt x="170863" y="0"/>
                </a:cubicBezTo>
                <a:close/>
                <a:moveTo>
                  <a:pt x="179878" y="72118"/>
                </a:moveTo>
                <a:cubicBezTo>
                  <a:pt x="177437" y="72118"/>
                  <a:pt x="175042" y="73010"/>
                  <a:pt x="172695" y="74794"/>
                </a:cubicBezTo>
                <a:cubicBezTo>
                  <a:pt x="170347" y="76578"/>
                  <a:pt x="168798" y="78691"/>
                  <a:pt x="168046" y="81133"/>
                </a:cubicBezTo>
                <a:lnTo>
                  <a:pt x="162130" y="99162"/>
                </a:lnTo>
                <a:cubicBezTo>
                  <a:pt x="161380" y="101604"/>
                  <a:pt x="161567" y="103716"/>
                  <a:pt x="162694" y="105501"/>
                </a:cubicBezTo>
                <a:cubicBezTo>
                  <a:pt x="163821" y="107285"/>
                  <a:pt x="165699" y="108177"/>
                  <a:pt x="168328" y="108177"/>
                </a:cubicBezTo>
                <a:lnTo>
                  <a:pt x="339608" y="108177"/>
                </a:lnTo>
                <a:cubicBezTo>
                  <a:pt x="342050" y="108177"/>
                  <a:pt x="344445" y="107285"/>
                  <a:pt x="346792" y="105501"/>
                </a:cubicBezTo>
                <a:cubicBezTo>
                  <a:pt x="349139" y="103716"/>
                  <a:pt x="350689" y="101604"/>
                  <a:pt x="351440" y="99162"/>
                </a:cubicBezTo>
                <a:lnTo>
                  <a:pt x="357355" y="81133"/>
                </a:lnTo>
                <a:cubicBezTo>
                  <a:pt x="358107" y="78691"/>
                  <a:pt x="357919" y="76578"/>
                  <a:pt x="356792" y="74794"/>
                </a:cubicBezTo>
                <a:cubicBezTo>
                  <a:pt x="355665" y="73010"/>
                  <a:pt x="353788" y="72118"/>
                  <a:pt x="351158" y="72118"/>
                </a:cubicBezTo>
                <a:lnTo>
                  <a:pt x="179878" y="72118"/>
                </a:lnTo>
                <a:close/>
                <a:moveTo>
                  <a:pt x="156496" y="144236"/>
                </a:moveTo>
                <a:cubicBezTo>
                  <a:pt x="154055" y="144236"/>
                  <a:pt x="151660" y="145128"/>
                  <a:pt x="149312" y="146912"/>
                </a:cubicBezTo>
                <a:cubicBezTo>
                  <a:pt x="146965" y="148696"/>
                  <a:pt x="145416" y="150809"/>
                  <a:pt x="144664" y="153250"/>
                </a:cubicBezTo>
                <a:lnTo>
                  <a:pt x="138748" y="171280"/>
                </a:lnTo>
                <a:cubicBezTo>
                  <a:pt x="137997" y="173721"/>
                  <a:pt x="138185" y="175834"/>
                  <a:pt x="139312" y="177618"/>
                </a:cubicBezTo>
                <a:cubicBezTo>
                  <a:pt x="140438" y="179402"/>
                  <a:pt x="142317" y="180295"/>
                  <a:pt x="144946" y="180295"/>
                </a:cubicBezTo>
                <a:lnTo>
                  <a:pt x="316226" y="180295"/>
                </a:lnTo>
                <a:cubicBezTo>
                  <a:pt x="318668" y="180295"/>
                  <a:pt x="321062" y="179402"/>
                  <a:pt x="323410" y="177618"/>
                </a:cubicBezTo>
                <a:cubicBezTo>
                  <a:pt x="325757" y="175834"/>
                  <a:pt x="327307" y="173721"/>
                  <a:pt x="328058" y="171280"/>
                </a:cubicBezTo>
                <a:lnTo>
                  <a:pt x="333974" y="153250"/>
                </a:lnTo>
                <a:cubicBezTo>
                  <a:pt x="334725" y="150809"/>
                  <a:pt x="334537" y="148696"/>
                  <a:pt x="333410" y="146912"/>
                </a:cubicBezTo>
                <a:cubicBezTo>
                  <a:pt x="332284" y="145128"/>
                  <a:pt x="330405" y="144236"/>
                  <a:pt x="327776" y="144236"/>
                </a:cubicBezTo>
                <a:lnTo>
                  <a:pt x="156496" y="144236"/>
                </a:lnTo>
                <a:close/>
              </a:path>
            </a:pathLst>
          </a:custGeom>
          <a:solidFill>
            <a:srgbClr val="06657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Calibri"/>
              <a:buNone/>
              <a:tabLst/>
              <a:defRPr/>
            </a:pPr>
            <a:endParaRPr kumimoji="0" sz="13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" name="Google Shape;343;p21">
            <a:extLst>
              <a:ext uri="{FF2B5EF4-FFF2-40B4-BE49-F238E27FC236}">
                <a16:creationId xmlns:a16="http://schemas.microsoft.com/office/drawing/2014/main" id="{178ED018-14DB-4B89-A655-0AD2F917960D}"/>
              </a:ext>
            </a:extLst>
          </p:cNvPr>
          <p:cNvSpPr/>
          <p:nvPr/>
        </p:nvSpPr>
        <p:spPr>
          <a:xfrm>
            <a:off x="3933261" y="1685956"/>
            <a:ext cx="191750" cy="226654"/>
          </a:xfrm>
          <a:custGeom>
            <a:avLst/>
            <a:gdLst/>
            <a:ahLst/>
            <a:cxnLst/>
            <a:rect l="l" t="t" r="r" b="b"/>
            <a:pathLst>
              <a:path w="360590" h="426228" extrusionOk="0">
                <a:moveTo>
                  <a:pt x="32679" y="0"/>
                </a:moveTo>
                <a:lnTo>
                  <a:pt x="327911" y="0"/>
                </a:lnTo>
                <a:cubicBezTo>
                  <a:pt x="332230" y="0"/>
                  <a:pt x="336363" y="845"/>
                  <a:pt x="340307" y="2535"/>
                </a:cubicBezTo>
                <a:cubicBezTo>
                  <a:pt x="346504" y="4977"/>
                  <a:pt x="351434" y="8827"/>
                  <a:pt x="355096" y="14086"/>
                </a:cubicBezTo>
                <a:cubicBezTo>
                  <a:pt x="358758" y="19344"/>
                  <a:pt x="360590" y="25166"/>
                  <a:pt x="360590" y="31552"/>
                </a:cubicBezTo>
                <a:lnTo>
                  <a:pt x="360590" y="394676"/>
                </a:lnTo>
                <a:cubicBezTo>
                  <a:pt x="360590" y="401062"/>
                  <a:pt x="358758" y="406884"/>
                  <a:pt x="355096" y="412142"/>
                </a:cubicBezTo>
                <a:cubicBezTo>
                  <a:pt x="351434" y="417401"/>
                  <a:pt x="346504" y="421251"/>
                  <a:pt x="340307" y="423692"/>
                </a:cubicBezTo>
                <a:cubicBezTo>
                  <a:pt x="336738" y="425195"/>
                  <a:pt x="332606" y="425946"/>
                  <a:pt x="327911" y="425946"/>
                </a:cubicBezTo>
                <a:cubicBezTo>
                  <a:pt x="318896" y="425946"/>
                  <a:pt x="311102" y="422941"/>
                  <a:pt x="304529" y="416931"/>
                </a:cubicBezTo>
                <a:lnTo>
                  <a:pt x="180295" y="297486"/>
                </a:lnTo>
                <a:lnTo>
                  <a:pt x="56061" y="416931"/>
                </a:lnTo>
                <a:cubicBezTo>
                  <a:pt x="49299" y="423129"/>
                  <a:pt x="41505" y="426228"/>
                  <a:pt x="32679" y="426228"/>
                </a:cubicBezTo>
                <a:cubicBezTo>
                  <a:pt x="28359" y="426228"/>
                  <a:pt x="24228" y="425383"/>
                  <a:pt x="20284" y="423692"/>
                </a:cubicBezTo>
                <a:cubicBezTo>
                  <a:pt x="14086" y="421251"/>
                  <a:pt x="9156" y="417401"/>
                  <a:pt x="5494" y="412142"/>
                </a:cubicBezTo>
                <a:cubicBezTo>
                  <a:pt x="1831" y="406884"/>
                  <a:pt x="0" y="401062"/>
                  <a:pt x="0" y="394676"/>
                </a:cubicBezTo>
                <a:lnTo>
                  <a:pt x="0" y="31552"/>
                </a:lnTo>
                <a:cubicBezTo>
                  <a:pt x="0" y="25166"/>
                  <a:pt x="1831" y="19344"/>
                  <a:pt x="5494" y="14086"/>
                </a:cubicBezTo>
                <a:cubicBezTo>
                  <a:pt x="9156" y="8827"/>
                  <a:pt x="14086" y="4977"/>
                  <a:pt x="20284" y="2535"/>
                </a:cubicBezTo>
                <a:cubicBezTo>
                  <a:pt x="24228" y="845"/>
                  <a:pt x="28359" y="0"/>
                  <a:pt x="32679" y="0"/>
                </a:cubicBezTo>
                <a:close/>
              </a:path>
            </a:pathLst>
          </a:custGeom>
          <a:solidFill>
            <a:srgbClr val="06657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Calibri"/>
              <a:buNone/>
              <a:tabLst/>
              <a:defRPr/>
            </a:pPr>
            <a:endParaRPr kumimoji="0" sz="13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" name="Google Shape;344;p21">
            <a:extLst>
              <a:ext uri="{FF2B5EF4-FFF2-40B4-BE49-F238E27FC236}">
                <a16:creationId xmlns:a16="http://schemas.microsoft.com/office/drawing/2014/main" id="{1B84759E-F08F-4625-8624-15C4B79DCA15}"/>
              </a:ext>
            </a:extLst>
          </p:cNvPr>
          <p:cNvSpPr/>
          <p:nvPr/>
        </p:nvSpPr>
        <p:spPr>
          <a:xfrm>
            <a:off x="4227035" y="1685957"/>
            <a:ext cx="249274" cy="230099"/>
          </a:xfrm>
          <a:custGeom>
            <a:avLst/>
            <a:gdLst/>
            <a:ahLst/>
            <a:cxnLst/>
            <a:rect l="l" t="t" r="r" b="b"/>
            <a:pathLst>
              <a:path w="468766" h="432707" extrusionOk="0">
                <a:moveTo>
                  <a:pt x="99163" y="0"/>
                </a:moveTo>
                <a:lnTo>
                  <a:pt x="288471" y="0"/>
                </a:lnTo>
                <a:cubicBezTo>
                  <a:pt x="295983" y="0"/>
                  <a:pt x="304247" y="1878"/>
                  <a:pt x="313262" y="5634"/>
                </a:cubicBezTo>
                <a:cubicBezTo>
                  <a:pt x="322277" y="9390"/>
                  <a:pt x="329413" y="13898"/>
                  <a:pt x="334672" y="19156"/>
                </a:cubicBezTo>
                <a:lnTo>
                  <a:pt x="377492" y="61976"/>
                </a:lnTo>
                <a:cubicBezTo>
                  <a:pt x="382750" y="67235"/>
                  <a:pt x="387257" y="74372"/>
                  <a:pt x="391015" y="83386"/>
                </a:cubicBezTo>
                <a:cubicBezTo>
                  <a:pt x="394770" y="92401"/>
                  <a:pt x="396648" y="100665"/>
                  <a:pt x="396648" y="108177"/>
                </a:cubicBezTo>
                <a:lnTo>
                  <a:pt x="396648" y="180295"/>
                </a:lnTo>
                <a:lnTo>
                  <a:pt x="414678" y="180295"/>
                </a:lnTo>
                <a:cubicBezTo>
                  <a:pt x="429514" y="180295"/>
                  <a:pt x="442238" y="185600"/>
                  <a:pt x="452849" y="196211"/>
                </a:cubicBezTo>
                <a:cubicBezTo>
                  <a:pt x="463461" y="206822"/>
                  <a:pt x="468766" y="219546"/>
                  <a:pt x="468766" y="234383"/>
                </a:cubicBezTo>
                <a:lnTo>
                  <a:pt x="468766" y="351575"/>
                </a:lnTo>
                <a:cubicBezTo>
                  <a:pt x="468766" y="354016"/>
                  <a:pt x="467873" y="356129"/>
                  <a:pt x="466090" y="357913"/>
                </a:cubicBezTo>
                <a:cubicBezTo>
                  <a:pt x="464305" y="359697"/>
                  <a:pt x="462193" y="360589"/>
                  <a:pt x="459751" y="360589"/>
                </a:cubicBezTo>
                <a:lnTo>
                  <a:pt x="396648" y="360589"/>
                </a:lnTo>
                <a:lnTo>
                  <a:pt x="396648" y="405663"/>
                </a:lnTo>
                <a:cubicBezTo>
                  <a:pt x="396648" y="413175"/>
                  <a:pt x="394019" y="419561"/>
                  <a:pt x="388761" y="424819"/>
                </a:cubicBezTo>
                <a:cubicBezTo>
                  <a:pt x="383501" y="430078"/>
                  <a:pt x="377117" y="432707"/>
                  <a:pt x="369604" y="432707"/>
                </a:cubicBezTo>
                <a:lnTo>
                  <a:pt x="99163" y="432707"/>
                </a:lnTo>
                <a:cubicBezTo>
                  <a:pt x="91650" y="432707"/>
                  <a:pt x="85265" y="430078"/>
                  <a:pt x="80006" y="424819"/>
                </a:cubicBezTo>
                <a:cubicBezTo>
                  <a:pt x="74747" y="419561"/>
                  <a:pt x="72118" y="413175"/>
                  <a:pt x="72118" y="405663"/>
                </a:cubicBezTo>
                <a:lnTo>
                  <a:pt x="72118" y="360589"/>
                </a:lnTo>
                <a:lnTo>
                  <a:pt x="9015" y="360589"/>
                </a:lnTo>
                <a:cubicBezTo>
                  <a:pt x="6573" y="360589"/>
                  <a:pt x="4460" y="359697"/>
                  <a:pt x="2677" y="357913"/>
                </a:cubicBezTo>
                <a:cubicBezTo>
                  <a:pt x="892" y="356129"/>
                  <a:pt x="0" y="354016"/>
                  <a:pt x="0" y="351575"/>
                </a:cubicBezTo>
                <a:lnTo>
                  <a:pt x="0" y="234383"/>
                </a:lnTo>
                <a:cubicBezTo>
                  <a:pt x="0" y="219546"/>
                  <a:pt x="5306" y="206822"/>
                  <a:pt x="15917" y="196211"/>
                </a:cubicBezTo>
                <a:cubicBezTo>
                  <a:pt x="26528" y="185600"/>
                  <a:pt x="39252" y="180295"/>
                  <a:pt x="54089" y="180295"/>
                </a:cubicBezTo>
                <a:lnTo>
                  <a:pt x="72118" y="180295"/>
                </a:lnTo>
                <a:lnTo>
                  <a:pt x="72118" y="27044"/>
                </a:lnTo>
                <a:cubicBezTo>
                  <a:pt x="72118" y="19532"/>
                  <a:pt x="74747" y="13146"/>
                  <a:pt x="80006" y="7888"/>
                </a:cubicBezTo>
                <a:cubicBezTo>
                  <a:pt x="85265" y="2629"/>
                  <a:pt x="91650" y="0"/>
                  <a:pt x="99163" y="0"/>
                </a:cubicBezTo>
                <a:close/>
                <a:moveTo>
                  <a:pt x="108177" y="36059"/>
                </a:moveTo>
                <a:lnTo>
                  <a:pt x="108177" y="216354"/>
                </a:lnTo>
                <a:lnTo>
                  <a:pt x="360589" y="216354"/>
                </a:lnTo>
                <a:lnTo>
                  <a:pt x="360589" y="108177"/>
                </a:lnTo>
                <a:lnTo>
                  <a:pt x="315515" y="108177"/>
                </a:lnTo>
                <a:cubicBezTo>
                  <a:pt x="308003" y="108177"/>
                  <a:pt x="301618" y="105547"/>
                  <a:pt x="296359" y="100289"/>
                </a:cubicBezTo>
                <a:cubicBezTo>
                  <a:pt x="291101" y="95030"/>
                  <a:pt x="288471" y="88645"/>
                  <a:pt x="288471" y="81133"/>
                </a:cubicBezTo>
                <a:lnTo>
                  <a:pt x="288471" y="36059"/>
                </a:lnTo>
                <a:lnTo>
                  <a:pt x="108177" y="36059"/>
                </a:lnTo>
                <a:close/>
                <a:moveTo>
                  <a:pt x="414678" y="216354"/>
                </a:moveTo>
                <a:cubicBezTo>
                  <a:pt x="409795" y="216354"/>
                  <a:pt x="405569" y="218138"/>
                  <a:pt x="402001" y="221706"/>
                </a:cubicBezTo>
                <a:cubicBezTo>
                  <a:pt x="398432" y="225274"/>
                  <a:pt x="396648" y="229500"/>
                  <a:pt x="396648" y="234383"/>
                </a:cubicBezTo>
                <a:cubicBezTo>
                  <a:pt x="396648" y="239266"/>
                  <a:pt x="398432" y="243492"/>
                  <a:pt x="402001" y="247060"/>
                </a:cubicBezTo>
                <a:cubicBezTo>
                  <a:pt x="405569" y="250628"/>
                  <a:pt x="409795" y="252412"/>
                  <a:pt x="414678" y="252412"/>
                </a:cubicBezTo>
                <a:cubicBezTo>
                  <a:pt x="419560" y="252412"/>
                  <a:pt x="423786" y="250628"/>
                  <a:pt x="427355" y="247060"/>
                </a:cubicBezTo>
                <a:cubicBezTo>
                  <a:pt x="430923" y="243492"/>
                  <a:pt x="432707" y="239266"/>
                  <a:pt x="432707" y="234383"/>
                </a:cubicBezTo>
                <a:cubicBezTo>
                  <a:pt x="432707" y="229500"/>
                  <a:pt x="430923" y="225274"/>
                  <a:pt x="427355" y="221706"/>
                </a:cubicBezTo>
                <a:cubicBezTo>
                  <a:pt x="423786" y="218138"/>
                  <a:pt x="419560" y="216354"/>
                  <a:pt x="414678" y="216354"/>
                </a:cubicBezTo>
                <a:close/>
                <a:moveTo>
                  <a:pt x="108177" y="324530"/>
                </a:moveTo>
                <a:lnTo>
                  <a:pt x="108177" y="396648"/>
                </a:lnTo>
                <a:lnTo>
                  <a:pt x="360589" y="396648"/>
                </a:lnTo>
                <a:lnTo>
                  <a:pt x="360589" y="324530"/>
                </a:lnTo>
                <a:lnTo>
                  <a:pt x="108177" y="324530"/>
                </a:lnTo>
                <a:close/>
              </a:path>
            </a:pathLst>
          </a:custGeom>
          <a:solidFill>
            <a:srgbClr val="06657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Calibri"/>
              <a:buNone/>
              <a:tabLst/>
              <a:defRPr/>
            </a:pPr>
            <a:endParaRPr kumimoji="0" sz="13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" name="Google Shape;345;p21">
            <a:extLst>
              <a:ext uri="{FF2B5EF4-FFF2-40B4-BE49-F238E27FC236}">
                <a16:creationId xmlns:a16="http://schemas.microsoft.com/office/drawing/2014/main" id="{A6E17DCC-4280-445E-A03C-F949CDB9837F}"/>
              </a:ext>
            </a:extLst>
          </p:cNvPr>
          <p:cNvSpPr/>
          <p:nvPr/>
        </p:nvSpPr>
        <p:spPr>
          <a:xfrm>
            <a:off x="4966536" y="1685957"/>
            <a:ext cx="249274" cy="230099"/>
          </a:xfrm>
          <a:custGeom>
            <a:avLst/>
            <a:gdLst/>
            <a:ahLst/>
            <a:cxnLst/>
            <a:rect l="l" t="t" r="r" b="b"/>
            <a:pathLst>
              <a:path w="468766" h="432707" extrusionOk="0">
                <a:moveTo>
                  <a:pt x="213254" y="0"/>
                </a:moveTo>
                <a:lnTo>
                  <a:pt x="234383" y="0"/>
                </a:lnTo>
                <a:lnTo>
                  <a:pt x="249313" y="0"/>
                </a:lnTo>
                <a:cubicBezTo>
                  <a:pt x="250816" y="2629"/>
                  <a:pt x="251849" y="4601"/>
                  <a:pt x="252412" y="5916"/>
                </a:cubicBezTo>
                <a:lnTo>
                  <a:pt x="310163" y="141137"/>
                </a:lnTo>
                <a:cubicBezTo>
                  <a:pt x="316360" y="155786"/>
                  <a:pt x="326314" y="179966"/>
                  <a:pt x="340024" y="213677"/>
                </a:cubicBezTo>
                <a:cubicBezTo>
                  <a:pt x="353734" y="247389"/>
                  <a:pt x="364439" y="273165"/>
                  <a:pt x="372139" y="291007"/>
                </a:cubicBezTo>
                <a:cubicBezTo>
                  <a:pt x="374956" y="297392"/>
                  <a:pt x="380403" y="310961"/>
                  <a:pt x="388478" y="331714"/>
                </a:cubicBezTo>
                <a:cubicBezTo>
                  <a:pt x="396554" y="352467"/>
                  <a:pt x="403315" y="368289"/>
                  <a:pt x="408761" y="379182"/>
                </a:cubicBezTo>
                <a:cubicBezTo>
                  <a:pt x="412518" y="387634"/>
                  <a:pt x="415804" y="392986"/>
                  <a:pt x="418621" y="395240"/>
                </a:cubicBezTo>
                <a:cubicBezTo>
                  <a:pt x="422190" y="398057"/>
                  <a:pt x="430453" y="400827"/>
                  <a:pt x="443412" y="403550"/>
                </a:cubicBezTo>
                <a:cubicBezTo>
                  <a:pt x="456370" y="406273"/>
                  <a:pt x="464258" y="408198"/>
                  <a:pt x="467075" y="409325"/>
                </a:cubicBezTo>
                <a:cubicBezTo>
                  <a:pt x="468202" y="416462"/>
                  <a:pt x="468766" y="421814"/>
                  <a:pt x="468766" y="425383"/>
                </a:cubicBezTo>
                <a:cubicBezTo>
                  <a:pt x="468766" y="426134"/>
                  <a:pt x="468719" y="427355"/>
                  <a:pt x="468625" y="429045"/>
                </a:cubicBezTo>
                <a:cubicBezTo>
                  <a:pt x="468531" y="430735"/>
                  <a:pt x="468484" y="431956"/>
                  <a:pt x="468484" y="432707"/>
                </a:cubicBezTo>
                <a:cubicBezTo>
                  <a:pt x="456652" y="432707"/>
                  <a:pt x="438811" y="431956"/>
                  <a:pt x="414959" y="430453"/>
                </a:cubicBezTo>
                <a:cubicBezTo>
                  <a:pt x="391108" y="428951"/>
                  <a:pt x="373172" y="428200"/>
                  <a:pt x="361152" y="428200"/>
                </a:cubicBezTo>
                <a:cubicBezTo>
                  <a:pt x="346879" y="428200"/>
                  <a:pt x="326690" y="428857"/>
                  <a:pt x="300584" y="430172"/>
                </a:cubicBezTo>
                <a:cubicBezTo>
                  <a:pt x="274480" y="431486"/>
                  <a:pt x="257765" y="432238"/>
                  <a:pt x="250440" y="432425"/>
                </a:cubicBezTo>
                <a:cubicBezTo>
                  <a:pt x="250440" y="424350"/>
                  <a:pt x="250816" y="417025"/>
                  <a:pt x="251567" y="410452"/>
                </a:cubicBezTo>
                <a:lnTo>
                  <a:pt x="288471" y="402564"/>
                </a:lnTo>
                <a:cubicBezTo>
                  <a:pt x="288659" y="402564"/>
                  <a:pt x="289833" y="402329"/>
                  <a:pt x="291992" y="401860"/>
                </a:cubicBezTo>
                <a:cubicBezTo>
                  <a:pt x="294153" y="401390"/>
                  <a:pt x="295608" y="401062"/>
                  <a:pt x="296359" y="400874"/>
                </a:cubicBezTo>
                <a:cubicBezTo>
                  <a:pt x="297111" y="400686"/>
                  <a:pt x="298472" y="400263"/>
                  <a:pt x="300444" y="399606"/>
                </a:cubicBezTo>
                <a:cubicBezTo>
                  <a:pt x="302416" y="398949"/>
                  <a:pt x="303824" y="398339"/>
                  <a:pt x="304670" y="397775"/>
                </a:cubicBezTo>
                <a:cubicBezTo>
                  <a:pt x="305514" y="397212"/>
                  <a:pt x="306548" y="396460"/>
                  <a:pt x="307768" y="395521"/>
                </a:cubicBezTo>
                <a:cubicBezTo>
                  <a:pt x="308989" y="394582"/>
                  <a:pt x="309834" y="393549"/>
                  <a:pt x="310304" y="392423"/>
                </a:cubicBezTo>
                <a:cubicBezTo>
                  <a:pt x="310773" y="391296"/>
                  <a:pt x="311008" y="389981"/>
                  <a:pt x="311008" y="388479"/>
                </a:cubicBezTo>
                <a:cubicBezTo>
                  <a:pt x="311008" y="385474"/>
                  <a:pt x="308097" y="376412"/>
                  <a:pt x="302275" y="361294"/>
                </a:cubicBezTo>
                <a:cubicBezTo>
                  <a:pt x="296453" y="346175"/>
                  <a:pt x="289692" y="329507"/>
                  <a:pt x="281992" y="311290"/>
                </a:cubicBezTo>
                <a:cubicBezTo>
                  <a:pt x="274292" y="293073"/>
                  <a:pt x="270348" y="283682"/>
                  <a:pt x="270160" y="283119"/>
                </a:cubicBezTo>
                <a:lnTo>
                  <a:pt x="143390" y="282555"/>
                </a:lnTo>
                <a:cubicBezTo>
                  <a:pt x="138508" y="293448"/>
                  <a:pt x="131324" y="311806"/>
                  <a:pt x="121839" y="337630"/>
                </a:cubicBezTo>
                <a:cubicBezTo>
                  <a:pt x="112355" y="363453"/>
                  <a:pt x="107613" y="378713"/>
                  <a:pt x="107613" y="383408"/>
                </a:cubicBezTo>
                <a:cubicBezTo>
                  <a:pt x="107613" y="387540"/>
                  <a:pt x="108928" y="391061"/>
                  <a:pt x="111557" y="393972"/>
                </a:cubicBezTo>
                <a:cubicBezTo>
                  <a:pt x="114186" y="396883"/>
                  <a:pt x="118271" y="399184"/>
                  <a:pt x="123811" y="400874"/>
                </a:cubicBezTo>
                <a:cubicBezTo>
                  <a:pt x="129352" y="402564"/>
                  <a:pt x="133906" y="403832"/>
                  <a:pt x="137475" y="404677"/>
                </a:cubicBezTo>
                <a:cubicBezTo>
                  <a:pt x="141043" y="405522"/>
                  <a:pt x="146395" y="406320"/>
                  <a:pt x="153532" y="407071"/>
                </a:cubicBezTo>
                <a:cubicBezTo>
                  <a:pt x="160668" y="407823"/>
                  <a:pt x="164518" y="408198"/>
                  <a:pt x="165082" y="408198"/>
                </a:cubicBezTo>
                <a:cubicBezTo>
                  <a:pt x="165270" y="411767"/>
                  <a:pt x="165364" y="417213"/>
                  <a:pt x="165364" y="424538"/>
                </a:cubicBezTo>
                <a:cubicBezTo>
                  <a:pt x="165364" y="426228"/>
                  <a:pt x="165176" y="428763"/>
                  <a:pt x="164800" y="432144"/>
                </a:cubicBezTo>
                <a:cubicBezTo>
                  <a:pt x="153908" y="432144"/>
                  <a:pt x="137522" y="431205"/>
                  <a:pt x="115642" y="429327"/>
                </a:cubicBezTo>
                <a:cubicBezTo>
                  <a:pt x="93763" y="427449"/>
                  <a:pt x="77376" y="426509"/>
                  <a:pt x="66484" y="426509"/>
                </a:cubicBezTo>
                <a:cubicBezTo>
                  <a:pt x="64981" y="426509"/>
                  <a:pt x="62492" y="426885"/>
                  <a:pt x="59018" y="427636"/>
                </a:cubicBezTo>
                <a:cubicBezTo>
                  <a:pt x="55544" y="428388"/>
                  <a:pt x="53524" y="428763"/>
                  <a:pt x="52961" y="428763"/>
                </a:cubicBezTo>
                <a:cubicBezTo>
                  <a:pt x="37937" y="431392"/>
                  <a:pt x="20283" y="432707"/>
                  <a:pt x="0" y="432707"/>
                </a:cubicBezTo>
                <a:lnTo>
                  <a:pt x="563" y="410452"/>
                </a:lnTo>
                <a:cubicBezTo>
                  <a:pt x="4883" y="409137"/>
                  <a:pt x="10141" y="407964"/>
                  <a:pt x="16339" y="406931"/>
                </a:cubicBezTo>
                <a:cubicBezTo>
                  <a:pt x="22536" y="405898"/>
                  <a:pt x="27889" y="404912"/>
                  <a:pt x="32396" y="403973"/>
                </a:cubicBezTo>
                <a:cubicBezTo>
                  <a:pt x="36904" y="403034"/>
                  <a:pt x="41552" y="401672"/>
                  <a:pt x="46341" y="399888"/>
                </a:cubicBezTo>
                <a:cubicBezTo>
                  <a:pt x="51130" y="398104"/>
                  <a:pt x="55309" y="395381"/>
                  <a:pt x="58877" y="391718"/>
                </a:cubicBezTo>
                <a:cubicBezTo>
                  <a:pt x="62446" y="388056"/>
                  <a:pt x="65356" y="383314"/>
                  <a:pt x="67610" y="377492"/>
                </a:cubicBezTo>
                <a:lnTo>
                  <a:pt x="134375" y="203958"/>
                </a:lnTo>
                <a:lnTo>
                  <a:pt x="213254" y="0"/>
                </a:lnTo>
                <a:close/>
                <a:moveTo>
                  <a:pt x="204240" y="121417"/>
                </a:moveTo>
                <a:lnTo>
                  <a:pt x="156349" y="248187"/>
                </a:lnTo>
                <a:cubicBezTo>
                  <a:pt x="162546" y="248187"/>
                  <a:pt x="175364" y="248375"/>
                  <a:pt x="194802" y="248750"/>
                </a:cubicBezTo>
                <a:cubicBezTo>
                  <a:pt x="214240" y="249126"/>
                  <a:pt x="229312" y="249314"/>
                  <a:pt x="240017" y="249314"/>
                </a:cubicBezTo>
                <a:cubicBezTo>
                  <a:pt x="243585" y="249314"/>
                  <a:pt x="248938" y="249126"/>
                  <a:pt x="256074" y="248750"/>
                </a:cubicBezTo>
                <a:cubicBezTo>
                  <a:pt x="239735" y="201235"/>
                  <a:pt x="222457" y="158791"/>
                  <a:pt x="204240" y="121417"/>
                </a:cubicBezTo>
                <a:close/>
              </a:path>
            </a:pathLst>
          </a:custGeom>
          <a:solidFill>
            <a:srgbClr val="06657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Calibri"/>
              <a:buNone/>
              <a:tabLst/>
              <a:defRPr/>
            </a:pPr>
            <a:endParaRPr kumimoji="0" sz="13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4" name="Google Shape;346;p21">
            <a:extLst>
              <a:ext uri="{FF2B5EF4-FFF2-40B4-BE49-F238E27FC236}">
                <a16:creationId xmlns:a16="http://schemas.microsoft.com/office/drawing/2014/main" id="{735E337C-F1C6-4954-9684-0A0741A60C4F}"/>
              </a:ext>
            </a:extLst>
          </p:cNvPr>
          <p:cNvSpPr/>
          <p:nvPr/>
        </p:nvSpPr>
        <p:spPr>
          <a:xfrm>
            <a:off x="5316028" y="1685957"/>
            <a:ext cx="210925" cy="230099"/>
          </a:xfrm>
          <a:custGeom>
            <a:avLst/>
            <a:gdLst/>
            <a:ahLst/>
            <a:cxnLst/>
            <a:rect l="l" t="t" r="r" b="b"/>
            <a:pathLst>
              <a:path w="396649" h="432707" extrusionOk="0">
                <a:moveTo>
                  <a:pt x="201423" y="0"/>
                </a:moveTo>
                <a:cubicBezTo>
                  <a:pt x="205742" y="0"/>
                  <a:pt x="212175" y="47"/>
                  <a:pt x="220720" y="141"/>
                </a:cubicBezTo>
                <a:cubicBezTo>
                  <a:pt x="229265" y="235"/>
                  <a:pt x="235603" y="282"/>
                  <a:pt x="239736" y="282"/>
                </a:cubicBezTo>
                <a:cubicBezTo>
                  <a:pt x="252883" y="282"/>
                  <a:pt x="265700" y="1502"/>
                  <a:pt x="278189" y="3944"/>
                </a:cubicBezTo>
                <a:cubicBezTo>
                  <a:pt x="290678" y="6385"/>
                  <a:pt x="302745" y="10329"/>
                  <a:pt x="314389" y="15776"/>
                </a:cubicBezTo>
                <a:cubicBezTo>
                  <a:pt x="326032" y="21222"/>
                  <a:pt x="336175" y="27889"/>
                  <a:pt x="344814" y="35777"/>
                </a:cubicBezTo>
                <a:cubicBezTo>
                  <a:pt x="353454" y="43665"/>
                  <a:pt x="360401" y="53478"/>
                  <a:pt x="365660" y="65216"/>
                </a:cubicBezTo>
                <a:cubicBezTo>
                  <a:pt x="370919" y="76954"/>
                  <a:pt x="373548" y="89866"/>
                  <a:pt x="373548" y="103951"/>
                </a:cubicBezTo>
                <a:cubicBezTo>
                  <a:pt x="373548" y="113717"/>
                  <a:pt x="371999" y="122685"/>
                  <a:pt x="368901" y="130854"/>
                </a:cubicBezTo>
                <a:cubicBezTo>
                  <a:pt x="365801" y="139024"/>
                  <a:pt x="362139" y="145785"/>
                  <a:pt x="357913" y="151138"/>
                </a:cubicBezTo>
                <a:cubicBezTo>
                  <a:pt x="353687" y="156490"/>
                  <a:pt x="347631" y="161890"/>
                  <a:pt x="339743" y="167336"/>
                </a:cubicBezTo>
                <a:cubicBezTo>
                  <a:pt x="331855" y="172782"/>
                  <a:pt x="325001" y="177008"/>
                  <a:pt x="319178" y="180013"/>
                </a:cubicBezTo>
                <a:cubicBezTo>
                  <a:pt x="313356" y="183018"/>
                  <a:pt x="305468" y="186774"/>
                  <a:pt x="295514" y="191281"/>
                </a:cubicBezTo>
                <a:cubicBezTo>
                  <a:pt x="324437" y="197855"/>
                  <a:pt x="348524" y="210438"/>
                  <a:pt x="367773" y="229031"/>
                </a:cubicBezTo>
                <a:cubicBezTo>
                  <a:pt x="387023" y="247623"/>
                  <a:pt x="396649" y="270911"/>
                  <a:pt x="396649" y="298895"/>
                </a:cubicBezTo>
                <a:cubicBezTo>
                  <a:pt x="396649" y="317675"/>
                  <a:pt x="393362" y="334531"/>
                  <a:pt x="386789" y="349462"/>
                </a:cubicBezTo>
                <a:cubicBezTo>
                  <a:pt x="380216" y="364392"/>
                  <a:pt x="371435" y="376647"/>
                  <a:pt x="360449" y="386225"/>
                </a:cubicBezTo>
                <a:cubicBezTo>
                  <a:pt x="349462" y="395803"/>
                  <a:pt x="336504" y="403832"/>
                  <a:pt x="321573" y="410311"/>
                </a:cubicBezTo>
                <a:cubicBezTo>
                  <a:pt x="306642" y="416790"/>
                  <a:pt x="291288" y="421345"/>
                  <a:pt x="275513" y="423974"/>
                </a:cubicBezTo>
                <a:cubicBezTo>
                  <a:pt x="259737" y="426603"/>
                  <a:pt x="243209" y="427918"/>
                  <a:pt x="225932" y="427918"/>
                </a:cubicBezTo>
                <a:cubicBezTo>
                  <a:pt x="217668" y="427918"/>
                  <a:pt x="205273" y="427636"/>
                  <a:pt x="188746" y="427073"/>
                </a:cubicBezTo>
                <a:cubicBezTo>
                  <a:pt x="172218" y="426509"/>
                  <a:pt x="159823" y="426228"/>
                  <a:pt x="151560" y="426228"/>
                </a:cubicBezTo>
                <a:cubicBezTo>
                  <a:pt x="131652" y="426228"/>
                  <a:pt x="102824" y="427261"/>
                  <a:pt x="65075" y="429327"/>
                </a:cubicBezTo>
                <a:cubicBezTo>
                  <a:pt x="27326" y="431392"/>
                  <a:pt x="5634" y="432519"/>
                  <a:pt x="0" y="432707"/>
                </a:cubicBezTo>
                <a:lnTo>
                  <a:pt x="563" y="406226"/>
                </a:lnTo>
                <a:cubicBezTo>
                  <a:pt x="3380" y="405475"/>
                  <a:pt x="11362" y="403973"/>
                  <a:pt x="24509" y="401719"/>
                </a:cubicBezTo>
                <a:cubicBezTo>
                  <a:pt x="37656" y="399465"/>
                  <a:pt x="47609" y="396930"/>
                  <a:pt x="54370" y="394113"/>
                </a:cubicBezTo>
                <a:cubicBezTo>
                  <a:pt x="55685" y="391859"/>
                  <a:pt x="56858" y="389324"/>
                  <a:pt x="57892" y="386507"/>
                </a:cubicBezTo>
                <a:cubicBezTo>
                  <a:pt x="58925" y="383690"/>
                  <a:pt x="59722" y="380544"/>
                  <a:pt x="60286" y="377069"/>
                </a:cubicBezTo>
                <a:cubicBezTo>
                  <a:pt x="60850" y="373595"/>
                  <a:pt x="61365" y="370543"/>
                  <a:pt x="61836" y="367914"/>
                </a:cubicBezTo>
                <a:cubicBezTo>
                  <a:pt x="62305" y="365284"/>
                  <a:pt x="62587" y="361763"/>
                  <a:pt x="62680" y="357350"/>
                </a:cubicBezTo>
                <a:cubicBezTo>
                  <a:pt x="62774" y="352936"/>
                  <a:pt x="62822" y="349743"/>
                  <a:pt x="62822" y="347771"/>
                </a:cubicBezTo>
                <a:cubicBezTo>
                  <a:pt x="62822" y="345799"/>
                  <a:pt x="62822" y="342466"/>
                  <a:pt x="62822" y="337771"/>
                </a:cubicBezTo>
                <a:cubicBezTo>
                  <a:pt x="62822" y="333075"/>
                  <a:pt x="62822" y="330258"/>
                  <a:pt x="62822" y="329319"/>
                </a:cubicBezTo>
                <a:cubicBezTo>
                  <a:pt x="62822" y="144893"/>
                  <a:pt x="60756" y="48642"/>
                  <a:pt x="56624" y="40566"/>
                </a:cubicBezTo>
                <a:cubicBezTo>
                  <a:pt x="55872" y="39064"/>
                  <a:pt x="53806" y="37702"/>
                  <a:pt x="50426" y="36482"/>
                </a:cubicBezTo>
                <a:cubicBezTo>
                  <a:pt x="47046" y="35261"/>
                  <a:pt x="42867" y="34228"/>
                  <a:pt x="37890" y="33383"/>
                </a:cubicBezTo>
                <a:cubicBezTo>
                  <a:pt x="32913" y="32538"/>
                  <a:pt x="28264" y="31880"/>
                  <a:pt x="23945" y="31411"/>
                </a:cubicBezTo>
                <a:cubicBezTo>
                  <a:pt x="19626" y="30941"/>
                  <a:pt x="15072" y="30519"/>
                  <a:pt x="10282" y="30143"/>
                </a:cubicBezTo>
                <a:cubicBezTo>
                  <a:pt x="5493" y="29767"/>
                  <a:pt x="2629" y="29486"/>
                  <a:pt x="1690" y="29298"/>
                </a:cubicBezTo>
                <a:lnTo>
                  <a:pt x="563" y="5916"/>
                </a:lnTo>
                <a:cubicBezTo>
                  <a:pt x="18968" y="5540"/>
                  <a:pt x="50896" y="4460"/>
                  <a:pt x="96345" y="2676"/>
                </a:cubicBezTo>
                <a:cubicBezTo>
                  <a:pt x="141794" y="892"/>
                  <a:pt x="176820" y="0"/>
                  <a:pt x="201423" y="0"/>
                </a:cubicBezTo>
                <a:close/>
                <a:moveTo>
                  <a:pt x="186774" y="29016"/>
                </a:moveTo>
                <a:cubicBezTo>
                  <a:pt x="177384" y="29016"/>
                  <a:pt x="165176" y="30237"/>
                  <a:pt x="150152" y="32678"/>
                </a:cubicBezTo>
                <a:cubicBezTo>
                  <a:pt x="150152" y="42069"/>
                  <a:pt x="150527" y="56248"/>
                  <a:pt x="151278" y="75217"/>
                </a:cubicBezTo>
                <a:cubicBezTo>
                  <a:pt x="152030" y="94185"/>
                  <a:pt x="152405" y="108459"/>
                  <a:pt x="152405" y="118037"/>
                </a:cubicBezTo>
                <a:cubicBezTo>
                  <a:pt x="152405" y="123107"/>
                  <a:pt x="152358" y="130620"/>
                  <a:pt x="152264" y="140573"/>
                </a:cubicBezTo>
                <a:cubicBezTo>
                  <a:pt x="152171" y="150527"/>
                  <a:pt x="152124" y="157946"/>
                  <a:pt x="152124" y="162829"/>
                </a:cubicBezTo>
                <a:cubicBezTo>
                  <a:pt x="152124" y="171468"/>
                  <a:pt x="152217" y="177947"/>
                  <a:pt x="152405" y="182267"/>
                </a:cubicBezTo>
                <a:cubicBezTo>
                  <a:pt x="160293" y="183581"/>
                  <a:pt x="170528" y="184239"/>
                  <a:pt x="183112" y="184239"/>
                </a:cubicBezTo>
                <a:cubicBezTo>
                  <a:pt x="198512" y="184239"/>
                  <a:pt x="211940" y="183018"/>
                  <a:pt x="223396" y="180576"/>
                </a:cubicBezTo>
                <a:cubicBezTo>
                  <a:pt x="234853" y="178135"/>
                  <a:pt x="245181" y="173956"/>
                  <a:pt x="254384" y="168040"/>
                </a:cubicBezTo>
                <a:cubicBezTo>
                  <a:pt x="263587" y="162124"/>
                  <a:pt x="270583" y="153720"/>
                  <a:pt x="275372" y="142827"/>
                </a:cubicBezTo>
                <a:cubicBezTo>
                  <a:pt x="280161" y="131934"/>
                  <a:pt x="282555" y="118600"/>
                  <a:pt x="282555" y="102824"/>
                </a:cubicBezTo>
                <a:cubicBezTo>
                  <a:pt x="282555" y="89678"/>
                  <a:pt x="279832" y="78175"/>
                  <a:pt x="274386" y="68315"/>
                </a:cubicBezTo>
                <a:cubicBezTo>
                  <a:pt x="268940" y="58455"/>
                  <a:pt x="261520" y="50755"/>
                  <a:pt x="252131" y="45214"/>
                </a:cubicBezTo>
                <a:cubicBezTo>
                  <a:pt x="242741" y="39674"/>
                  <a:pt x="232599" y="35589"/>
                  <a:pt x="221706" y="32960"/>
                </a:cubicBezTo>
                <a:cubicBezTo>
                  <a:pt x="210813" y="30331"/>
                  <a:pt x="199169" y="29016"/>
                  <a:pt x="186774" y="29016"/>
                </a:cubicBezTo>
                <a:close/>
                <a:moveTo>
                  <a:pt x="180858" y="211846"/>
                </a:moveTo>
                <a:cubicBezTo>
                  <a:pt x="167148" y="211846"/>
                  <a:pt x="157664" y="212785"/>
                  <a:pt x="152405" y="214663"/>
                </a:cubicBezTo>
                <a:cubicBezTo>
                  <a:pt x="152405" y="224617"/>
                  <a:pt x="152358" y="239548"/>
                  <a:pt x="152264" y="259455"/>
                </a:cubicBezTo>
                <a:cubicBezTo>
                  <a:pt x="152171" y="279363"/>
                  <a:pt x="152124" y="294200"/>
                  <a:pt x="152124" y="303966"/>
                </a:cubicBezTo>
                <a:cubicBezTo>
                  <a:pt x="152124" y="305468"/>
                  <a:pt x="152030" y="311806"/>
                  <a:pt x="151842" y="322981"/>
                </a:cubicBezTo>
                <a:cubicBezTo>
                  <a:pt x="151654" y="334155"/>
                  <a:pt x="151607" y="343217"/>
                  <a:pt x="151701" y="350166"/>
                </a:cubicBezTo>
                <a:cubicBezTo>
                  <a:pt x="151795" y="357115"/>
                  <a:pt x="152217" y="364956"/>
                  <a:pt x="152969" y="373689"/>
                </a:cubicBezTo>
                <a:cubicBezTo>
                  <a:pt x="153720" y="382422"/>
                  <a:pt x="154847" y="388666"/>
                  <a:pt x="156349" y="392423"/>
                </a:cubicBezTo>
                <a:cubicBezTo>
                  <a:pt x="170246" y="398432"/>
                  <a:pt x="183393" y="401437"/>
                  <a:pt x="195788" y="401437"/>
                </a:cubicBezTo>
                <a:cubicBezTo>
                  <a:pt x="266404" y="401437"/>
                  <a:pt x="301712" y="369980"/>
                  <a:pt x="301712" y="307064"/>
                </a:cubicBezTo>
                <a:cubicBezTo>
                  <a:pt x="301712" y="285654"/>
                  <a:pt x="297861" y="268752"/>
                  <a:pt x="290162" y="256356"/>
                </a:cubicBezTo>
                <a:cubicBezTo>
                  <a:pt x="285091" y="248093"/>
                  <a:pt x="279316" y="241144"/>
                  <a:pt x="272837" y="235510"/>
                </a:cubicBezTo>
                <a:cubicBezTo>
                  <a:pt x="266357" y="229876"/>
                  <a:pt x="260019" y="225509"/>
                  <a:pt x="253821" y="222410"/>
                </a:cubicBezTo>
                <a:cubicBezTo>
                  <a:pt x="247624" y="219312"/>
                  <a:pt x="240065" y="216964"/>
                  <a:pt x="231143" y="215368"/>
                </a:cubicBezTo>
                <a:cubicBezTo>
                  <a:pt x="222222" y="213771"/>
                  <a:pt x="214334" y="212785"/>
                  <a:pt x="207480" y="212410"/>
                </a:cubicBezTo>
                <a:cubicBezTo>
                  <a:pt x="200625" y="212034"/>
                  <a:pt x="191751" y="211846"/>
                  <a:pt x="180858" y="211846"/>
                </a:cubicBezTo>
                <a:close/>
              </a:path>
            </a:pathLst>
          </a:custGeom>
          <a:solidFill>
            <a:srgbClr val="06657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Calibri"/>
              <a:buNone/>
              <a:tabLst/>
              <a:defRPr/>
            </a:pPr>
            <a:endParaRPr kumimoji="0" sz="13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5" name="Google Shape;347;p21">
            <a:extLst>
              <a:ext uri="{FF2B5EF4-FFF2-40B4-BE49-F238E27FC236}">
                <a16:creationId xmlns:a16="http://schemas.microsoft.com/office/drawing/2014/main" id="{F95AE1C7-00E7-4CF7-9641-A6AAE029237E}"/>
              </a:ext>
            </a:extLst>
          </p:cNvPr>
          <p:cNvSpPr/>
          <p:nvPr/>
        </p:nvSpPr>
        <p:spPr>
          <a:xfrm>
            <a:off x="5630061" y="1685956"/>
            <a:ext cx="153399" cy="230099"/>
          </a:xfrm>
          <a:custGeom>
            <a:avLst/>
            <a:gdLst/>
            <a:ahLst/>
            <a:cxnLst/>
            <a:rect l="l" t="t" r="r" b="b"/>
            <a:pathLst>
              <a:path w="288471" h="432707" extrusionOk="0">
                <a:moveTo>
                  <a:pt x="89020" y="0"/>
                </a:moveTo>
                <a:cubicBezTo>
                  <a:pt x="95217" y="376"/>
                  <a:pt x="106486" y="986"/>
                  <a:pt x="122825" y="1831"/>
                </a:cubicBezTo>
                <a:cubicBezTo>
                  <a:pt x="139165" y="2676"/>
                  <a:pt x="153203" y="3334"/>
                  <a:pt x="164941" y="3803"/>
                </a:cubicBezTo>
                <a:cubicBezTo>
                  <a:pt x="176680" y="4273"/>
                  <a:pt x="187994" y="4507"/>
                  <a:pt x="198888" y="4507"/>
                </a:cubicBezTo>
                <a:cubicBezTo>
                  <a:pt x="207902" y="4507"/>
                  <a:pt x="217150" y="4273"/>
                  <a:pt x="226636" y="3803"/>
                </a:cubicBezTo>
                <a:cubicBezTo>
                  <a:pt x="236120" y="3334"/>
                  <a:pt x="247482" y="2676"/>
                  <a:pt x="260722" y="1831"/>
                </a:cubicBezTo>
                <a:cubicBezTo>
                  <a:pt x="273963" y="986"/>
                  <a:pt x="283212" y="376"/>
                  <a:pt x="288471" y="0"/>
                </a:cubicBezTo>
                <a:cubicBezTo>
                  <a:pt x="287532" y="7324"/>
                  <a:pt x="285747" y="15682"/>
                  <a:pt x="283119" y="25072"/>
                </a:cubicBezTo>
                <a:cubicBezTo>
                  <a:pt x="277484" y="26950"/>
                  <a:pt x="267953" y="29627"/>
                  <a:pt x="254525" y="33101"/>
                </a:cubicBezTo>
                <a:cubicBezTo>
                  <a:pt x="241097" y="36575"/>
                  <a:pt x="230909" y="39721"/>
                  <a:pt x="223959" y="42538"/>
                </a:cubicBezTo>
                <a:cubicBezTo>
                  <a:pt x="222457" y="46107"/>
                  <a:pt x="221142" y="50097"/>
                  <a:pt x="220015" y="54511"/>
                </a:cubicBezTo>
                <a:cubicBezTo>
                  <a:pt x="218889" y="58924"/>
                  <a:pt x="218043" y="62681"/>
                  <a:pt x="217480" y="65779"/>
                </a:cubicBezTo>
                <a:cubicBezTo>
                  <a:pt x="216917" y="68878"/>
                  <a:pt x="216212" y="73151"/>
                  <a:pt x="215367" y="78597"/>
                </a:cubicBezTo>
                <a:cubicBezTo>
                  <a:pt x="214522" y="84044"/>
                  <a:pt x="213911" y="87988"/>
                  <a:pt x="213536" y="90429"/>
                </a:cubicBezTo>
                <a:cubicBezTo>
                  <a:pt x="208465" y="118225"/>
                  <a:pt x="200248" y="157617"/>
                  <a:pt x="188886" y="208606"/>
                </a:cubicBezTo>
                <a:cubicBezTo>
                  <a:pt x="177525" y="259596"/>
                  <a:pt x="170246" y="292979"/>
                  <a:pt x="167054" y="308755"/>
                </a:cubicBezTo>
                <a:cubicBezTo>
                  <a:pt x="166679" y="310445"/>
                  <a:pt x="165457" y="315891"/>
                  <a:pt x="163392" y="325094"/>
                </a:cubicBezTo>
                <a:cubicBezTo>
                  <a:pt x="161326" y="334296"/>
                  <a:pt x="159448" y="342748"/>
                  <a:pt x="157758" y="350448"/>
                </a:cubicBezTo>
                <a:cubicBezTo>
                  <a:pt x="156067" y="358148"/>
                  <a:pt x="154565" y="365989"/>
                  <a:pt x="153250" y="373971"/>
                </a:cubicBezTo>
                <a:cubicBezTo>
                  <a:pt x="151935" y="381952"/>
                  <a:pt x="151372" y="387352"/>
                  <a:pt x="151560" y="390169"/>
                </a:cubicBezTo>
                <a:lnTo>
                  <a:pt x="151842" y="395240"/>
                </a:lnTo>
                <a:cubicBezTo>
                  <a:pt x="155033" y="395991"/>
                  <a:pt x="172407" y="398902"/>
                  <a:pt x="203958" y="403973"/>
                </a:cubicBezTo>
                <a:cubicBezTo>
                  <a:pt x="203394" y="412236"/>
                  <a:pt x="201892" y="421533"/>
                  <a:pt x="199450" y="431862"/>
                </a:cubicBezTo>
                <a:cubicBezTo>
                  <a:pt x="197385" y="431862"/>
                  <a:pt x="194332" y="432003"/>
                  <a:pt x="190295" y="432285"/>
                </a:cubicBezTo>
                <a:cubicBezTo>
                  <a:pt x="186257" y="432566"/>
                  <a:pt x="183205" y="432707"/>
                  <a:pt x="181140" y="432707"/>
                </a:cubicBezTo>
                <a:cubicBezTo>
                  <a:pt x="175694" y="432707"/>
                  <a:pt x="167523" y="431768"/>
                  <a:pt x="156631" y="429890"/>
                </a:cubicBezTo>
                <a:cubicBezTo>
                  <a:pt x="145737" y="428012"/>
                  <a:pt x="137662" y="427073"/>
                  <a:pt x="132403" y="427073"/>
                </a:cubicBezTo>
                <a:cubicBezTo>
                  <a:pt x="106486" y="426697"/>
                  <a:pt x="87142" y="426509"/>
                  <a:pt x="74371" y="426509"/>
                </a:cubicBezTo>
                <a:cubicBezTo>
                  <a:pt x="64793" y="426509"/>
                  <a:pt x="51364" y="427355"/>
                  <a:pt x="34086" y="429045"/>
                </a:cubicBezTo>
                <a:cubicBezTo>
                  <a:pt x="16809" y="430735"/>
                  <a:pt x="5446" y="431768"/>
                  <a:pt x="0" y="432144"/>
                </a:cubicBezTo>
                <a:lnTo>
                  <a:pt x="4789" y="408198"/>
                </a:lnTo>
                <a:cubicBezTo>
                  <a:pt x="5916" y="407823"/>
                  <a:pt x="13569" y="405804"/>
                  <a:pt x="27748" y="402141"/>
                </a:cubicBezTo>
                <a:cubicBezTo>
                  <a:pt x="41927" y="398479"/>
                  <a:pt x="52398" y="394958"/>
                  <a:pt x="59159" y="391577"/>
                </a:cubicBezTo>
                <a:cubicBezTo>
                  <a:pt x="64418" y="385004"/>
                  <a:pt x="68267" y="375520"/>
                  <a:pt x="70709" y="363125"/>
                </a:cubicBezTo>
                <a:cubicBezTo>
                  <a:pt x="70897" y="361810"/>
                  <a:pt x="76718" y="334672"/>
                  <a:pt x="88175" y="281710"/>
                </a:cubicBezTo>
                <a:cubicBezTo>
                  <a:pt x="99632" y="228749"/>
                  <a:pt x="110336" y="177712"/>
                  <a:pt x="120290" y="128601"/>
                </a:cubicBezTo>
                <a:cubicBezTo>
                  <a:pt x="130243" y="79489"/>
                  <a:pt x="135128" y="51647"/>
                  <a:pt x="134939" y="45074"/>
                </a:cubicBezTo>
                <a:lnTo>
                  <a:pt x="134939" y="38031"/>
                </a:lnTo>
                <a:cubicBezTo>
                  <a:pt x="130431" y="35589"/>
                  <a:pt x="125313" y="33852"/>
                  <a:pt x="119585" y="32819"/>
                </a:cubicBezTo>
                <a:cubicBezTo>
                  <a:pt x="113858" y="31786"/>
                  <a:pt x="107332" y="31035"/>
                  <a:pt x="100006" y="30566"/>
                </a:cubicBezTo>
                <a:cubicBezTo>
                  <a:pt x="92682" y="30096"/>
                  <a:pt x="87236" y="29580"/>
                  <a:pt x="83668" y="29016"/>
                </a:cubicBezTo>
                <a:lnTo>
                  <a:pt x="89020" y="0"/>
                </a:lnTo>
                <a:close/>
              </a:path>
            </a:pathLst>
          </a:custGeom>
          <a:solidFill>
            <a:srgbClr val="06657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Calibri"/>
              <a:buNone/>
              <a:tabLst/>
              <a:defRPr/>
            </a:pPr>
            <a:endParaRPr kumimoji="0" sz="13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6" name="Google Shape;348;p21">
            <a:extLst>
              <a:ext uri="{FF2B5EF4-FFF2-40B4-BE49-F238E27FC236}">
                <a16:creationId xmlns:a16="http://schemas.microsoft.com/office/drawing/2014/main" id="{0B9C93F3-9DD7-42C6-9199-1B57E58C364F}"/>
              </a:ext>
            </a:extLst>
          </p:cNvPr>
          <p:cNvSpPr/>
          <p:nvPr/>
        </p:nvSpPr>
        <p:spPr>
          <a:xfrm>
            <a:off x="630290" y="1685956"/>
            <a:ext cx="258862" cy="230099"/>
          </a:xfrm>
          <a:custGeom>
            <a:avLst/>
            <a:gdLst/>
            <a:ahLst/>
            <a:cxnLst/>
            <a:rect l="l" t="t" r="r" b="b"/>
            <a:pathLst>
              <a:path w="486796" h="432707" extrusionOk="0">
                <a:moveTo>
                  <a:pt x="221706" y="36059"/>
                </a:moveTo>
                <a:cubicBezTo>
                  <a:pt x="241802" y="36059"/>
                  <a:pt x="260582" y="38782"/>
                  <a:pt x="278048" y="44228"/>
                </a:cubicBezTo>
                <a:cubicBezTo>
                  <a:pt x="295515" y="49675"/>
                  <a:pt x="316079" y="57938"/>
                  <a:pt x="339743" y="69019"/>
                </a:cubicBezTo>
                <a:cubicBezTo>
                  <a:pt x="346880" y="72587"/>
                  <a:pt x="355143" y="74372"/>
                  <a:pt x="364534" y="74372"/>
                </a:cubicBezTo>
                <a:cubicBezTo>
                  <a:pt x="374675" y="74372"/>
                  <a:pt x="385709" y="72400"/>
                  <a:pt x="397635" y="68456"/>
                </a:cubicBezTo>
                <a:cubicBezTo>
                  <a:pt x="409560" y="64512"/>
                  <a:pt x="419890" y="60098"/>
                  <a:pt x="428623" y="55215"/>
                </a:cubicBezTo>
                <a:cubicBezTo>
                  <a:pt x="437356" y="50332"/>
                  <a:pt x="445619" y="45919"/>
                  <a:pt x="453413" y="41975"/>
                </a:cubicBezTo>
                <a:cubicBezTo>
                  <a:pt x="461207" y="38031"/>
                  <a:pt x="466325" y="36059"/>
                  <a:pt x="468766" y="36059"/>
                </a:cubicBezTo>
                <a:cubicBezTo>
                  <a:pt x="473649" y="36059"/>
                  <a:pt x="477875" y="37843"/>
                  <a:pt x="481443" y="41411"/>
                </a:cubicBezTo>
                <a:cubicBezTo>
                  <a:pt x="485012" y="44980"/>
                  <a:pt x="486796" y="49205"/>
                  <a:pt x="486796" y="54088"/>
                </a:cubicBezTo>
                <a:lnTo>
                  <a:pt x="486796" y="269033"/>
                </a:lnTo>
                <a:cubicBezTo>
                  <a:pt x="486796" y="273729"/>
                  <a:pt x="485622" y="277344"/>
                  <a:pt x="483275" y="279879"/>
                </a:cubicBezTo>
                <a:cubicBezTo>
                  <a:pt x="480927" y="282415"/>
                  <a:pt x="477218" y="284997"/>
                  <a:pt x="472147" y="287626"/>
                </a:cubicBezTo>
                <a:cubicBezTo>
                  <a:pt x="431769" y="309412"/>
                  <a:pt x="397118" y="320305"/>
                  <a:pt x="368196" y="320305"/>
                </a:cubicBezTo>
                <a:cubicBezTo>
                  <a:pt x="356740" y="320305"/>
                  <a:pt x="345143" y="318239"/>
                  <a:pt x="333405" y="314107"/>
                </a:cubicBezTo>
                <a:cubicBezTo>
                  <a:pt x="321667" y="309975"/>
                  <a:pt x="311478" y="305468"/>
                  <a:pt x="302839" y="300585"/>
                </a:cubicBezTo>
                <a:cubicBezTo>
                  <a:pt x="294200" y="295702"/>
                  <a:pt x="283354" y="291195"/>
                  <a:pt x="270302" y="287063"/>
                </a:cubicBezTo>
                <a:cubicBezTo>
                  <a:pt x="257249" y="282931"/>
                  <a:pt x="243868" y="280865"/>
                  <a:pt x="230158" y="280865"/>
                </a:cubicBezTo>
                <a:cubicBezTo>
                  <a:pt x="194099" y="280865"/>
                  <a:pt x="150528" y="294575"/>
                  <a:pt x="99444" y="321995"/>
                </a:cubicBezTo>
                <a:cubicBezTo>
                  <a:pt x="96251" y="323685"/>
                  <a:pt x="93153" y="324530"/>
                  <a:pt x="90148" y="324530"/>
                </a:cubicBezTo>
                <a:cubicBezTo>
                  <a:pt x="85265" y="324530"/>
                  <a:pt x="81039" y="322746"/>
                  <a:pt x="77471" y="319178"/>
                </a:cubicBezTo>
                <a:cubicBezTo>
                  <a:pt x="73902" y="315610"/>
                  <a:pt x="72118" y="311384"/>
                  <a:pt x="72118" y="306501"/>
                </a:cubicBezTo>
                <a:lnTo>
                  <a:pt x="72118" y="97472"/>
                </a:lnTo>
                <a:cubicBezTo>
                  <a:pt x="72118" y="91462"/>
                  <a:pt x="75029" y="86297"/>
                  <a:pt x="80851" y="81978"/>
                </a:cubicBezTo>
                <a:cubicBezTo>
                  <a:pt x="84795" y="79348"/>
                  <a:pt x="92214" y="75311"/>
                  <a:pt x="103107" y="69864"/>
                </a:cubicBezTo>
                <a:cubicBezTo>
                  <a:pt x="147429" y="47327"/>
                  <a:pt x="186962" y="36059"/>
                  <a:pt x="221706" y="36059"/>
                </a:cubicBezTo>
                <a:close/>
                <a:moveTo>
                  <a:pt x="36059" y="0"/>
                </a:moveTo>
                <a:cubicBezTo>
                  <a:pt x="46013" y="0"/>
                  <a:pt x="54511" y="3521"/>
                  <a:pt x="61554" y="10564"/>
                </a:cubicBezTo>
                <a:cubicBezTo>
                  <a:pt x="68597" y="17607"/>
                  <a:pt x="72118" y="26105"/>
                  <a:pt x="72118" y="36059"/>
                </a:cubicBezTo>
                <a:cubicBezTo>
                  <a:pt x="72118" y="49581"/>
                  <a:pt x="66109" y="59910"/>
                  <a:pt x="54089" y="67047"/>
                </a:cubicBezTo>
                <a:lnTo>
                  <a:pt x="54089" y="423692"/>
                </a:lnTo>
                <a:cubicBezTo>
                  <a:pt x="54089" y="426134"/>
                  <a:pt x="53197" y="428247"/>
                  <a:pt x="51413" y="430031"/>
                </a:cubicBezTo>
                <a:cubicBezTo>
                  <a:pt x="49628" y="431815"/>
                  <a:pt x="47516" y="432707"/>
                  <a:pt x="45074" y="432707"/>
                </a:cubicBezTo>
                <a:lnTo>
                  <a:pt x="27045" y="432707"/>
                </a:lnTo>
                <a:cubicBezTo>
                  <a:pt x="24603" y="432707"/>
                  <a:pt x="22490" y="431815"/>
                  <a:pt x="20706" y="430031"/>
                </a:cubicBezTo>
                <a:cubicBezTo>
                  <a:pt x="18922" y="428247"/>
                  <a:pt x="18030" y="426134"/>
                  <a:pt x="18030" y="423692"/>
                </a:cubicBezTo>
                <a:lnTo>
                  <a:pt x="18030" y="67047"/>
                </a:lnTo>
                <a:cubicBezTo>
                  <a:pt x="6010" y="59910"/>
                  <a:pt x="0" y="49581"/>
                  <a:pt x="0" y="36059"/>
                </a:cubicBezTo>
                <a:cubicBezTo>
                  <a:pt x="0" y="26105"/>
                  <a:pt x="3522" y="17607"/>
                  <a:pt x="10564" y="10564"/>
                </a:cubicBezTo>
                <a:cubicBezTo>
                  <a:pt x="17607" y="3521"/>
                  <a:pt x="26105" y="0"/>
                  <a:pt x="36059" y="0"/>
                </a:cubicBezTo>
                <a:close/>
              </a:path>
            </a:pathLst>
          </a:custGeom>
          <a:solidFill>
            <a:srgbClr val="06657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Calibri"/>
              <a:buNone/>
              <a:tabLst/>
              <a:defRPr/>
            </a:pPr>
            <a:endParaRPr kumimoji="0" sz="13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7" name="Google Shape;349;p21">
            <a:extLst>
              <a:ext uri="{FF2B5EF4-FFF2-40B4-BE49-F238E27FC236}">
                <a16:creationId xmlns:a16="http://schemas.microsoft.com/office/drawing/2014/main" id="{3B071F6E-5186-4122-B48B-85BD6A1C58D9}"/>
              </a:ext>
            </a:extLst>
          </p:cNvPr>
          <p:cNvSpPr/>
          <p:nvPr/>
        </p:nvSpPr>
        <p:spPr>
          <a:xfrm>
            <a:off x="1339945" y="1709924"/>
            <a:ext cx="115049" cy="182162"/>
          </a:xfrm>
          <a:custGeom>
            <a:avLst/>
            <a:gdLst/>
            <a:ahLst/>
            <a:cxnLst/>
            <a:rect l="l" t="t" r="r" b="b"/>
            <a:pathLst>
              <a:path w="216353" h="342560" extrusionOk="0">
                <a:moveTo>
                  <a:pt x="198325" y="0"/>
                </a:moveTo>
                <a:cubicBezTo>
                  <a:pt x="203207" y="0"/>
                  <a:pt x="207433" y="1784"/>
                  <a:pt x="211001" y="5352"/>
                </a:cubicBezTo>
                <a:cubicBezTo>
                  <a:pt x="214569" y="8920"/>
                  <a:pt x="216353" y="13146"/>
                  <a:pt x="216353" y="18029"/>
                </a:cubicBezTo>
                <a:lnTo>
                  <a:pt x="216353" y="324530"/>
                </a:lnTo>
                <a:cubicBezTo>
                  <a:pt x="216353" y="329413"/>
                  <a:pt x="214569" y="333639"/>
                  <a:pt x="211001" y="337207"/>
                </a:cubicBezTo>
                <a:cubicBezTo>
                  <a:pt x="207433" y="340775"/>
                  <a:pt x="203207" y="342560"/>
                  <a:pt x="198325" y="342560"/>
                </a:cubicBezTo>
                <a:cubicBezTo>
                  <a:pt x="193441" y="342560"/>
                  <a:pt x="189215" y="340775"/>
                  <a:pt x="185647" y="337207"/>
                </a:cubicBezTo>
                <a:lnTo>
                  <a:pt x="91837" y="243397"/>
                </a:lnTo>
                <a:lnTo>
                  <a:pt x="18029" y="243397"/>
                </a:lnTo>
                <a:cubicBezTo>
                  <a:pt x="13146" y="243397"/>
                  <a:pt x="8921" y="241613"/>
                  <a:pt x="5353" y="238045"/>
                </a:cubicBezTo>
                <a:cubicBezTo>
                  <a:pt x="1785" y="234477"/>
                  <a:pt x="0" y="230251"/>
                  <a:pt x="0" y="225368"/>
                </a:cubicBezTo>
                <a:lnTo>
                  <a:pt x="0" y="117191"/>
                </a:lnTo>
                <a:cubicBezTo>
                  <a:pt x="0" y="112308"/>
                  <a:pt x="1785" y="108083"/>
                  <a:pt x="5353" y="104514"/>
                </a:cubicBezTo>
                <a:cubicBezTo>
                  <a:pt x="8921" y="100946"/>
                  <a:pt x="13146" y="99162"/>
                  <a:pt x="18029" y="99162"/>
                </a:cubicBezTo>
                <a:lnTo>
                  <a:pt x="91837" y="99162"/>
                </a:lnTo>
                <a:lnTo>
                  <a:pt x="185647" y="5352"/>
                </a:lnTo>
                <a:cubicBezTo>
                  <a:pt x="189215" y="1784"/>
                  <a:pt x="193441" y="0"/>
                  <a:pt x="198325" y="0"/>
                </a:cubicBezTo>
                <a:close/>
              </a:path>
            </a:pathLst>
          </a:custGeom>
          <a:solidFill>
            <a:srgbClr val="06657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Calibri"/>
              <a:buNone/>
              <a:tabLst/>
              <a:defRPr/>
            </a:pPr>
            <a:endParaRPr kumimoji="0" sz="13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8" name="Google Shape;350;p21">
            <a:extLst>
              <a:ext uri="{FF2B5EF4-FFF2-40B4-BE49-F238E27FC236}">
                <a16:creationId xmlns:a16="http://schemas.microsoft.com/office/drawing/2014/main" id="{AC977475-4F63-4B25-8456-70B0BA99CF51}"/>
              </a:ext>
            </a:extLst>
          </p:cNvPr>
          <p:cNvSpPr/>
          <p:nvPr/>
        </p:nvSpPr>
        <p:spPr>
          <a:xfrm>
            <a:off x="1557743" y="1709924"/>
            <a:ext cx="172574" cy="182162"/>
          </a:xfrm>
          <a:custGeom>
            <a:avLst/>
            <a:gdLst/>
            <a:ahLst/>
            <a:cxnLst/>
            <a:rect l="l" t="t" r="r" b="b"/>
            <a:pathLst>
              <a:path w="324531" h="342560" extrusionOk="0">
                <a:moveTo>
                  <a:pt x="273822" y="103669"/>
                </a:moveTo>
                <a:cubicBezTo>
                  <a:pt x="276639" y="103669"/>
                  <a:pt x="278987" y="104139"/>
                  <a:pt x="280865" y="105078"/>
                </a:cubicBezTo>
                <a:cubicBezTo>
                  <a:pt x="294011" y="110148"/>
                  <a:pt x="304576" y="118881"/>
                  <a:pt x="312557" y="131277"/>
                </a:cubicBezTo>
                <a:cubicBezTo>
                  <a:pt x="320539" y="143672"/>
                  <a:pt x="324531" y="157006"/>
                  <a:pt x="324531" y="171280"/>
                </a:cubicBezTo>
                <a:cubicBezTo>
                  <a:pt x="324531" y="185553"/>
                  <a:pt x="320539" y="198840"/>
                  <a:pt x="312557" y="211142"/>
                </a:cubicBezTo>
                <a:cubicBezTo>
                  <a:pt x="304576" y="223443"/>
                  <a:pt x="294011" y="232223"/>
                  <a:pt x="280865" y="237481"/>
                </a:cubicBezTo>
                <a:cubicBezTo>
                  <a:pt x="278987" y="238421"/>
                  <a:pt x="276639" y="238890"/>
                  <a:pt x="273822" y="238890"/>
                </a:cubicBezTo>
                <a:cubicBezTo>
                  <a:pt x="268939" y="238890"/>
                  <a:pt x="264713" y="237153"/>
                  <a:pt x="261146" y="233678"/>
                </a:cubicBezTo>
                <a:cubicBezTo>
                  <a:pt x="257578" y="230204"/>
                  <a:pt x="255793" y="225931"/>
                  <a:pt x="255793" y="220861"/>
                </a:cubicBezTo>
                <a:cubicBezTo>
                  <a:pt x="255793" y="216917"/>
                  <a:pt x="256920" y="213583"/>
                  <a:pt x="259173" y="210860"/>
                </a:cubicBezTo>
                <a:cubicBezTo>
                  <a:pt x="261427" y="208137"/>
                  <a:pt x="264150" y="205789"/>
                  <a:pt x="267343" y="203817"/>
                </a:cubicBezTo>
                <a:cubicBezTo>
                  <a:pt x="270536" y="201845"/>
                  <a:pt x="273729" y="199685"/>
                  <a:pt x="276921" y="197338"/>
                </a:cubicBezTo>
                <a:cubicBezTo>
                  <a:pt x="280114" y="194990"/>
                  <a:pt x="282837" y="191657"/>
                  <a:pt x="285091" y="187337"/>
                </a:cubicBezTo>
                <a:cubicBezTo>
                  <a:pt x="287344" y="183017"/>
                  <a:pt x="288471" y="177665"/>
                  <a:pt x="288471" y="171280"/>
                </a:cubicBezTo>
                <a:cubicBezTo>
                  <a:pt x="288471" y="164894"/>
                  <a:pt x="287344" y="159542"/>
                  <a:pt x="285091" y="155222"/>
                </a:cubicBezTo>
                <a:cubicBezTo>
                  <a:pt x="282837" y="150902"/>
                  <a:pt x="280114" y="147569"/>
                  <a:pt x="276921" y="145221"/>
                </a:cubicBezTo>
                <a:cubicBezTo>
                  <a:pt x="273729" y="142874"/>
                  <a:pt x="270536" y="140714"/>
                  <a:pt x="267343" y="138742"/>
                </a:cubicBezTo>
                <a:cubicBezTo>
                  <a:pt x="264150" y="136770"/>
                  <a:pt x="261427" y="134423"/>
                  <a:pt x="259173" y="131699"/>
                </a:cubicBezTo>
                <a:cubicBezTo>
                  <a:pt x="256920" y="128976"/>
                  <a:pt x="255793" y="125643"/>
                  <a:pt x="255793" y="121699"/>
                </a:cubicBezTo>
                <a:cubicBezTo>
                  <a:pt x="255793" y="116628"/>
                  <a:pt x="257578" y="112355"/>
                  <a:pt x="261146" y="108881"/>
                </a:cubicBezTo>
                <a:cubicBezTo>
                  <a:pt x="264713" y="105406"/>
                  <a:pt x="268939" y="103669"/>
                  <a:pt x="273822" y="103669"/>
                </a:cubicBezTo>
                <a:close/>
                <a:moveTo>
                  <a:pt x="198323" y="0"/>
                </a:moveTo>
                <a:cubicBezTo>
                  <a:pt x="203207" y="0"/>
                  <a:pt x="207433" y="1784"/>
                  <a:pt x="211001" y="5352"/>
                </a:cubicBezTo>
                <a:cubicBezTo>
                  <a:pt x="214569" y="8920"/>
                  <a:pt x="216354" y="13146"/>
                  <a:pt x="216354" y="18029"/>
                </a:cubicBezTo>
                <a:lnTo>
                  <a:pt x="216354" y="324530"/>
                </a:lnTo>
                <a:cubicBezTo>
                  <a:pt x="216354" y="329413"/>
                  <a:pt x="214569" y="333639"/>
                  <a:pt x="211001" y="337207"/>
                </a:cubicBezTo>
                <a:cubicBezTo>
                  <a:pt x="207433" y="340775"/>
                  <a:pt x="203207" y="342560"/>
                  <a:pt x="198323" y="342560"/>
                </a:cubicBezTo>
                <a:cubicBezTo>
                  <a:pt x="193441" y="342560"/>
                  <a:pt x="189215" y="340775"/>
                  <a:pt x="185647" y="337207"/>
                </a:cubicBezTo>
                <a:lnTo>
                  <a:pt x="91837" y="243397"/>
                </a:lnTo>
                <a:lnTo>
                  <a:pt x="18029" y="243397"/>
                </a:lnTo>
                <a:cubicBezTo>
                  <a:pt x="13146" y="243397"/>
                  <a:pt x="8921" y="241613"/>
                  <a:pt x="5353" y="238045"/>
                </a:cubicBezTo>
                <a:cubicBezTo>
                  <a:pt x="1784" y="234477"/>
                  <a:pt x="0" y="230251"/>
                  <a:pt x="0" y="225368"/>
                </a:cubicBezTo>
                <a:lnTo>
                  <a:pt x="0" y="117191"/>
                </a:lnTo>
                <a:cubicBezTo>
                  <a:pt x="0" y="112308"/>
                  <a:pt x="1784" y="108083"/>
                  <a:pt x="5353" y="104514"/>
                </a:cubicBezTo>
                <a:cubicBezTo>
                  <a:pt x="8921" y="100946"/>
                  <a:pt x="13146" y="99162"/>
                  <a:pt x="18029" y="99162"/>
                </a:cubicBezTo>
                <a:lnTo>
                  <a:pt x="91837" y="99162"/>
                </a:lnTo>
                <a:lnTo>
                  <a:pt x="185647" y="5352"/>
                </a:lnTo>
                <a:cubicBezTo>
                  <a:pt x="189215" y="1784"/>
                  <a:pt x="193441" y="0"/>
                  <a:pt x="198323" y="0"/>
                </a:cubicBezTo>
                <a:close/>
              </a:path>
            </a:pathLst>
          </a:custGeom>
          <a:solidFill>
            <a:srgbClr val="06657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Calibri"/>
              <a:buNone/>
              <a:tabLst/>
              <a:defRPr/>
            </a:pPr>
            <a:endParaRPr kumimoji="0" sz="13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9" name="Google Shape;351;p21">
            <a:extLst>
              <a:ext uri="{FF2B5EF4-FFF2-40B4-BE49-F238E27FC236}">
                <a16:creationId xmlns:a16="http://schemas.microsoft.com/office/drawing/2014/main" id="{841DA7B0-9E88-4F73-AE0F-0E3500FD1B92}"/>
              </a:ext>
            </a:extLst>
          </p:cNvPr>
          <p:cNvSpPr/>
          <p:nvPr/>
        </p:nvSpPr>
        <p:spPr>
          <a:xfrm>
            <a:off x="1831256" y="1694495"/>
            <a:ext cx="249274" cy="213022"/>
          </a:xfrm>
          <a:custGeom>
            <a:avLst/>
            <a:gdLst/>
            <a:ahLst/>
            <a:cxnLst/>
            <a:rect l="l" t="t" r="r" b="b"/>
            <a:pathLst>
              <a:path w="468767" h="400593" extrusionOk="0">
                <a:moveTo>
                  <a:pt x="273824" y="132686"/>
                </a:moveTo>
                <a:cubicBezTo>
                  <a:pt x="276641" y="132686"/>
                  <a:pt x="278989" y="133156"/>
                  <a:pt x="280866" y="134095"/>
                </a:cubicBezTo>
                <a:cubicBezTo>
                  <a:pt x="294013" y="139165"/>
                  <a:pt x="304577" y="147898"/>
                  <a:pt x="312559" y="160294"/>
                </a:cubicBezTo>
                <a:cubicBezTo>
                  <a:pt x="320540" y="172689"/>
                  <a:pt x="324532" y="186023"/>
                  <a:pt x="324532" y="200297"/>
                </a:cubicBezTo>
                <a:cubicBezTo>
                  <a:pt x="324532" y="214570"/>
                  <a:pt x="320540" y="227857"/>
                  <a:pt x="312559" y="240159"/>
                </a:cubicBezTo>
                <a:cubicBezTo>
                  <a:pt x="304577" y="252460"/>
                  <a:pt x="294013" y="261240"/>
                  <a:pt x="280866" y="266498"/>
                </a:cubicBezTo>
                <a:cubicBezTo>
                  <a:pt x="278989" y="267438"/>
                  <a:pt x="276641" y="267907"/>
                  <a:pt x="273824" y="267907"/>
                </a:cubicBezTo>
                <a:cubicBezTo>
                  <a:pt x="268941" y="267907"/>
                  <a:pt x="264715" y="266170"/>
                  <a:pt x="261146" y="262695"/>
                </a:cubicBezTo>
                <a:cubicBezTo>
                  <a:pt x="257579" y="259221"/>
                  <a:pt x="255795" y="254948"/>
                  <a:pt x="255795" y="249878"/>
                </a:cubicBezTo>
                <a:cubicBezTo>
                  <a:pt x="255795" y="245934"/>
                  <a:pt x="256920" y="242600"/>
                  <a:pt x="259174" y="239877"/>
                </a:cubicBezTo>
                <a:cubicBezTo>
                  <a:pt x="261428" y="237154"/>
                  <a:pt x="264151" y="234806"/>
                  <a:pt x="267344" y="232834"/>
                </a:cubicBezTo>
                <a:cubicBezTo>
                  <a:pt x="270537" y="230862"/>
                  <a:pt x="273729" y="228702"/>
                  <a:pt x="276922" y="226355"/>
                </a:cubicBezTo>
                <a:cubicBezTo>
                  <a:pt x="280115" y="224007"/>
                  <a:pt x="282838" y="220674"/>
                  <a:pt x="285092" y="216354"/>
                </a:cubicBezTo>
                <a:cubicBezTo>
                  <a:pt x="287345" y="212034"/>
                  <a:pt x="288472" y="206682"/>
                  <a:pt x="288472" y="200297"/>
                </a:cubicBezTo>
                <a:cubicBezTo>
                  <a:pt x="288472" y="193911"/>
                  <a:pt x="287345" y="188559"/>
                  <a:pt x="285092" y="184239"/>
                </a:cubicBezTo>
                <a:cubicBezTo>
                  <a:pt x="282838" y="179919"/>
                  <a:pt x="280115" y="176586"/>
                  <a:pt x="276922" y="174238"/>
                </a:cubicBezTo>
                <a:cubicBezTo>
                  <a:pt x="273729" y="171891"/>
                  <a:pt x="270537" y="169731"/>
                  <a:pt x="267344" y="167759"/>
                </a:cubicBezTo>
                <a:cubicBezTo>
                  <a:pt x="264151" y="165787"/>
                  <a:pt x="261428" y="163440"/>
                  <a:pt x="259174" y="160716"/>
                </a:cubicBezTo>
                <a:cubicBezTo>
                  <a:pt x="256920" y="157993"/>
                  <a:pt x="255795" y="154660"/>
                  <a:pt x="255795" y="150716"/>
                </a:cubicBezTo>
                <a:cubicBezTo>
                  <a:pt x="255795" y="145645"/>
                  <a:pt x="257579" y="141372"/>
                  <a:pt x="261146" y="137898"/>
                </a:cubicBezTo>
                <a:cubicBezTo>
                  <a:pt x="264715" y="134423"/>
                  <a:pt x="268941" y="132686"/>
                  <a:pt x="273824" y="132686"/>
                </a:cubicBezTo>
                <a:close/>
                <a:moveTo>
                  <a:pt x="301993" y="66202"/>
                </a:moveTo>
                <a:cubicBezTo>
                  <a:pt x="304436" y="66202"/>
                  <a:pt x="306877" y="66672"/>
                  <a:pt x="309318" y="67611"/>
                </a:cubicBezTo>
                <a:cubicBezTo>
                  <a:pt x="335612" y="78692"/>
                  <a:pt x="356740" y="96392"/>
                  <a:pt x="372703" y="120713"/>
                </a:cubicBezTo>
                <a:cubicBezTo>
                  <a:pt x="388667" y="145034"/>
                  <a:pt x="396648" y="171562"/>
                  <a:pt x="396648" y="200297"/>
                </a:cubicBezTo>
                <a:cubicBezTo>
                  <a:pt x="396648" y="229031"/>
                  <a:pt x="388667" y="255559"/>
                  <a:pt x="372703" y="279880"/>
                </a:cubicBezTo>
                <a:cubicBezTo>
                  <a:pt x="356740" y="304201"/>
                  <a:pt x="335612" y="321901"/>
                  <a:pt x="309318" y="332982"/>
                </a:cubicBezTo>
                <a:cubicBezTo>
                  <a:pt x="306877" y="333921"/>
                  <a:pt x="304529" y="334391"/>
                  <a:pt x="302275" y="334391"/>
                </a:cubicBezTo>
                <a:cubicBezTo>
                  <a:pt x="297205" y="334391"/>
                  <a:pt x="292885" y="332607"/>
                  <a:pt x="289317" y="329038"/>
                </a:cubicBezTo>
                <a:cubicBezTo>
                  <a:pt x="285748" y="325470"/>
                  <a:pt x="283964" y="321244"/>
                  <a:pt x="283964" y="316361"/>
                </a:cubicBezTo>
                <a:cubicBezTo>
                  <a:pt x="283964" y="309037"/>
                  <a:pt x="287626" y="303497"/>
                  <a:pt x="294950" y="299740"/>
                </a:cubicBezTo>
                <a:cubicBezTo>
                  <a:pt x="305467" y="294294"/>
                  <a:pt x="312605" y="290162"/>
                  <a:pt x="316360" y="287345"/>
                </a:cubicBezTo>
                <a:cubicBezTo>
                  <a:pt x="330258" y="277203"/>
                  <a:pt x="341104" y="264480"/>
                  <a:pt x="348898" y="249173"/>
                </a:cubicBezTo>
                <a:cubicBezTo>
                  <a:pt x="356692" y="233867"/>
                  <a:pt x="360590" y="217575"/>
                  <a:pt x="360590" y="200297"/>
                </a:cubicBezTo>
                <a:cubicBezTo>
                  <a:pt x="360590" y="183018"/>
                  <a:pt x="356692" y="166726"/>
                  <a:pt x="348898" y="151420"/>
                </a:cubicBezTo>
                <a:cubicBezTo>
                  <a:pt x="341104" y="136114"/>
                  <a:pt x="330258" y="123390"/>
                  <a:pt x="316360" y="113248"/>
                </a:cubicBezTo>
                <a:cubicBezTo>
                  <a:pt x="312605" y="110431"/>
                  <a:pt x="305467" y="106299"/>
                  <a:pt x="294950" y="100853"/>
                </a:cubicBezTo>
                <a:cubicBezTo>
                  <a:pt x="287626" y="97097"/>
                  <a:pt x="283964" y="91556"/>
                  <a:pt x="283964" y="84232"/>
                </a:cubicBezTo>
                <a:cubicBezTo>
                  <a:pt x="283964" y="79349"/>
                  <a:pt x="285748" y="75123"/>
                  <a:pt x="289317" y="71555"/>
                </a:cubicBezTo>
                <a:cubicBezTo>
                  <a:pt x="292885" y="67987"/>
                  <a:pt x="297110" y="66202"/>
                  <a:pt x="301993" y="66202"/>
                </a:cubicBezTo>
                <a:close/>
                <a:moveTo>
                  <a:pt x="198325" y="29017"/>
                </a:moveTo>
                <a:cubicBezTo>
                  <a:pt x="203208" y="29017"/>
                  <a:pt x="207434" y="30801"/>
                  <a:pt x="211002" y="34369"/>
                </a:cubicBezTo>
                <a:cubicBezTo>
                  <a:pt x="214570" y="37937"/>
                  <a:pt x="216355" y="42163"/>
                  <a:pt x="216355" y="47046"/>
                </a:cubicBezTo>
                <a:lnTo>
                  <a:pt x="216355" y="353547"/>
                </a:lnTo>
                <a:cubicBezTo>
                  <a:pt x="216355" y="358430"/>
                  <a:pt x="214570" y="362656"/>
                  <a:pt x="211002" y="366224"/>
                </a:cubicBezTo>
                <a:cubicBezTo>
                  <a:pt x="207434" y="369792"/>
                  <a:pt x="203208" y="371577"/>
                  <a:pt x="198325" y="371577"/>
                </a:cubicBezTo>
                <a:cubicBezTo>
                  <a:pt x="193442" y="371577"/>
                  <a:pt x="189217" y="369792"/>
                  <a:pt x="185648" y="366224"/>
                </a:cubicBezTo>
                <a:lnTo>
                  <a:pt x="91838" y="272414"/>
                </a:lnTo>
                <a:lnTo>
                  <a:pt x="18031" y="272414"/>
                </a:lnTo>
                <a:cubicBezTo>
                  <a:pt x="13148" y="272414"/>
                  <a:pt x="8922" y="270630"/>
                  <a:pt x="5353" y="267062"/>
                </a:cubicBezTo>
                <a:cubicBezTo>
                  <a:pt x="1785" y="263494"/>
                  <a:pt x="0" y="259268"/>
                  <a:pt x="0" y="254385"/>
                </a:cubicBezTo>
                <a:lnTo>
                  <a:pt x="0" y="146208"/>
                </a:lnTo>
                <a:cubicBezTo>
                  <a:pt x="0" y="141325"/>
                  <a:pt x="1785" y="137100"/>
                  <a:pt x="5353" y="133531"/>
                </a:cubicBezTo>
                <a:cubicBezTo>
                  <a:pt x="8922" y="129963"/>
                  <a:pt x="13148" y="128179"/>
                  <a:pt x="18031" y="128179"/>
                </a:cubicBezTo>
                <a:lnTo>
                  <a:pt x="91838" y="128179"/>
                </a:lnTo>
                <a:lnTo>
                  <a:pt x="185648" y="34369"/>
                </a:lnTo>
                <a:cubicBezTo>
                  <a:pt x="189217" y="30801"/>
                  <a:pt x="193442" y="29017"/>
                  <a:pt x="198325" y="29017"/>
                </a:cubicBezTo>
                <a:close/>
                <a:moveTo>
                  <a:pt x="330446" y="0"/>
                </a:moveTo>
                <a:cubicBezTo>
                  <a:pt x="332887" y="0"/>
                  <a:pt x="335330" y="470"/>
                  <a:pt x="337771" y="1409"/>
                </a:cubicBezTo>
                <a:cubicBezTo>
                  <a:pt x="377399" y="18500"/>
                  <a:pt x="409137" y="45121"/>
                  <a:pt x="432989" y="81274"/>
                </a:cubicBezTo>
                <a:cubicBezTo>
                  <a:pt x="456840" y="117427"/>
                  <a:pt x="468767" y="157101"/>
                  <a:pt x="468767" y="200297"/>
                </a:cubicBezTo>
                <a:cubicBezTo>
                  <a:pt x="468767" y="243492"/>
                  <a:pt x="456840" y="283166"/>
                  <a:pt x="432989" y="319319"/>
                </a:cubicBezTo>
                <a:cubicBezTo>
                  <a:pt x="409137" y="355472"/>
                  <a:pt x="377399" y="382094"/>
                  <a:pt x="337771" y="399184"/>
                </a:cubicBezTo>
                <a:cubicBezTo>
                  <a:pt x="335330" y="400123"/>
                  <a:pt x="332887" y="400593"/>
                  <a:pt x="330446" y="400593"/>
                </a:cubicBezTo>
                <a:cubicBezTo>
                  <a:pt x="325563" y="400593"/>
                  <a:pt x="321338" y="398808"/>
                  <a:pt x="317769" y="395240"/>
                </a:cubicBezTo>
                <a:cubicBezTo>
                  <a:pt x="314201" y="391672"/>
                  <a:pt x="312417" y="387446"/>
                  <a:pt x="312417" y="382563"/>
                </a:cubicBezTo>
                <a:cubicBezTo>
                  <a:pt x="312417" y="375802"/>
                  <a:pt x="316079" y="370262"/>
                  <a:pt x="323403" y="365942"/>
                </a:cubicBezTo>
                <a:cubicBezTo>
                  <a:pt x="324718" y="365191"/>
                  <a:pt x="326831" y="364205"/>
                  <a:pt x="329742" y="362984"/>
                </a:cubicBezTo>
                <a:cubicBezTo>
                  <a:pt x="332653" y="361764"/>
                  <a:pt x="334766" y="360778"/>
                  <a:pt x="336080" y="360026"/>
                </a:cubicBezTo>
                <a:cubicBezTo>
                  <a:pt x="344720" y="355331"/>
                  <a:pt x="352420" y="350542"/>
                  <a:pt x="359181" y="345659"/>
                </a:cubicBezTo>
                <a:cubicBezTo>
                  <a:pt x="382281" y="328569"/>
                  <a:pt x="400310" y="307253"/>
                  <a:pt x="413270" y="281711"/>
                </a:cubicBezTo>
                <a:cubicBezTo>
                  <a:pt x="426228" y="256169"/>
                  <a:pt x="432707" y="229031"/>
                  <a:pt x="432707" y="200297"/>
                </a:cubicBezTo>
                <a:cubicBezTo>
                  <a:pt x="432707" y="171562"/>
                  <a:pt x="426228" y="144424"/>
                  <a:pt x="413270" y="118882"/>
                </a:cubicBezTo>
                <a:cubicBezTo>
                  <a:pt x="400310" y="93340"/>
                  <a:pt x="382281" y="72024"/>
                  <a:pt x="359181" y="54934"/>
                </a:cubicBezTo>
                <a:cubicBezTo>
                  <a:pt x="352420" y="50051"/>
                  <a:pt x="344720" y="45262"/>
                  <a:pt x="336080" y="40567"/>
                </a:cubicBezTo>
                <a:cubicBezTo>
                  <a:pt x="334766" y="39816"/>
                  <a:pt x="332653" y="38830"/>
                  <a:pt x="329742" y="37609"/>
                </a:cubicBezTo>
                <a:cubicBezTo>
                  <a:pt x="326831" y="36388"/>
                  <a:pt x="324718" y="35402"/>
                  <a:pt x="323403" y="34651"/>
                </a:cubicBezTo>
                <a:cubicBezTo>
                  <a:pt x="316079" y="30331"/>
                  <a:pt x="312417" y="24791"/>
                  <a:pt x="312417" y="18030"/>
                </a:cubicBezTo>
                <a:cubicBezTo>
                  <a:pt x="312417" y="13147"/>
                  <a:pt x="314201" y="8921"/>
                  <a:pt x="317769" y="5353"/>
                </a:cubicBezTo>
                <a:cubicBezTo>
                  <a:pt x="321338" y="1785"/>
                  <a:pt x="325563" y="0"/>
                  <a:pt x="330446" y="0"/>
                </a:cubicBezTo>
                <a:close/>
              </a:path>
            </a:pathLst>
          </a:custGeom>
          <a:solidFill>
            <a:srgbClr val="06657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Calibri"/>
              <a:buNone/>
              <a:tabLst/>
              <a:defRPr/>
            </a:pPr>
            <a:endParaRPr kumimoji="0" sz="13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" name="Google Shape;352;p21">
            <a:extLst>
              <a:ext uri="{FF2B5EF4-FFF2-40B4-BE49-F238E27FC236}">
                <a16:creationId xmlns:a16="http://schemas.microsoft.com/office/drawing/2014/main" id="{FB4D9512-1738-4284-8000-E8D16E4008FE}"/>
              </a:ext>
            </a:extLst>
          </p:cNvPr>
          <p:cNvSpPr/>
          <p:nvPr/>
        </p:nvSpPr>
        <p:spPr>
          <a:xfrm>
            <a:off x="4576524" y="1666780"/>
            <a:ext cx="287624" cy="249274"/>
          </a:xfrm>
          <a:custGeom>
            <a:avLst/>
            <a:gdLst/>
            <a:ahLst/>
            <a:cxnLst/>
            <a:rect l="l" t="t" r="r" b="b"/>
            <a:pathLst>
              <a:path w="540884" h="468766" extrusionOk="0">
                <a:moveTo>
                  <a:pt x="270443" y="189309"/>
                </a:moveTo>
                <a:cubicBezTo>
                  <a:pt x="292792" y="189309"/>
                  <a:pt x="311901" y="197244"/>
                  <a:pt x="327771" y="213114"/>
                </a:cubicBezTo>
                <a:cubicBezTo>
                  <a:pt x="343641" y="228984"/>
                  <a:pt x="351575" y="248093"/>
                  <a:pt x="351575" y="270442"/>
                </a:cubicBezTo>
                <a:cubicBezTo>
                  <a:pt x="351575" y="292791"/>
                  <a:pt x="343641" y="311900"/>
                  <a:pt x="327771" y="327770"/>
                </a:cubicBezTo>
                <a:cubicBezTo>
                  <a:pt x="311901" y="343640"/>
                  <a:pt x="292792" y="351575"/>
                  <a:pt x="270443" y="351575"/>
                </a:cubicBezTo>
                <a:cubicBezTo>
                  <a:pt x="248094" y="351575"/>
                  <a:pt x="228985" y="343640"/>
                  <a:pt x="213115" y="327770"/>
                </a:cubicBezTo>
                <a:cubicBezTo>
                  <a:pt x="197245" y="311900"/>
                  <a:pt x="189310" y="292791"/>
                  <a:pt x="189310" y="270442"/>
                </a:cubicBezTo>
                <a:cubicBezTo>
                  <a:pt x="189310" y="248093"/>
                  <a:pt x="197245" y="228984"/>
                  <a:pt x="213115" y="213114"/>
                </a:cubicBezTo>
                <a:cubicBezTo>
                  <a:pt x="228985" y="197244"/>
                  <a:pt x="248094" y="189309"/>
                  <a:pt x="270443" y="189309"/>
                </a:cubicBezTo>
                <a:close/>
                <a:moveTo>
                  <a:pt x="270442" y="144236"/>
                </a:moveTo>
                <a:cubicBezTo>
                  <a:pt x="235698" y="144236"/>
                  <a:pt x="205976" y="156584"/>
                  <a:pt x="181280" y="181281"/>
                </a:cubicBezTo>
                <a:cubicBezTo>
                  <a:pt x="156584" y="205977"/>
                  <a:pt x="144236" y="235698"/>
                  <a:pt x="144236" y="270442"/>
                </a:cubicBezTo>
                <a:cubicBezTo>
                  <a:pt x="144236" y="305186"/>
                  <a:pt x="156584" y="334907"/>
                  <a:pt x="181280" y="359603"/>
                </a:cubicBezTo>
                <a:cubicBezTo>
                  <a:pt x="205976" y="384300"/>
                  <a:pt x="235698" y="396648"/>
                  <a:pt x="270442" y="396648"/>
                </a:cubicBezTo>
                <a:cubicBezTo>
                  <a:pt x="305186" y="396648"/>
                  <a:pt x="334906" y="384300"/>
                  <a:pt x="359603" y="359603"/>
                </a:cubicBezTo>
                <a:cubicBezTo>
                  <a:pt x="384300" y="334907"/>
                  <a:pt x="396648" y="305186"/>
                  <a:pt x="396648" y="270442"/>
                </a:cubicBezTo>
                <a:cubicBezTo>
                  <a:pt x="396648" y="235698"/>
                  <a:pt x="384300" y="205977"/>
                  <a:pt x="359603" y="181281"/>
                </a:cubicBezTo>
                <a:cubicBezTo>
                  <a:pt x="334906" y="156584"/>
                  <a:pt x="305186" y="144236"/>
                  <a:pt x="270442" y="144236"/>
                </a:cubicBezTo>
                <a:close/>
                <a:moveTo>
                  <a:pt x="198324" y="0"/>
                </a:moveTo>
                <a:lnTo>
                  <a:pt x="342560" y="0"/>
                </a:lnTo>
                <a:cubicBezTo>
                  <a:pt x="352514" y="0"/>
                  <a:pt x="362233" y="3334"/>
                  <a:pt x="371717" y="10001"/>
                </a:cubicBezTo>
                <a:cubicBezTo>
                  <a:pt x="381201" y="16668"/>
                  <a:pt x="387727" y="24603"/>
                  <a:pt x="391296" y="33805"/>
                </a:cubicBezTo>
                <a:lnTo>
                  <a:pt x="405663" y="72118"/>
                </a:lnTo>
                <a:lnTo>
                  <a:pt x="468766" y="72118"/>
                </a:lnTo>
                <a:cubicBezTo>
                  <a:pt x="488673" y="72118"/>
                  <a:pt x="505670" y="79161"/>
                  <a:pt x="519755" y="93246"/>
                </a:cubicBezTo>
                <a:cubicBezTo>
                  <a:pt x="533841" y="107332"/>
                  <a:pt x="540884" y="124328"/>
                  <a:pt x="540884" y="144236"/>
                </a:cubicBezTo>
                <a:lnTo>
                  <a:pt x="540884" y="396648"/>
                </a:lnTo>
                <a:cubicBezTo>
                  <a:pt x="540884" y="416556"/>
                  <a:pt x="533841" y="433552"/>
                  <a:pt x="519755" y="447638"/>
                </a:cubicBezTo>
                <a:cubicBezTo>
                  <a:pt x="505670" y="461723"/>
                  <a:pt x="488673" y="468766"/>
                  <a:pt x="468766" y="468766"/>
                </a:cubicBezTo>
                <a:lnTo>
                  <a:pt x="72118" y="468766"/>
                </a:lnTo>
                <a:cubicBezTo>
                  <a:pt x="52210" y="468766"/>
                  <a:pt x="35214" y="461723"/>
                  <a:pt x="21128" y="447638"/>
                </a:cubicBezTo>
                <a:cubicBezTo>
                  <a:pt x="7042" y="433552"/>
                  <a:pt x="0" y="416556"/>
                  <a:pt x="0" y="396648"/>
                </a:cubicBezTo>
                <a:lnTo>
                  <a:pt x="0" y="144236"/>
                </a:lnTo>
                <a:cubicBezTo>
                  <a:pt x="0" y="124328"/>
                  <a:pt x="7042" y="107332"/>
                  <a:pt x="21128" y="93246"/>
                </a:cubicBezTo>
                <a:cubicBezTo>
                  <a:pt x="35214" y="79161"/>
                  <a:pt x="52210" y="72118"/>
                  <a:pt x="72118" y="72118"/>
                </a:cubicBezTo>
                <a:lnTo>
                  <a:pt x="135220" y="72118"/>
                </a:lnTo>
                <a:lnTo>
                  <a:pt x="149588" y="33805"/>
                </a:lnTo>
                <a:cubicBezTo>
                  <a:pt x="153156" y="24603"/>
                  <a:pt x="159683" y="16668"/>
                  <a:pt x="169167" y="10001"/>
                </a:cubicBezTo>
                <a:cubicBezTo>
                  <a:pt x="178651" y="3334"/>
                  <a:pt x="188370" y="0"/>
                  <a:pt x="198324" y="0"/>
                </a:cubicBezTo>
                <a:close/>
              </a:path>
            </a:pathLst>
          </a:custGeom>
          <a:solidFill>
            <a:srgbClr val="06657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Calibri"/>
              <a:buNone/>
              <a:tabLst/>
              <a:defRPr/>
            </a:pPr>
            <a:endParaRPr kumimoji="0" sz="13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1" name="Google Shape;353;p21">
            <a:extLst>
              <a:ext uri="{FF2B5EF4-FFF2-40B4-BE49-F238E27FC236}">
                <a16:creationId xmlns:a16="http://schemas.microsoft.com/office/drawing/2014/main" id="{20E4957C-1C7E-46E9-9606-544D76DB4FE2}"/>
              </a:ext>
            </a:extLst>
          </p:cNvPr>
          <p:cNvSpPr/>
          <p:nvPr/>
        </p:nvSpPr>
        <p:spPr>
          <a:xfrm>
            <a:off x="2180747" y="1685955"/>
            <a:ext cx="210925" cy="210924"/>
          </a:xfrm>
          <a:custGeom>
            <a:avLst/>
            <a:gdLst/>
            <a:ahLst/>
            <a:cxnLst/>
            <a:rect l="l" t="t" r="r" b="b"/>
            <a:pathLst>
              <a:path w="396649" h="396648" extrusionOk="0">
                <a:moveTo>
                  <a:pt x="360590" y="360589"/>
                </a:moveTo>
                <a:lnTo>
                  <a:pt x="396649" y="360589"/>
                </a:lnTo>
                <a:lnTo>
                  <a:pt x="396649" y="396648"/>
                </a:lnTo>
                <a:lnTo>
                  <a:pt x="360590" y="396648"/>
                </a:lnTo>
                <a:close/>
                <a:moveTo>
                  <a:pt x="288472" y="360589"/>
                </a:moveTo>
                <a:lnTo>
                  <a:pt x="324531" y="360589"/>
                </a:lnTo>
                <a:lnTo>
                  <a:pt x="324531" y="396648"/>
                </a:lnTo>
                <a:lnTo>
                  <a:pt x="288472" y="396648"/>
                </a:lnTo>
                <a:close/>
                <a:moveTo>
                  <a:pt x="72118" y="288471"/>
                </a:moveTo>
                <a:lnTo>
                  <a:pt x="108177" y="288471"/>
                </a:lnTo>
                <a:lnTo>
                  <a:pt x="108177" y="324530"/>
                </a:lnTo>
                <a:lnTo>
                  <a:pt x="72118" y="324530"/>
                </a:lnTo>
                <a:close/>
                <a:moveTo>
                  <a:pt x="36059" y="252412"/>
                </a:moveTo>
                <a:lnTo>
                  <a:pt x="36059" y="360308"/>
                </a:lnTo>
                <a:lnTo>
                  <a:pt x="144236" y="360308"/>
                </a:lnTo>
                <a:lnTo>
                  <a:pt x="144236" y="252412"/>
                </a:lnTo>
                <a:close/>
                <a:moveTo>
                  <a:pt x="216354" y="216354"/>
                </a:moveTo>
                <a:lnTo>
                  <a:pt x="324531" y="216354"/>
                </a:lnTo>
                <a:lnTo>
                  <a:pt x="324531" y="252412"/>
                </a:lnTo>
                <a:lnTo>
                  <a:pt x="360590" y="252412"/>
                </a:lnTo>
                <a:lnTo>
                  <a:pt x="360590" y="216354"/>
                </a:lnTo>
                <a:lnTo>
                  <a:pt x="396649" y="216354"/>
                </a:lnTo>
                <a:lnTo>
                  <a:pt x="396649" y="324530"/>
                </a:lnTo>
                <a:lnTo>
                  <a:pt x="288472" y="324530"/>
                </a:lnTo>
                <a:lnTo>
                  <a:pt x="288472" y="288471"/>
                </a:lnTo>
                <a:lnTo>
                  <a:pt x="252413" y="288471"/>
                </a:lnTo>
                <a:lnTo>
                  <a:pt x="252413" y="396648"/>
                </a:lnTo>
                <a:lnTo>
                  <a:pt x="216354" y="396648"/>
                </a:lnTo>
                <a:close/>
                <a:moveTo>
                  <a:pt x="0" y="216354"/>
                </a:moveTo>
                <a:lnTo>
                  <a:pt x="180295" y="216354"/>
                </a:lnTo>
                <a:lnTo>
                  <a:pt x="180295" y="396648"/>
                </a:lnTo>
                <a:lnTo>
                  <a:pt x="0" y="396648"/>
                </a:lnTo>
                <a:close/>
                <a:moveTo>
                  <a:pt x="288472" y="72118"/>
                </a:moveTo>
                <a:lnTo>
                  <a:pt x="324531" y="72118"/>
                </a:lnTo>
                <a:lnTo>
                  <a:pt x="324531" y="108177"/>
                </a:lnTo>
                <a:lnTo>
                  <a:pt x="288472" y="108177"/>
                </a:lnTo>
                <a:close/>
                <a:moveTo>
                  <a:pt x="72118" y="72118"/>
                </a:moveTo>
                <a:lnTo>
                  <a:pt x="108177" y="72118"/>
                </a:lnTo>
                <a:lnTo>
                  <a:pt x="108177" y="108177"/>
                </a:lnTo>
                <a:lnTo>
                  <a:pt x="72118" y="108177"/>
                </a:lnTo>
                <a:close/>
                <a:moveTo>
                  <a:pt x="252413" y="36059"/>
                </a:moveTo>
                <a:lnTo>
                  <a:pt x="252413" y="144236"/>
                </a:lnTo>
                <a:lnTo>
                  <a:pt x="360590" y="144236"/>
                </a:lnTo>
                <a:lnTo>
                  <a:pt x="360590" y="36059"/>
                </a:lnTo>
                <a:close/>
                <a:moveTo>
                  <a:pt x="36059" y="36059"/>
                </a:moveTo>
                <a:lnTo>
                  <a:pt x="36059" y="144236"/>
                </a:lnTo>
                <a:lnTo>
                  <a:pt x="144236" y="144236"/>
                </a:lnTo>
                <a:lnTo>
                  <a:pt x="144236" y="36059"/>
                </a:lnTo>
                <a:close/>
                <a:moveTo>
                  <a:pt x="216354" y="0"/>
                </a:moveTo>
                <a:lnTo>
                  <a:pt x="396649" y="0"/>
                </a:lnTo>
                <a:lnTo>
                  <a:pt x="396649" y="180295"/>
                </a:lnTo>
                <a:lnTo>
                  <a:pt x="216354" y="180295"/>
                </a:lnTo>
                <a:close/>
                <a:moveTo>
                  <a:pt x="0" y="0"/>
                </a:moveTo>
                <a:lnTo>
                  <a:pt x="180295" y="0"/>
                </a:lnTo>
                <a:lnTo>
                  <a:pt x="180295" y="180295"/>
                </a:lnTo>
                <a:lnTo>
                  <a:pt x="0" y="180295"/>
                </a:lnTo>
                <a:close/>
              </a:path>
            </a:pathLst>
          </a:custGeom>
          <a:solidFill>
            <a:srgbClr val="06657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Calibri"/>
              <a:buNone/>
              <a:tabLst/>
              <a:defRPr/>
            </a:pPr>
            <a:endParaRPr kumimoji="0" sz="13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2" name="Google Shape;354;p21">
            <a:extLst>
              <a:ext uri="{FF2B5EF4-FFF2-40B4-BE49-F238E27FC236}">
                <a16:creationId xmlns:a16="http://schemas.microsoft.com/office/drawing/2014/main" id="{8DC7FC79-D1FB-48EE-8BD0-DFDA979F53AB}"/>
              </a:ext>
            </a:extLst>
          </p:cNvPr>
          <p:cNvSpPr/>
          <p:nvPr/>
        </p:nvSpPr>
        <p:spPr>
          <a:xfrm>
            <a:off x="5310963" y="2000533"/>
            <a:ext cx="153399" cy="220512"/>
          </a:xfrm>
          <a:custGeom>
            <a:avLst/>
            <a:gdLst/>
            <a:ahLst/>
            <a:cxnLst/>
            <a:rect l="l" t="t" r="r" b="b"/>
            <a:pathLst>
              <a:path w="288471" h="414678" extrusionOk="0">
                <a:moveTo>
                  <a:pt x="144235" y="0"/>
                </a:moveTo>
                <a:cubicBezTo>
                  <a:pt x="149118" y="0"/>
                  <a:pt x="153954" y="1597"/>
                  <a:pt x="158744" y="4790"/>
                </a:cubicBezTo>
                <a:cubicBezTo>
                  <a:pt x="163532" y="7982"/>
                  <a:pt x="166679" y="12396"/>
                  <a:pt x="168181" y="18030"/>
                </a:cubicBezTo>
                <a:cubicBezTo>
                  <a:pt x="173440" y="35496"/>
                  <a:pt x="181233" y="54418"/>
                  <a:pt x="191562" y="74795"/>
                </a:cubicBezTo>
                <a:cubicBezTo>
                  <a:pt x="201893" y="95172"/>
                  <a:pt x="211235" y="111887"/>
                  <a:pt x="219593" y="124939"/>
                </a:cubicBezTo>
                <a:cubicBezTo>
                  <a:pt x="227950" y="137992"/>
                  <a:pt x="237434" y="152171"/>
                  <a:pt x="248046" y="167477"/>
                </a:cubicBezTo>
                <a:cubicBezTo>
                  <a:pt x="258657" y="182784"/>
                  <a:pt x="264525" y="191282"/>
                  <a:pt x="265653" y="192972"/>
                </a:cubicBezTo>
                <a:cubicBezTo>
                  <a:pt x="280865" y="216824"/>
                  <a:pt x="288471" y="242647"/>
                  <a:pt x="288471" y="270442"/>
                </a:cubicBezTo>
                <a:cubicBezTo>
                  <a:pt x="288471" y="310257"/>
                  <a:pt x="274385" y="344250"/>
                  <a:pt x="246214" y="372422"/>
                </a:cubicBezTo>
                <a:cubicBezTo>
                  <a:pt x="218043" y="400593"/>
                  <a:pt x="184050" y="414678"/>
                  <a:pt x="144235" y="414678"/>
                </a:cubicBezTo>
                <a:cubicBezTo>
                  <a:pt x="104421" y="414678"/>
                  <a:pt x="70427" y="400593"/>
                  <a:pt x="42256" y="372422"/>
                </a:cubicBezTo>
                <a:cubicBezTo>
                  <a:pt x="14085" y="344250"/>
                  <a:pt x="0" y="310257"/>
                  <a:pt x="0" y="270442"/>
                </a:cubicBezTo>
                <a:cubicBezTo>
                  <a:pt x="0" y="243210"/>
                  <a:pt x="7606" y="217387"/>
                  <a:pt x="22818" y="192972"/>
                </a:cubicBezTo>
                <a:cubicBezTo>
                  <a:pt x="23945" y="191282"/>
                  <a:pt x="29814" y="182784"/>
                  <a:pt x="40425" y="167477"/>
                </a:cubicBezTo>
                <a:cubicBezTo>
                  <a:pt x="51037" y="152171"/>
                  <a:pt x="60520" y="137992"/>
                  <a:pt x="68878" y="124939"/>
                </a:cubicBezTo>
                <a:cubicBezTo>
                  <a:pt x="77236" y="111887"/>
                  <a:pt x="86578" y="95172"/>
                  <a:pt x="96908" y="74795"/>
                </a:cubicBezTo>
                <a:cubicBezTo>
                  <a:pt x="107238" y="54418"/>
                  <a:pt x="115031" y="35496"/>
                  <a:pt x="120290" y="18030"/>
                </a:cubicBezTo>
                <a:cubicBezTo>
                  <a:pt x="121980" y="12396"/>
                  <a:pt x="125172" y="7982"/>
                  <a:pt x="129868" y="4790"/>
                </a:cubicBezTo>
                <a:cubicBezTo>
                  <a:pt x="134564" y="1597"/>
                  <a:pt x="139353" y="0"/>
                  <a:pt x="144235" y="0"/>
                </a:cubicBezTo>
                <a:close/>
                <a:moveTo>
                  <a:pt x="108176" y="238891"/>
                </a:moveTo>
                <a:cubicBezTo>
                  <a:pt x="104984" y="238891"/>
                  <a:pt x="103012" y="240393"/>
                  <a:pt x="102260" y="243398"/>
                </a:cubicBezTo>
                <a:cubicBezTo>
                  <a:pt x="100945" y="247718"/>
                  <a:pt x="98973" y="252460"/>
                  <a:pt x="96344" y="257625"/>
                </a:cubicBezTo>
                <a:cubicBezTo>
                  <a:pt x="93716" y="262789"/>
                  <a:pt x="91367" y="266921"/>
                  <a:pt x="89302" y="270020"/>
                </a:cubicBezTo>
                <a:cubicBezTo>
                  <a:pt x="87236" y="273119"/>
                  <a:pt x="84842" y="276687"/>
                  <a:pt x="82118" y="280725"/>
                </a:cubicBezTo>
                <a:cubicBezTo>
                  <a:pt x="79394" y="284763"/>
                  <a:pt x="77940" y="286875"/>
                  <a:pt x="77751" y="287063"/>
                </a:cubicBezTo>
                <a:cubicBezTo>
                  <a:pt x="73996" y="293261"/>
                  <a:pt x="72117" y="299740"/>
                  <a:pt x="72117" y="306501"/>
                </a:cubicBezTo>
                <a:cubicBezTo>
                  <a:pt x="72117" y="316455"/>
                  <a:pt x="75639" y="324953"/>
                  <a:pt x="82681" y="331996"/>
                </a:cubicBezTo>
                <a:cubicBezTo>
                  <a:pt x="89725" y="339039"/>
                  <a:pt x="98223" y="342560"/>
                  <a:pt x="108176" y="342560"/>
                </a:cubicBezTo>
                <a:cubicBezTo>
                  <a:pt x="118130" y="342560"/>
                  <a:pt x="126629" y="339039"/>
                  <a:pt x="133671" y="331996"/>
                </a:cubicBezTo>
                <a:cubicBezTo>
                  <a:pt x="140714" y="324953"/>
                  <a:pt x="144235" y="316455"/>
                  <a:pt x="144235" y="306501"/>
                </a:cubicBezTo>
                <a:cubicBezTo>
                  <a:pt x="144235" y="299740"/>
                  <a:pt x="142357" y="293261"/>
                  <a:pt x="138601" y="287063"/>
                </a:cubicBezTo>
                <a:cubicBezTo>
                  <a:pt x="138413" y="286875"/>
                  <a:pt x="136958" y="284763"/>
                  <a:pt x="134235" y="280725"/>
                </a:cubicBezTo>
                <a:cubicBezTo>
                  <a:pt x="131511" y="276687"/>
                  <a:pt x="129116" y="273119"/>
                  <a:pt x="127051" y="270020"/>
                </a:cubicBezTo>
                <a:cubicBezTo>
                  <a:pt x="124986" y="266921"/>
                  <a:pt x="122637" y="262789"/>
                  <a:pt x="120008" y="257625"/>
                </a:cubicBezTo>
                <a:cubicBezTo>
                  <a:pt x="117379" y="252460"/>
                  <a:pt x="115407" y="247718"/>
                  <a:pt x="114092" y="243398"/>
                </a:cubicBezTo>
                <a:cubicBezTo>
                  <a:pt x="113341" y="240393"/>
                  <a:pt x="111369" y="238891"/>
                  <a:pt x="108176" y="238891"/>
                </a:cubicBezTo>
                <a:close/>
              </a:path>
            </a:pathLst>
          </a:custGeom>
          <a:solidFill>
            <a:srgbClr val="06657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Calibri"/>
              <a:buNone/>
              <a:tabLst/>
              <a:defRPr/>
            </a:pPr>
            <a:endParaRPr kumimoji="0" sz="13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3" name="Google Shape;355;p21">
            <a:extLst>
              <a:ext uri="{FF2B5EF4-FFF2-40B4-BE49-F238E27FC236}">
                <a16:creationId xmlns:a16="http://schemas.microsoft.com/office/drawing/2014/main" id="{35177201-F9EC-46C4-B7AA-CB96EC1F7488}"/>
              </a:ext>
            </a:extLst>
          </p:cNvPr>
          <p:cNvSpPr/>
          <p:nvPr/>
        </p:nvSpPr>
        <p:spPr>
          <a:xfrm>
            <a:off x="4723415" y="2010122"/>
            <a:ext cx="153399" cy="230099"/>
          </a:xfrm>
          <a:custGeom>
            <a:avLst/>
            <a:gdLst/>
            <a:ahLst/>
            <a:cxnLst/>
            <a:rect l="l" t="t" r="r" b="b"/>
            <a:pathLst>
              <a:path w="288471" h="432707" extrusionOk="0">
                <a:moveTo>
                  <a:pt x="144235" y="0"/>
                </a:moveTo>
                <a:cubicBezTo>
                  <a:pt x="184051" y="0"/>
                  <a:pt x="218043" y="14086"/>
                  <a:pt x="246214" y="42256"/>
                </a:cubicBezTo>
                <a:cubicBezTo>
                  <a:pt x="274385" y="70428"/>
                  <a:pt x="288471" y="104420"/>
                  <a:pt x="288471" y="144236"/>
                </a:cubicBezTo>
                <a:cubicBezTo>
                  <a:pt x="288471" y="164707"/>
                  <a:pt x="285372" y="181515"/>
                  <a:pt x="279175" y="194662"/>
                </a:cubicBezTo>
                <a:lnTo>
                  <a:pt x="176632" y="412706"/>
                </a:lnTo>
                <a:cubicBezTo>
                  <a:pt x="173628" y="418903"/>
                  <a:pt x="169167" y="423786"/>
                  <a:pt x="163251" y="427355"/>
                </a:cubicBezTo>
                <a:cubicBezTo>
                  <a:pt x="157335" y="430923"/>
                  <a:pt x="150996" y="432707"/>
                  <a:pt x="144235" y="432707"/>
                </a:cubicBezTo>
                <a:cubicBezTo>
                  <a:pt x="137475" y="432707"/>
                  <a:pt x="131136" y="430923"/>
                  <a:pt x="125220" y="427355"/>
                </a:cubicBezTo>
                <a:cubicBezTo>
                  <a:pt x="119304" y="423786"/>
                  <a:pt x="114938" y="418903"/>
                  <a:pt x="112120" y="412706"/>
                </a:cubicBezTo>
                <a:lnTo>
                  <a:pt x="9297" y="194662"/>
                </a:lnTo>
                <a:cubicBezTo>
                  <a:pt x="3099" y="181515"/>
                  <a:pt x="0" y="164707"/>
                  <a:pt x="0" y="144236"/>
                </a:cubicBezTo>
                <a:cubicBezTo>
                  <a:pt x="0" y="104420"/>
                  <a:pt x="14085" y="70428"/>
                  <a:pt x="42256" y="42256"/>
                </a:cubicBezTo>
                <a:cubicBezTo>
                  <a:pt x="70427" y="14086"/>
                  <a:pt x="104421" y="0"/>
                  <a:pt x="144235" y="0"/>
                </a:cubicBezTo>
                <a:close/>
                <a:moveTo>
                  <a:pt x="144235" y="72118"/>
                </a:moveTo>
                <a:cubicBezTo>
                  <a:pt x="124328" y="72118"/>
                  <a:pt x="107331" y="79161"/>
                  <a:pt x="93246" y="93246"/>
                </a:cubicBezTo>
                <a:cubicBezTo>
                  <a:pt x="79160" y="107332"/>
                  <a:pt x="72117" y="124328"/>
                  <a:pt x="72117" y="144236"/>
                </a:cubicBezTo>
                <a:cubicBezTo>
                  <a:pt x="72117" y="164143"/>
                  <a:pt x="79160" y="181140"/>
                  <a:pt x="93246" y="195225"/>
                </a:cubicBezTo>
                <a:cubicBezTo>
                  <a:pt x="107331" y="209311"/>
                  <a:pt x="124328" y="216353"/>
                  <a:pt x="144235" y="216353"/>
                </a:cubicBezTo>
                <a:cubicBezTo>
                  <a:pt x="164143" y="216353"/>
                  <a:pt x="181139" y="209311"/>
                  <a:pt x="195225" y="195225"/>
                </a:cubicBezTo>
                <a:cubicBezTo>
                  <a:pt x="209310" y="181140"/>
                  <a:pt x="216353" y="164143"/>
                  <a:pt x="216353" y="144236"/>
                </a:cubicBezTo>
                <a:cubicBezTo>
                  <a:pt x="216353" y="124328"/>
                  <a:pt x="209310" y="107332"/>
                  <a:pt x="195225" y="93246"/>
                </a:cubicBezTo>
                <a:cubicBezTo>
                  <a:pt x="181139" y="79161"/>
                  <a:pt x="164143" y="72118"/>
                  <a:pt x="144235" y="72118"/>
                </a:cubicBezTo>
                <a:close/>
              </a:path>
            </a:pathLst>
          </a:custGeom>
          <a:solidFill>
            <a:srgbClr val="06657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Calibri"/>
              <a:buNone/>
              <a:tabLst/>
              <a:defRPr/>
            </a:pPr>
            <a:endParaRPr kumimoji="0" sz="13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4" name="Google Shape;356;p21">
            <a:extLst>
              <a:ext uri="{FF2B5EF4-FFF2-40B4-BE49-F238E27FC236}">
                <a16:creationId xmlns:a16="http://schemas.microsoft.com/office/drawing/2014/main" id="{DED84001-6A4C-42C4-9731-7CB6B21292F7}"/>
              </a:ext>
            </a:extLst>
          </p:cNvPr>
          <p:cNvSpPr/>
          <p:nvPr/>
        </p:nvSpPr>
        <p:spPr>
          <a:xfrm>
            <a:off x="4981733" y="2010122"/>
            <a:ext cx="230099" cy="230099"/>
          </a:xfrm>
          <a:custGeom>
            <a:avLst/>
            <a:gdLst/>
            <a:ahLst/>
            <a:cxnLst/>
            <a:rect l="l" t="t" r="r" b="b"/>
            <a:pathLst>
              <a:path w="432707" h="432707" extrusionOk="0">
                <a:moveTo>
                  <a:pt x="216353" y="0"/>
                </a:moveTo>
                <a:cubicBezTo>
                  <a:pt x="255605" y="0"/>
                  <a:pt x="291805" y="9672"/>
                  <a:pt x="324953" y="29016"/>
                </a:cubicBezTo>
                <a:cubicBezTo>
                  <a:pt x="358101" y="48360"/>
                  <a:pt x="384347" y="74606"/>
                  <a:pt x="403691" y="107754"/>
                </a:cubicBezTo>
                <a:cubicBezTo>
                  <a:pt x="423035" y="140902"/>
                  <a:pt x="432707" y="177102"/>
                  <a:pt x="432707" y="216353"/>
                </a:cubicBezTo>
                <a:cubicBezTo>
                  <a:pt x="432707" y="255605"/>
                  <a:pt x="423035" y="291805"/>
                  <a:pt x="403691" y="324953"/>
                </a:cubicBezTo>
                <a:cubicBezTo>
                  <a:pt x="384347" y="358101"/>
                  <a:pt x="358101" y="384347"/>
                  <a:pt x="324953" y="403691"/>
                </a:cubicBezTo>
                <a:cubicBezTo>
                  <a:pt x="291805" y="423035"/>
                  <a:pt x="255605" y="432707"/>
                  <a:pt x="216353" y="432707"/>
                </a:cubicBezTo>
                <a:cubicBezTo>
                  <a:pt x="177102" y="432707"/>
                  <a:pt x="140902" y="423035"/>
                  <a:pt x="107754" y="403691"/>
                </a:cubicBezTo>
                <a:cubicBezTo>
                  <a:pt x="74606" y="384347"/>
                  <a:pt x="48360" y="358101"/>
                  <a:pt x="29016" y="324953"/>
                </a:cubicBezTo>
                <a:cubicBezTo>
                  <a:pt x="9672" y="291805"/>
                  <a:pt x="0" y="255605"/>
                  <a:pt x="0" y="216353"/>
                </a:cubicBezTo>
                <a:cubicBezTo>
                  <a:pt x="0" y="177102"/>
                  <a:pt x="9672" y="140902"/>
                  <a:pt x="29016" y="107754"/>
                </a:cubicBezTo>
                <a:cubicBezTo>
                  <a:pt x="48360" y="74606"/>
                  <a:pt x="74606" y="48360"/>
                  <a:pt x="107754" y="29016"/>
                </a:cubicBezTo>
                <a:cubicBezTo>
                  <a:pt x="140902" y="9672"/>
                  <a:pt x="177102" y="0"/>
                  <a:pt x="216353" y="0"/>
                </a:cubicBezTo>
                <a:close/>
                <a:moveTo>
                  <a:pt x="216353" y="63103"/>
                </a:moveTo>
                <a:cubicBezTo>
                  <a:pt x="188558" y="63103"/>
                  <a:pt x="162922" y="69958"/>
                  <a:pt x="139446" y="83668"/>
                </a:cubicBezTo>
                <a:cubicBezTo>
                  <a:pt x="115971" y="97378"/>
                  <a:pt x="97378" y="115971"/>
                  <a:pt x="83668" y="139447"/>
                </a:cubicBezTo>
                <a:cubicBezTo>
                  <a:pt x="69958" y="162922"/>
                  <a:pt x="63103" y="188558"/>
                  <a:pt x="63103" y="216353"/>
                </a:cubicBezTo>
                <a:cubicBezTo>
                  <a:pt x="63103" y="244149"/>
                  <a:pt x="69958" y="269785"/>
                  <a:pt x="83668" y="293260"/>
                </a:cubicBezTo>
                <a:cubicBezTo>
                  <a:pt x="97378" y="316736"/>
                  <a:pt x="115971" y="335329"/>
                  <a:pt x="139446" y="349039"/>
                </a:cubicBezTo>
                <a:cubicBezTo>
                  <a:pt x="162922" y="362749"/>
                  <a:pt x="188558" y="369604"/>
                  <a:pt x="216353" y="369604"/>
                </a:cubicBezTo>
                <a:lnTo>
                  <a:pt x="216353" y="63103"/>
                </a:lnTo>
                <a:close/>
              </a:path>
            </a:pathLst>
          </a:custGeom>
          <a:solidFill>
            <a:srgbClr val="06657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Calibri"/>
              <a:buNone/>
              <a:tabLst/>
              <a:defRPr/>
            </a:pPr>
            <a:endParaRPr kumimoji="0" sz="13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5" name="Google Shape;357;p21">
            <a:extLst>
              <a:ext uri="{FF2B5EF4-FFF2-40B4-BE49-F238E27FC236}">
                <a16:creationId xmlns:a16="http://schemas.microsoft.com/office/drawing/2014/main" id="{C6FC4B55-9BEB-4B1F-B2CB-3F33F2E3E5E7}"/>
              </a:ext>
            </a:extLst>
          </p:cNvPr>
          <p:cNvSpPr/>
          <p:nvPr/>
        </p:nvSpPr>
        <p:spPr>
          <a:xfrm>
            <a:off x="347189" y="2010121"/>
            <a:ext cx="267968" cy="230149"/>
          </a:xfrm>
          <a:custGeom>
            <a:avLst/>
            <a:gdLst/>
            <a:ahLst/>
            <a:cxnLst/>
            <a:rect l="l" t="t" r="r" b="b"/>
            <a:pathLst>
              <a:path w="503920" h="432801" extrusionOk="0">
                <a:moveTo>
                  <a:pt x="450735" y="1409"/>
                </a:moveTo>
                <a:cubicBezTo>
                  <a:pt x="456182" y="1409"/>
                  <a:pt x="460783" y="3850"/>
                  <a:pt x="464539" y="8733"/>
                </a:cubicBezTo>
                <a:lnTo>
                  <a:pt x="500035" y="54370"/>
                </a:lnTo>
                <a:cubicBezTo>
                  <a:pt x="503791" y="59253"/>
                  <a:pt x="504824" y="63432"/>
                  <a:pt x="503134" y="66906"/>
                </a:cubicBezTo>
                <a:cubicBezTo>
                  <a:pt x="501443" y="70381"/>
                  <a:pt x="497499" y="72118"/>
                  <a:pt x="491302" y="72118"/>
                </a:cubicBezTo>
                <a:lnTo>
                  <a:pt x="468765" y="72118"/>
                </a:lnTo>
                <a:lnTo>
                  <a:pt x="468765" y="360589"/>
                </a:lnTo>
                <a:lnTo>
                  <a:pt x="491302" y="360589"/>
                </a:lnTo>
                <a:cubicBezTo>
                  <a:pt x="497499" y="360589"/>
                  <a:pt x="501443" y="362326"/>
                  <a:pt x="503134" y="365801"/>
                </a:cubicBezTo>
                <a:cubicBezTo>
                  <a:pt x="504824" y="369275"/>
                  <a:pt x="503791" y="373454"/>
                  <a:pt x="500035" y="378337"/>
                </a:cubicBezTo>
                <a:lnTo>
                  <a:pt x="464539" y="423974"/>
                </a:lnTo>
                <a:cubicBezTo>
                  <a:pt x="460783" y="428857"/>
                  <a:pt x="456182" y="431299"/>
                  <a:pt x="450735" y="431299"/>
                </a:cubicBezTo>
                <a:cubicBezTo>
                  <a:pt x="445289" y="431299"/>
                  <a:pt x="440688" y="428857"/>
                  <a:pt x="436932" y="423974"/>
                </a:cubicBezTo>
                <a:lnTo>
                  <a:pt x="401436" y="378337"/>
                </a:lnTo>
                <a:cubicBezTo>
                  <a:pt x="397680" y="373454"/>
                  <a:pt x="396647" y="369275"/>
                  <a:pt x="398337" y="365801"/>
                </a:cubicBezTo>
                <a:cubicBezTo>
                  <a:pt x="400028" y="362326"/>
                  <a:pt x="403971" y="360589"/>
                  <a:pt x="410169" y="360589"/>
                </a:cubicBezTo>
                <a:lnTo>
                  <a:pt x="432706" y="360589"/>
                </a:lnTo>
                <a:lnTo>
                  <a:pt x="432706" y="72118"/>
                </a:lnTo>
                <a:lnTo>
                  <a:pt x="410169" y="72118"/>
                </a:lnTo>
                <a:cubicBezTo>
                  <a:pt x="403971" y="72118"/>
                  <a:pt x="400028" y="70381"/>
                  <a:pt x="398337" y="66906"/>
                </a:cubicBezTo>
                <a:cubicBezTo>
                  <a:pt x="396647" y="63432"/>
                  <a:pt x="397680" y="59253"/>
                  <a:pt x="401436" y="54370"/>
                </a:cubicBezTo>
                <a:lnTo>
                  <a:pt x="436932" y="8733"/>
                </a:lnTo>
                <a:cubicBezTo>
                  <a:pt x="440688" y="3850"/>
                  <a:pt x="445289" y="1409"/>
                  <a:pt x="450735" y="1409"/>
                </a:cubicBezTo>
                <a:close/>
                <a:moveTo>
                  <a:pt x="352138" y="0"/>
                </a:moveTo>
                <a:cubicBezTo>
                  <a:pt x="352889" y="0"/>
                  <a:pt x="354204" y="47"/>
                  <a:pt x="356082" y="141"/>
                </a:cubicBezTo>
                <a:cubicBezTo>
                  <a:pt x="357960" y="235"/>
                  <a:pt x="359275" y="282"/>
                  <a:pt x="360026" y="282"/>
                </a:cubicBezTo>
                <a:cubicBezTo>
                  <a:pt x="360401" y="21316"/>
                  <a:pt x="360589" y="52868"/>
                  <a:pt x="360589" y="94936"/>
                </a:cubicBezTo>
                <a:cubicBezTo>
                  <a:pt x="360589" y="109961"/>
                  <a:pt x="360120" y="120196"/>
                  <a:pt x="359180" y="125643"/>
                </a:cubicBezTo>
                <a:cubicBezTo>
                  <a:pt x="351856" y="128272"/>
                  <a:pt x="345471" y="129962"/>
                  <a:pt x="340024" y="130714"/>
                </a:cubicBezTo>
                <a:cubicBezTo>
                  <a:pt x="335329" y="122450"/>
                  <a:pt x="330258" y="110430"/>
                  <a:pt x="324812" y="94655"/>
                </a:cubicBezTo>
                <a:cubicBezTo>
                  <a:pt x="324248" y="92964"/>
                  <a:pt x="323216" y="88457"/>
                  <a:pt x="321713" y="81133"/>
                </a:cubicBezTo>
                <a:cubicBezTo>
                  <a:pt x="320211" y="73808"/>
                  <a:pt x="318849" y="66906"/>
                  <a:pt x="317628" y="60427"/>
                </a:cubicBezTo>
                <a:cubicBezTo>
                  <a:pt x="316408" y="53947"/>
                  <a:pt x="315703" y="50614"/>
                  <a:pt x="315515" y="50426"/>
                </a:cubicBezTo>
                <a:cubicBezTo>
                  <a:pt x="314389" y="48924"/>
                  <a:pt x="313262" y="47750"/>
                  <a:pt x="312135" y="46905"/>
                </a:cubicBezTo>
                <a:cubicBezTo>
                  <a:pt x="311008" y="46060"/>
                  <a:pt x="309553" y="45496"/>
                  <a:pt x="307768" y="45214"/>
                </a:cubicBezTo>
                <a:cubicBezTo>
                  <a:pt x="305984" y="44933"/>
                  <a:pt x="304764" y="44698"/>
                  <a:pt x="304106" y="44510"/>
                </a:cubicBezTo>
                <a:cubicBezTo>
                  <a:pt x="303449" y="44322"/>
                  <a:pt x="301759" y="44275"/>
                  <a:pt x="299035" y="44369"/>
                </a:cubicBezTo>
                <a:cubicBezTo>
                  <a:pt x="296312" y="44463"/>
                  <a:pt x="294763" y="44510"/>
                  <a:pt x="294387" y="44510"/>
                </a:cubicBezTo>
                <a:cubicBezTo>
                  <a:pt x="291194" y="44510"/>
                  <a:pt x="284950" y="44463"/>
                  <a:pt x="275653" y="44369"/>
                </a:cubicBezTo>
                <a:cubicBezTo>
                  <a:pt x="266357" y="44275"/>
                  <a:pt x="259361" y="44228"/>
                  <a:pt x="254666" y="44228"/>
                </a:cubicBezTo>
                <a:cubicBezTo>
                  <a:pt x="249971" y="44228"/>
                  <a:pt x="243961" y="44416"/>
                  <a:pt x="236636" y="44792"/>
                </a:cubicBezTo>
                <a:cubicBezTo>
                  <a:pt x="229312" y="45167"/>
                  <a:pt x="222645" y="45731"/>
                  <a:pt x="216635" y="46482"/>
                </a:cubicBezTo>
                <a:cubicBezTo>
                  <a:pt x="214945" y="61695"/>
                  <a:pt x="214194" y="74465"/>
                  <a:pt x="214381" y="84795"/>
                </a:cubicBezTo>
                <a:cubicBezTo>
                  <a:pt x="214381" y="102449"/>
                  <a:pt x="214569" y="138883"/>
                  <a:pt x="214945" y="194098"/>
                </a:cubicBezTo>
                <a:cubicBezTo>
                  <a:pt x="215320" y="249314"/>
                  <a:pt x="215508" y="292040"/>
                  <a:pt x="215508" y="322277"/>
                </a:cubicBezTo>
                <a:cubicBezTo>
                  <a:pt x="215508" y="325281"/>
                  <a:pt x="215274" y="331996"/>
                  <a:pt x="214804" y="342419"/>
                </a:cubicBezTo>
                <a:cubicBezTo>
                  <a:pt x="214334" y="352842"/>
                  <a:pt x="214334" y="361434"/>
                  <a:pt x="214804" y="368195"/>
                </a:cubicBezTo>
                <a:cubicBezTo>
                  <a:pt x="215274" y="374956"/>
                  <a:pt x="216447" y="381436"/>
                  <a:pt x="218325" y="387633"/>
                </a:cubicBezTo>
                <a:cubicBezTo>
                  <a:pt x="225838" y="391577"/>
                  <a:pt x="237482" y="395568"/>
                  <a:pt x="253257" y="399606"/>
                </a:cubicBezTo>
                <a:cubicBezTo>
                  <a:pt x="269033" y="403644"/>
                  <a:pt x="280302" y="407165"/>
                  <a:pt x="287063" y="410170"/>
                </a:cubicBezTo>
                <a:cubicBezTo>
                  <a:pt x="288002" y="417682"/>
                  <a:pt x="288471" y="422378"/>
                  <a:pt x="288471" y="424256"/>
                </a:cubicBezTo>
                <a:cubicBezTo>
                  <a:pt x="288471" y="426885"/>
                  <a:pt x="288189" y="429608"/>
                  <a:pt x="287626" y="432425"/>
                </a:cubicBezTo>
                <a:lnTo>
                  <a:pt x="278048" y="432707"/>
                </a:lnTo>
                <a:cubicBezTo>
                  <a:pt x="263775" y="433083"/>
                  <a:pt x="243304" y="432331"/>
                  <a:pt x="216635" y="430453"/>
                </a:cubicBezTo>
                <a:cubicBezTo>
                  <a:pt x="189966" y="428575"/>
                  <a:pt x="170529" y="427636"/>
                  <a:pt x="158321" y="427636"/>
                </a:cubicBezTo>
                <a:cubicBezTo>
                  <a:pt x="148931" y="427636"/>
                  <a:pt x="134751" y="428481"/>
                  <a:pt x="115783" y="430172"/>
                </a:cubicBezTo>
                <a:cubicBezTo>
                  <a:pt x="96814" y="431862"/>
                  <a:pt x="82541" y="432707"/>
                  <a:pt x="72963" y="432707"/>
                </a:cubicBezTo>
                <a:cubicBezTo>
                  <a:pt x="72399" y="423129"/>
                  <a:pt x="72118" y="418246"/>
                  <a:pt x="72118" y="418058"/>
                </a:cubicBezTo>
                <a:lnTo>
                  <a:pt x="72118" y="415523"/>
                </a:lnTo>
                <a:cubicBezTo>
                  <a:pt x="75310" y="410452"/>
                  <a:pt x="81085" y="406414"/>
                  <a:pt x="89443" y="403409"/>
                </a:cubicBezTo>
                <a:cubicBezTo>
                  <a:pt x="97800" y="400404"/>
                  <a:pt x="107050" y="397681"/>
                  <a:pt x="117191" y="395240"/>
                </a:cubicBezTo>
                <a:cubicBezTo>
                  <a:pt x="127333" y="392798"/>
                  <a:pt x="134657" y="390263"/>
                  <a:pt x="139165" y="387633"/>
                </a:cubicBezTo>
                <a:cubicBezTo>
                  <a:pt x="142733" y="379746"/>
                  <a:pt x="144517" y="343780"/>
                  <a:pt x="144517" y="279738"/>
                </a:cubicBezTo>
                <a:cubicBezTo>
                  <a:pt x="144517" y="260770"/>
                  <a:pt x="144236" y="232317"/>
                  <a:pt x="143672" y="194380"/>
                </a:cubicBezTo>
                <a:cubicBezTo>
                  <a:pt x="143109" y="156443"/>
                  <a:pt x="142827" y="127990"/>
                  <a:pt x="142827" y="109022"/>
                </a:cubicBezTo>
                <a:lnTo>
                  <a:pt x="142827" y="76062"/>
                </a:lnTo>
                <a:cubicBezTo>
                  <a:pt x="142827" y="75686"/>
                  <a:pt x="142874" y="74231"/>
                  <a:pt x="142968" y="71695"/>
                </a:cubicBezTo>
                <a:cubicBezTo>
                  <a:pt x="143062" y="69160"/>
                  <a:pt x="143109" y="66812"/>
                  <a:pt x="143109" y="64652"/>
                </a:cubicBezTo>
                <a:cubicBezTo>
                  <a:pt x="143109" y="62493"/>
                  <a:pt x="143015" y="60098"/>
                  <a:pt x="142827" y="57469"/>
                </a:cubicBezTo>
                <a:cubicBezTo>
                  <a:pt x="142639" y="54840"/>
                  <a:pt x="142357" y="52586"/>
                  <a:pt x="141982" y="50708"/>
                </a:cubicBezTo>
                <a:cubicBezTo>
                  <a:pt x="141606" y="48830"/>
                  <a:pt x="141137" y="47515"/>
                  <a:pt x="140573" y="46764"/>
                </a:cubicBezTo>
                <a:cubicBezTo>
                  <a:pt x="138507" y="44510"/>
                  <a:pt x="123295" y="43383"/>
                  <a:pt x="94936" y="43383"/>
                </a:cubicBezTo>
                <a:cubicBezTo>
                  <a:pt x="88739" y="43383"/>
                  <a:pt x="80006" y="44510"/>
                  <a:pt x="68737" y="46764"/>
                </a:cubicBezTo>
                <a:cubicBezTo>
                  <a:pt x="57469" y="49018"/>
                  <a:pt x="49956" y="51459"/>
                  <a:pt x="46200" y="54088"/>
                </a:cubicBezTo>
                <a:cubicBezTo>
                  <a:pt x="42632" y="56530"/>
                  <a:pt x="39439" y="63338"/>
                  <a:pt x="36622" y="74512"/>
                </a:cubicBezTo>
                <a:cubicBezTo>
                  <a:pt x="33805" y="85687"/>
                  <a:pt x="30847" y="96110"/>
                  <a:pt x="27748" y="105782"/>
                </a:cubicBezTo>
                <a:cubicBezTo>
                  <a:pt x="24649" y="115454"/>
                  <a:pt x="20659" y="120478"/>
                  <a:pt x="15775" y="120854"/>
                </a:cubicBezTo>
                <a:cubicBezTo>
                  <a:pt x="7888" y="115971"/>
                  <a:pt x="2629" y="111839"/>
                  <a:pt x="0" y="108458"/>
                </a:cubicBezTo>
                <a:lnTo>
                  <a:pt x="0" y="563"/>
                </a:lnTo>
                <a:lnTo>
                  <a:pt x="22818" y="282"/>
                </a:lnTo>
                <a:lnTo>
                  <a:pt x="38031" y="7888"/>
                </a:lnTo>
                <a:cubicBezTo>
                  <a:pt x="40284" y="8827"/>
                  <a:pt x="60098" y="9296"/>
                  <a:pt x="97472" y="9296"/>
                </a:cubicBezTo>
                <a:cubicBezTo>
                  <a:pt x="105735" y="9296"/>
                  <a:pt x="118130" y="9109"/>
                  <a:pt x="134657" y="8733"/>
                </a:cubicBezTo>
                <a:cubicBezTo>
                  <a:pt x="151184" y="8357"/>
                  <a:pt x="163580" y="8170"/>
                  <a:pt x="171843" y="8170"/>
                </a:cubicBezTo>
                <a:cubicBezTo>
                  <a:pt x="178604" y="8170"/>
                  <a:pt x="188699" y="8217"/>
                  <a:pt x="202127" y="8310"/>
                </a:cubicBezTo>
                <a:cubicBezTo>
                  <a:pt x="215555" y="8404"/>
                  <a:pt x="225650" y="8451"/>
                  <a:pt x="232411" y="8451"/>
                </a:cubicBezTo>
                <a:lnTo>
                  <a:pt x="314952" y="8451"/>
                </a:lnTo>
                <a:cubicBezTo>
                  <a:pt x="316079" y="8451"/>
                  <a:pt x="318051" y="8498"/>
                  <a:pt x="320868" y="8592"/>
                </a:cubicBezTo>
                <a:cubicBezTo>
                  <a:pt x="323685" y="8686"/>
                  <a:pt x="325610" y="8686"/>
                  <a:pt x="326643" y="8592"/>
                </a:cubicBezTo>
                <a:cubicBezTo>
                  <a:pt x="327676" y="8498"/>
                  <a:pt x="329178" y="8217"/>
                  <a:pt x="331150" y="7747"/>
                </a:cubicBezTo>
                <a:cubicBezTo>
                  <a:pt x="333122" y="7278"/>
                  <a:pt x="334766" y="6432"/>
                  <a:pt x="336080" y="5212"/>
                </a:cubicBezTo>
                <a:cubicBezTo>
                  <a:pt x="337395" y="3991"/>
                  <a:pt x="338804" y="2348"/>
                  <a:pt x="340306" y="282"/>
                </a:cubicBezTo>
                <a:close/>
              </a:path>
            </a:pathLst>
          </a:custGeom>
          <a:solidFill>
            <a:srgbClr val="06657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Calibri"/>
              <a:buNone/>
              <a:tabLst/>
              <a:defRPr/>
            </a:pPr>
            <a:endParaRPr kumimoji="0" sz="13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6" name="Google Shape;358;p21">
            <a:extLst>
              <a:ext uri="{FF2B5EF4-FFF2-40B4-BE49-F238E27FC236}">
                <a16:creationId xmlns:a16="http://schemas.microsoft.com/office/drawing/2014/main" id="{CF9C9EE8-D9EE-4651-BF6A-A383FAF5632C}"/>
              </a:ext>
            </a:extLst>
          </p:cNvPr>
          <p:cNvSpPr/>
          <p:nvPr/>
        </p:nvSpPr>
        <p:spPr>
          <a:xfrm>
            <a:off x="3634423" y="2029297"/>
            <a:ext cx="268449" cy="191749"/>
          </a:xfrm>
          <a:custGeom>
            <a:avLst/>
            <a:gdLst/>
            <a:ahLst/>
            <a:cxnLst/>
            <a:rect l="l" t="t" r="r" b="b"/>
            <a:pathLst>
              <a:path w="504825" h="360589" extrusionOk="0">
                <a:moveTo>
                  <a:pt x="81132" y="0"/>
                </a:moveTo>
                <a:lnTo>
                  <a:pt x="279457" y="0"/>
                </a:lnTo>
                <a:cubicBezTo>
                  <a:pt x="301806" y="0"/>
                  <a:pt x="320915" y="7935"/>
                  <a:pt x="336785" y="23804"/>
                </a:cubicBezTo>
                <a:cubicBezTo>
                  <a:pt x="352655" y="39674"/>
                  <a:pt x="360589" y="58784"/>
                  <a:pt x="360589" y="81132"/>
                </a:cubicBezTo>
                <a:lnTo>
                  <a:pt x="360589" y="127615"/>
                </a:lnTo>
                <a:lnTo>
                  <a:pt x="474119" y="14367"/>
                </a:lnTo>
                <a:cubicBezTo>
                  <a:pt x="477499" y="10799"/>
                  <a:pt x="481725" y="9015"/>
                  <a:pt x="486795" y="9015"/>
                </a:cubicBezTo>
                <a:cubicBezTo>
                  <a:pt x="489049" y="9015"/>
                  <a:pt x="491397" y="9484"/>
                  <a:pt x="493838" y="10423"/>
                </a:cubicBezTo>
                <a:cubicBezTo>
                  <a:pt x="501162" y="13616"/>
                  <a:pt x="504825" y="19156"/>
                  <a:pt x="504825" y="27044"/>
                </a:cubicBezTo>
                <a:lnTo>
                  <a:pt x="504825" y="333545"/>
                </a:lnTo>
                <a:cubicBezTo>
                  <a:pt x="504825" y="341433"/>
                  <a:pt x="501162" y="346973"/>
                  <a:pt x="493838" y="350166"/>
                </a:cubicBezTo>
                <a:cubicBezTo>
                  <a:pt x="491397" y="351105"/>
                  <a:pt x="489049" y="351574"/>
                  <a:pt x="486795" y="351574"/>
                </a:cubicBezTo>
                <a:cubicBezTo>
                  <a:pt x="481725" y="351574"/>
                  <a:pt x="477499" y="349790"/>
                  <a:pt x="474119" y="346222"/>
                </a:cubicBezTo>
                <a:lnTo>
                  <a:pt x="360589" y="232693"/>
                </a:lnTo>
                <a:lnTo>
                  <a:pt x="360589" y="279456"/>
                </a:lnTo>
                <a:cubicBezTo>
                  <a:pt x="360589" y="301806"/>
                  <a:pt x="352655" y="320915"/>
                  <a:pt x="336785" y="336785"/>
                </a:cubicBezTo>
                <a:cubicBezTo>
                  <a:pt x="320915" y="352654"/>
                  <a:pt x="301806" y="360589"/>
                  <a:pt x="279457" y="360589"/>
                </a:cubicBezTo>
                <a:lnTo>
                  <a:pt x="81132" y="360589"/>
                </a:lnTo>
                <a:cubicBezTo>
                  <a:pt x="58783" y="360589"/>
                  <a:pt x="39674" y="352654"/>
                  <a:pt x="23804" y="336785"/>
                </a:cubicBezTo>
                <a:cubicBezTo>
                  <a:pt x="7934" y="320915"/>
                  <a:pt x="0" y="301806"/>
                  <a:pt x="0" y="279456"/>
                </a:cubicBezTo>
                <a:lnTo>
                  <a:pt x="0" y="81132"/>
                </a:lnTo>
                <a:cubicBezTo>
                  <a:pt x="0" y="58784"/>
                  <a:pt x="7934" y="39674"/>
                  <a:pt x="23804" y="23804"/>
                </a:cubicBezTo>
                <a:cubicBezTo>
                  <a:pt x="39674" y="7935"/>
                  <a:pt x="58783" y="0"/>
                  <a:pt x="81132" y="0"/>
                </a:cubicBezTo>
                <a:close/>
              </a:path>
            </a:pathLst>
          </a:custGeom>
          <a:solidFill>
            <a:srgbClr val="06657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Calibri"/>
              <a:buNone/>
              <a:tabLst/>
              <a:defRPr/>
            </a:pPr>
            <a:endParaRPr kumimoji="0" sz="13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7" name="Google Shape;359;p21">
            <a:extLst>
              <a:ext uri="{FF2B5EF4-FFF2-40B4-BE49-F238E27FC236}">
                <a16:creationId xmlns:a16="http://schemas.microsoft.com/office/drawing/2014/main" id="{8B55F013-7589-4E48-B62B-6806712CBC81}"/>
              </a:ext>
            </a:extLst>
          </p:cNvPr>
          <p:cNvSpPr/>
          <p:nvPr/>
        </p:nvSpPr>
        <p:spPr>
          <a:xfrm>
            <a:off x="5569280" y="2010121"/>
            <a:ext cx="267250" cy="210924"/>
          </a:xfrm>
          <a:custGeom>
            <a:avLst/>
            <a:gdLst/>
            <a:ahLst/>
            <a:cxnLst/>
            <a:rect l="l" t="t" r="r" b="b"/>
            <a:pathLst>
              <a:path w="502570" h="396648" extrusionOk="0">
                <a:moveTo>
                  <a:pt x="240018" y="221988"/>
                </a:moveTo>
                <a:lnTo>
                  <a:pt x="207339" y="254666"/>
                </a:lnTo>
                <a:lnTo>
                  <a:pt x="207339" y="270442"/>
                </a:lnTo>
                <a:lnTo>
                  <a:pt x="234383" y="270442"/>
                </a:lnTo>
                <a:lnTo>
                  <a:pt x="234383" y="297486"/>
                </a:lnTo>
                <a:lnTo>
                  <a:pt x="250159" y="297486"/>
                </a:lnTo>
                <a:lnTo>
                  <a:pt x="282837" y="264808"/>
                </a:lnTo>
                <a:close/>
                <a:moveTo>
                  <a:pt x="369533" y="92471"/>
                </a:moveTo>
                <a:cubicBezTo>
                  <a:pt x="367984" y="92518"/>
                  <a:pt x="366411" y="93340"/>
                  <a:pt x="364815" y="94936"/>
                </a:cubicBezTo>
                <a:lnTo>
                  <a:pt x="266216" y="193535"/>
                </a:lnTo>
                <a:cubicBezTo>
                  <a:pt x="263023" y="196728"/>
                  <a:pt x="262929" y="199826"/>
                  <a:pt x="265935" y="202831"/>
                </a:cubicBezTo>
                <a:cubicBezTo>
                  <a:pt x="268939" y="205836"/>
                  <a:pt x="272038" y="205742"/>
                  <a:pt x="275231" y="202550"/>
                </a:cubicBezTo>
                <a:lnTo>
                  <a:pt x="373829" y="103951"/>
                </a:lnTo>
                <a:cubicBezTo>
                  <a:pt x="377022" y="100758"/>
                  <a:pt x="377115" y="97659"/>
                  <a:pt x="374112" y="94655"/>
                </a:cubicBezTo>
                <a:cubicBezTo>
                  <a:pt x="372610" y="93152"/>
                  <a:pt x="371083" y="92424"/>
                  <a:pt x="369533" y="92471"/>
                </a:cubicBezTo>
                <a:close/>
                <a:moveTo>
                  <a:pt x="369604" y="54088"/>
                </a:moveTo>
                <a:lnTo>
                  <a:pt x="450736" y="135221"/>
                </a:lnTo>
                <a:lnTo>
                  <a:pt x="261427" y="324530"/>
                </a:lnTo>
                <a:lnTo>
                  <a:pt x="180295" y="324530"/>
                </a:lnTo>
                <a:lnTo>
                  <a:pt x="180295" y="243398"/>
                </a:lnTo>
                <a:close/>
                <a:moveTo>
                  <a:pt x="432706" y="2254"/>
                </a:moveTo>
                <a:cubicBezTo>
                  <a:pt x="440217" y="2254"/>
                  <a:pt x="446604" y="4883"/>
                  <a:pt x="451863" y="10142"/>
                </a:cubicBezTo>
                <a:lnTo>
                  <a:pt x="494683" y="52961"/>
                </a:lnTo>
                <a:cubicBezTo>
                  <a:pt x="499940" y="58220"/>
                  <a:pt x="502570" y="64606"/>
                  <a:pt x="502570" y="72118"/>
                </a:cubicBezTo>
                <a:cubicBezTo>
                  <a:pt x="502570" y="79630"/>
                  <a:pt x="499940" y="86016"/>
                  <a:pt x="494683" y="91274"/>
                </a:cubicBezTo>
                <a:lnTo>
                  <a:pt x="468766" y="117191"/>
                </a:lnTo>
                <a:lnTo>
                  <a:pt x="387632" y="36059"/>
                </a:lnTo>
                <a:lnTo>
                  <a:pt x="413550" y="10142"/>
                </a:lnTo>
                <a:cubicBezTo>
                  <a:pt x="418808" y="4883"/>
                  <a:pt x="425194" y="2254"/>
                  <a:pt x="432706" y="2254"/>
                </a:cubicBezTo>
                <a:close/>
                <a:moveTo>
                  <a:pt x="81133" y="0"/>
                </a:moveTo>
                <a:lnTo>
                  <a:pt x="315515" y="0"/>
                </a:lnTo>
                <a:cubicBezTo>
                  <a:pt x="327347" y="0"/>
                  <a:pt x="338334" y="2348"/>
                  <a:pt x="348476" y="7043"/>
                </a:cubicBezTo>
                <a:cubicBezTo>
                  <a:pt x="351293" y="8357"/>
                  <a:pt x="352983" y="10517"/>
                  <a:pt x="353547" y="13522"/>
                </a:cubicBezTo>
                <a:cubicBezTo>
                  <a:pt x="354110" y="16715"/>
                  <a:pt x="353265" y="19438"/>
                  <a:pt x="351011" y="21692"/>
                </a:cubicBezTo>
                <a:lnTo>
                  <a:pt x="337207" y="35496"/>
                </a:lnTo>
                <a:cubicBezTo>
                  <a:pt x="334577" y="38125"/>
                  <a:pt x="331574" y="38876"/>
                  <a:pt x="328193" y="37749"/>
                </a:cubicBezTo>
                <a:cubicBezTo>
                  <a:pt x="323872" y="36622"/>
                  <a:pt x="319647" y="36059"/>
                  <a:pt x="315515" y="36059"/>
                </a:cubicBezTo>
                <a:lnTo>
                  <a:pt x="81133" y="36059"/>
                </a:lnTo>
                <a:cubicBezTo>
                  <a:pt x="68737" y="36059"/>
                  <a:pt x="58126" y="40472"/>
                  <a:pt x="49299" y="49299"/>
                </a:cubicBezTo>
                <a:cubicBezTo>
                  <a:pt x="40472" y="58126"/>
                  <a:pt x="36059" y="68737"/>
                  <a:pt x="36059" y="81133"/>
                </a:cubicBezTo>
                <a:lnTo>
                  <a:pt x="36059" y="315515"/>
                </a:lnTo>
                <a:cubicBezTo>
                  <a:pt x="36059" y="327911"/>
                  <a:pt x="40472" y="338522"/>
                  <a:pt x="49299" y="347349"/>
                </a:cubicBezTo>
                <a:cubicBezTo>
                  <a:pt x="58126" y="356176"/>
                  <a:pt x="68737" y="360589"/>
                  <a:pt x="81133" y="360589"/>
                </a:cubicBezTo>
                <a:lnTo>
                  <a:pt x="315515" y="360589"/>
                </a:lnTo>
                <a:cubicBezTo>
                  <a:pt x="327911" y="360589"/>
                  <a:pt x="338521" y="356176"/>
                  <a:pt x="347349" y="347349"/>
                </a:cubicBezTo>
                <a:cubicBezTo>
                  <a:pt x="356176" y="338522"/>
                  <a:pt x="360589" y="327911"/>
                  <a:pt x="360589" y="315515"/>
                </a:cubicBezTo>
                <a:lnTo>
                  <a:pt x="360589" y="280020"/>
                </a:lnTo>
                <a:cubicBezTo>
                  <a:pt x="360589" y="277579"/>
                  <a:pt x="361435" y="275513"/>
                  <a:pt x="363125" y="273822"/>
                </a:cubicBezTo>
                <a:lnTo>
                  <a:pt x="381154" y="255793"/>
                </a:lnTo>
                <a:cubicBezTo>
                  <a:pt x="383972" y="252976"/>
                  <a:pt x="387258" y="252318"/>
                  <a:pt x="391014" y="253821"/>
                </a:cubicBezTo>
                <a:cubicBezTo>
                  <a:pt x="394770" y="255323"/>
                  <a:pt x="396649" y="258047"/>
                  <a:pt x="396649" y="261991"/>
                </a:cubicBezTo>
                <a:lnTo>
                  <a:pt x="396649" y="315515"/>
                </a:lnTo>
                <a:cubicBezTo>
                  <a:pt x="396649" y="337865"/>
                  <a:pt x="388713" y="356974"/>
                  <a:pt x="372843" y="372844"/>
                </a:cubicBezTo>
                <a:cubicBezTo>
                  <a:pt x="356973" y="388713"/>
                  <a:pt x="337864" y="396648"/>
                  <a:pt x="315515" y="396648"/>
                </a:cubicBezTo>
                <a:lnTo>
                  <a:pt x="81133" y="396648"/>
                </a:lnTo>
                <a:cubicBezTo>
                  <a:pt x="58783" y="396648"/>
                  <a:pt x="39674" y="388713"/>
                  <a:pt x="23804" y="372844"/>
                </a:cubicBezTo>
                <a:cubicBezTo>
                  <a:pt x="7934" y="356974"/>
                  <a:pt x="0" y="337865"/>
                  <a:pt x="0" y="315515"/>
                </a:cubicBezTo>
                <a:lnTo>
                  <a:pt x="0" y="81133"/>
                </a:lnTo>
                <a:cubicBezTo>
                  <a:pt x="0" y="58784"/>
                  <a:pt x="7934" y="39674"/>
                  <a:pt x="23804" y="23805"/>
                </a:cubicBezTo>
                <a:cubicBezTo>
                  <a:pt x="39674" y="7935"/>
                  <a:pt x="58783" y="0"/>
                  <a:pt x="81133" y="0"/>
                </a:cubicBezTo>
                <a:close/>
              </a:path>
            </a:pathLst>
          </a:custGeom>
          <a:solidFill>
            <a:srgbClr val="06657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Calibri"/>
              <a:buNone/>
              <a:tabLst/>
              <a:defRPr/>
            </a:pPr>
            <a:endParaRPr kumimoji="0" sz="13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8" name="Google Shape;360;p21">
            <a:extLst>
              <a:ext uri="{FF2B5EF4-FFF2-40B4-BE49-F238E27FC236}">
                <a16:creationId xmlns:a16="http://schemas.microsoft.com/office/drawing/2014/main" id="{C4DF5E71-D705-4CAA-83D1-9B229D54C4D4}"/>
              </a:ext>
            </a:extLst>
          </p:cNvPr>
          <p:cNvSpPr/>
          <p:nvPr/>
        </p:nvSpPr>
        <p:spPr>
          <a:xfrm>
            <a:off x="4394185" y="2013268"/>
            <a:ext cx="226953" cy="226953"/>
          </a:xfrm>
          <a:custGeom>
            <a:avLst/>
            <a:gdLst/>
            <a:ahLst/>
            <a:cxnLst/>
            <a:rect l="l" t="t" r="r" b="b"/>
            <a:pathLst>
              <a:path w="426791" h="426791" extrusionOk="0">
                <a:moveTo>
                  <a:pt x="61695" y="298895"/>
                </a:moveTo>
                <a:lnTo>
                  <a:pt x="36059" y="324530"/>
                </a:lnTo>
                <a:lnTo>
                  <a:pt x="36059" y="354673"/>
                </a:lnTo>
                <a:lnTo>
                  <a:pt x="72118" y="354673"/>
                </a:lnTo>
                <a:lnTo>
                  <a:pt x="72118" y="390732"/>
                </a:lnTo>
                <a:lnTo>
                  <a:pt x="102261" y="390732"/>
                </a:lnTo>
                <a:lnTo>
                  <a:pt x="127896" y="365097"/>
                </a:lnTo>
                <a:close/>
                <a:moveTo>
                  <a:pt x="243398" y="123107"/>
                </a:moveTo>
                <a:cubicBezTo>
                  <a:pt x="241520" y="123107"/>
                  <a:pt x="239923" y="123765"/>
                  <a:pt x="238608" y="125079"/>
                </a:cubicBezTo>
                <a:lnTo>
                  <a:pt x="85922" y="277766"/>
                </a:lnTo>
                <a:cubicBezTo>
                  <a:pt x="84607" y="279081"/>
                  <a:pt x="83950" y="280677"/>
                  <a:pt x="83950" y="282555"/>
                </a:cubicBezTo>
                <a:cubicBezTo>
                  <a:pt x="83950" y="286687"/>
                  <a:pt x="86016" y="288753"/>
                  <a:pt x="90147" y="288753"/>
                </a:cubicBezTo>
                <a:cubicBezTo>
                  <a:pt x="92025" y="288753"/>
                  <a:pt x="93622" y="288096"/>
                  <a:pt x="94936" y="286781"/>
                </a:cubicBezTo>
                <a:lnTo>
                  <a:pt x="247624" y="134094"/>
                </a:lnTo>
                <a:cubicBezTo>
                  <a:pt x="248938" y="132779"/>
                  <a:pt x="249596" y="131183"/>
                  <a:pt x="249596" y="129305"/>
                </a:cubicBezTo>
                <a:cubicBezTo>
                  <a:pt x="249596" y="125173"/>
                  <a:pt x="247530" y="123107"/>
                  <a:pt x="243398" y="123107"/>
                </a:cubicBezTo>
                <a:close/>
                <a:moveTo>
                  <a:pt x="234383" y="75217"/>
                </a:moveTo>
                <a:lnTo>
                  <a:pt x="351575" y="192408"/>
                </a:lnTo>
                <a:lnTo>
                  <a:pt x="117192" y="426791"/>
                </a:lnTo>
                <a:lnTo>
                  <a:pt x="0" y="426791"/>
                </a:lnTo>
                <a:lnTo>
                  <a:pt x="0" y="309599"/>
                </a:lnTo>
                <a:close/>
                <a:moveTo>
                  <a:pt x="324530" y="0"/>
                </a:moveTo>
                <a:cubicBezTo>
                  <a:pt x="334484" y="0"/>
                  <a:pt x="343030" y="3568"/>
                  <a:pt x="350166" y="10705"/>
                </a:cubicBezTo>
                <a:lnTo>
                  <a:pt x="416368" y="76625"/>
                </a:lnTo>
                <a:cubicBezTo>
                  <a:pt x="423316" y="83950"/>
                  <a:pt x="426791" y="92495"/>
                  <a:pt x="426791" y="102261"/>
                </a:cubicBezTo>
                <a:cubicBezTo>
                  <a:pt x="426791" y="112214"/>
                  <a:pt x="423316" y="120666"/>
                  <a:pt x="416368" y="127615"/>
                </a:cubicBezTo>
                <a:lnTo>
                  <a:pt x="369604" y="174378"/>
                </a:lnTo>
                <a:lnTo>
                  <a:pt x="252412" y="57187"/>
                </a:lnTo>
                <a:lnTo>
                  <a:pt x="299176" y="10705"/>
                </a:lnTo>
                <a:cubicBezTo>
                  <a:pt x="305938" y="3568"/>
                  <a:pt x="314388" y="0"/>
                  <a:pt x="324530" y="0"/>
                </a:cubicBezTo>
                <a:close/>
              </a:path>
            </a:pathLst>
          </a:custGeom>
          <a:solidFill>
            <a:srgbClr val="06657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Calibri"/>
              <a:buNone/>
              <a:tabLst/>
              <a:defRPr/>
            </a:pPr>
            <a:endParaRPr kumimoji="0" sz="13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9" name="Google Shape;361;p21">
            <a:extLst>
              <a:ext uri="{FF2B5EF4-FFF2-40B4-BE49-F238E27FC236}">
                <a16:creationId xmlns:a16="http://schemas.microsoft.com/office/drawing/2014/main" id="{DEF9017E-0855-4CF9-96BE-417A8E549DB6}"/>
              </a:ext>
            </a:extLst>
          </p:cNvPr>
          <p:cNvSpPr/>
          <p:nvPr/>
        </p:nvSpPr>
        <p:spPr>
          <a:xfrm>
            <a:off x="4004172" y="2010122"/>
            <a:ext cx="287624" cy="230099"/>
          </a:xfrm>
          <a:custGeom>
            <a:avLst/>
            <a:gdLst/>
            <a:ahLst/>
            <a:cxnLst/>
            <a:rect l="l" t="t" r="r" b="b"/>
            <a:pathLst>
              <a:path w="540884" h="432707" extrusionOk="0">
                <a:moveTo>
                  <a:pt x="351574" y="117191"/>
                </a:moveTo>
                <a:lnTo>
                  <a:pt x="468766" y="234383"/>
                </a:lnTo>
                <a:lnTo>
                  <a:pt x="468766" y="360589"/>
                </a:lnTo>
                <a:lnTo>
                  <a:pt x="72118" y="360589"/>
                </a:lnTo>
                <a:lnTo>
                  <a:pt x="72118" y="306501"/>
                </a:lnTo>
                <a:lnTo>
                  <a:pt x="162265" y="216353"/>
                </a:lnTo>
                <a:lnTo>
                  <a:pt x="207339" y="261427"/>
                </a:lnTo>
                <a:close/>
                <a:moveTo>
                  <a:pt x="126207" y="72118"/>
                </a:moveTo>
                <a:cubicBezTo>
                  <a:pt x="141232" y="72118"/>
                  <a:pt x="154003" y="77376"/>
                  <a:pt x="164520" y="87894"/>
                </a:cubicBezTo>
                <a:cubicBezTo>
                  <a:pt x="175037" y="98411"/>
                  <a:pt x="180296" y="111182"/>
                  <a:pt x="180296" y="126206"/>
                </a:cubicBezTo>
                <a:cubicBezTo>
                  <a:pt x="180296" y="141231"/>
                  <a:pt x="175037" y="154002"/>
                  <a:pt x="164520" y="164519"/>
                </a:cubicBezTo>
                <a:cubicBezTo>
                  <a:pt x="154003" y="175036"/>
                  <a:pt x="141232" y="180294"/>
                  <a:pt x="126207" y="180294"/>
                </a:cubicBezTo>
                <a:cubicBezTo>
                  <a:pt x="111183" y="180294"/>
                  <a:pt x="98412" y="175036"/>
                  <a:pt x="87894" y="164519"/>
                </a:cubicBezTo>
                <a:cubicBezTo>
                  <a:pt x="77377" y="154002"/>
                  <a:pt x="72119" y="141231"/>
                  <a:pt x="72119" y="126206"/>
                </a:cubicBezTo>
                <a:cubicBezTo>
                  <a:pt x="72119" y="111182"/>
                  <a:pt x="77377" y="98411"/>
                  <a:pt x="87894" y="87894"/>
                </a:cubicBezTo>
                <a:cubicBezTo>
                  <a:pt x="98412" y="77376"/>
                  <a:pt x="111183" y="72118"/>
                  <a:pt x="126207" y="72118"/>
                </a:cubicBezTo>
                <a:close/>
                <a:moveTo>
                  <a:pt x="45073" y="36059"/>
                </a:moveTo>
                <a:cubicBezTo>
                  <a:pt x="42632" y="36059"/>
                  <a:pt x="40520" y="36951"/>
                  <a:pt x="38735" y="38735"/>
                </a:cubicBezTo>
                <a:cubicBezTo>
                  <a:pt x="36951" y="40519"/>
                  <a:pt x="36059" y="42632"/>
                  <a:pt x="36059" y="45074"/>
                </a:cubicBezTo>
                <a:lnTo>
                  <a:pt x="36059" y="387633"/>
                </a:lnTo>
                <a:cubicBezTo>
                  <a:pt x="36059" y="390075"/>
                  <a:pt x="36951" y="392188"/>
                  <a:pt x="38735" y="393972"/>
                </a:cubicBezTo>
                <a:cubicBezTo>
                  <a:pt x="40520" y="395756"/>
                  <a:pt x="42632" y="396648"/>
                  <a:pt x="45073" y="396648"/>
                </a:cubicBezTo>
                <a:lnTo>
                  <a:pt x="495810" y="396648"/>
                </a:lnTo>
                <a:cubicBezTo>
                  <a:pt x="498252" y="396648"/>
                  <a:pt x="500364" y="395756"/>
                  <a:pt x="502148" y="393972"/>
                </a:cubicBezTo>
                <a:cubicBezTo>
                  <a:pt x="503933" y="392188"/>
                  <a:pt x="504825" y="390075"/>
                  <a:pt x="504825" y="387633"/>
                </a:cubicBezTo>
                <a:lnTo>
                  <a:pt x="504825" y="45074"/>
                </a:lnTo>
                <a:cubicBezTo>
                  <a:pt x="504825" y="42632"/>
                  <a:pt x="503933" y="40519"/>
                  <a:pt x="502148" y="38735"/>
                </a:cubicBezTo>
                <a:cubicBezTo>
                  <a:pt x="500364" y="36951"/>
                  <a:pt x="498252" y="36059"/>
                  <a:pt x="495810" y="36059"/>
                </a:cubicBezTo>
                <a:close/>
                <a:moveTo>
                  <a:pt x="45073" y="0"/>
                </a:moveTo>
                <a:lnTo>
                  <a:pt x="495810" y="0"/>
                </a:lnTo>
                <a:cubicBezTo>
                  <a:pt x="508206" y="0"/>
                  <a:pt x="518817" y="4413"/>
                  <a:pt x="527643" y="13240"/>
                </a:cubicBezTo>
                <a:cubicBezTo>
                  <a:pt x="536471" y="22067"/>
                  <a:pt x="540884" y="32678"/>
                  <a:pt x="540884" y="45074"/>
                </a:cubicBezTo>
                <a:lnTo>
                  <a:pt x="540884" y="387633"/>
                </a:lnTo>
                <a:cubicBezTo>
                  <a:pt x="540884" y="400029"/>
                  <a:pt x="536471" y="410640"/>
                  <a:pt x="527643" y="419467"/>
                </a:cubicBezTo>
                <a:cubicBezTo>
                  <a:pt x="518817" y="428294"/>
                  <a:pt x="508206" y="432707"/>
                  <a:pt x="495810" y="432707"/>
                </a:cubicBezTo>
                <a:lnTo>
                  <a:pt x="45073" y="432707"/>
                </a:lnTo>
                <a:cubicBezTo>
                  <a:pt x="32678" y="432707"/>
                  <a:pt x="22067" y="428294"/>
                  <a:pt x="13240" y="419467"/>
                </a:cubicBezTo>
                <a:cubicBezTo>
                  <a:pt x="4413" y="410640"/>
                  <a:pt x="0" y="400029"/>
                  <a:pt x="0" y="387633"/>
                </a:cubicBezTo>
                <a:lnTo>
                  <a:pt x="0" y="45074"/>
                </a:lnTo>
                <a:cubicBezTo>
                  <a:pt x="0" y="32678"/>
                  <a:pt x="4413" y="22067"/>
                  <a:pt x="13240" y="13240"/>
                </a:cubicBezTo>
                <a:cubicBezTo>
                  <a:pt x="22067" y="4413"/>
                  <a:pt x="32678" y="0"/>
                  <a:pt x="45073" y="0"/>
                </a:cubicBezTo>
                <a:close/>
              </a:path>
            </a:pathLst>
          </a:custGeom>
          <a:solidFill>
            <a:srgbClr val="06657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Calibri"/>
              <a:buNone/>
              <a:tabLst/>
              <a:defRPr/>
            </a:pPr>
            <a:endParaRPr kumimoji="0" sz="13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0" name="Google Shape;362;p21">
            <a:extLst>
              <a:ext uri="{FF2B5EF4-FFF2-40B4-BE49-F238E27FC236}">
                <a16:creationId xmlns:a16="http://schemas.microsoft.com/office/drawing/2014/main" id="{C9D38C25-CAE6-4121-9D32-DCEA39C898AD}"/>
              </a:ext>
            </a:extLst>
          </p:cNvPr>
          <p:cNvSpPr/>
          <p:nvPr/>
        </p:nvSpPr>
        <p:spPr>
          <a:xfrm>
            <a:off x="1046168" y="2010121"/>
            <a:ext cx="268450" cy="210924"/>
          </a:xfrm>
          <a:custGeom>
            <a:avLst/>
            <a:gdLst/>
            <a:ahLst/>
            <a:cxnLst/>
            <a:rect l="l" t="t" r="r" b="b"/>
            <a:pathLst>
              <a:path w="504826" h="396648" extrusionOk="0">
                <a:moveTo>
                  <a:pt x="18030" y="324530"/>
                </a:moveTo>
                <a:lnTo>
                  <a:pt x="486796" y="324530"/>
                </a:lnTo>
                <a:cubicBezTo>
                  <a:pt x="491679" y="324530"/>
                  <a:pt x="495906" y="326314"/>
                  <a:pt x="499473" y="329883"/>
                </a:cubicBezTo>
                <a:cubicBezTo>
                  <a:pt x="503042" y="333451"/>
                  <a:pt x="504826" y="337677"/>
                  <a:pt x="504826" y="342560"/>
                </a:cubicBezTo>
                <a:lnTo>
                  <a:pt x="504826" y="378619"/>
                </a:lnTo>
                <a:cubicBezTo>
                  <a:pt x="504826" y="383502"/>
                  <a:pt x="503042" y="387727"/>
                  <a:pt x="499473" y="391296"/>
                </a:cubicBezTo>
                <a:cubicBezTo>
                  <a:pt x="495906" y="394864"/>
                  <a:pt x="491679" y="396648"/>
                  <a:pt x="486796" y="396648"/>
                </a:cubicBezTo>
                <a:lnTo>
                  <a:pt x="18030" y="396648"/>
                </a:lnTo>
                <a:cubicBezTo>
                  <a:pt x="13147" y="396648"/>
                  <a:pt x="8922" y="394864"/>
                  <a:pt x="5354" y="391296"/>
                </a:cubicBezTo>
                <a:cubicBezTo>
                  <a:pt x="1784" y="387727"/>
                  <a:pt x="1" y="383502"/>
                  <a:pt x="1" y="378619"/>
                </a:cubicBezTo>
                <a:lnTo>
                  <a:pt x="1" y="342560"/>
                </a:lnTo>
                <a:cubicBezTo>
                  <a:pt x="1" y="337677"/>
                  <a:pt x="1784" y="333451"/>
                  <a:pt x="5354" y="329883"/>
                </a:cubicBezTo>
                <a:cubicBezTo>
                  <a:pt x="8922" y="326314"/>
                  <a:pt x="13147" y="324530"/>
                  <a:pt x="18030" y="324530"/>
                </a:cubicBezTo>
                <a:close/>
                <a:moveTo>
                  <a:pt x="18029" y="216353"/>
                </a:moveTo>
                <a:lnTo>
                  <a:pt x="378618" y="216353"/>
                </a:lnTo>
                <a:cubicBezTo>
                  <a:pt x="383502" y="216353"/>
                  <a:pt x="387728" y="218138"/>
                  <a:pt x="391295" y="221706"/>
                </a:cubicBezTo>
                <a:cubicBezTo>
                  <a:pt x="394864" y="225274"/>
                  <a:pt x="396648" y="229500"/>
                  <a:pt x="396648" y="234383"/>
                </a:cubicBezTo>
                <a:lnTo>
                  <a:pt x="396648" y="270442"/>
                </a:lnTo>
                <a:cubicBezTo>
                  <a:pt x="396648" y="275325"/>
                  <a:pt x="394864" y="279551"/>
                  <a:pt x="391295" y="283119"/>
                </a:cubicBezTo>
                <a:cubicBezTo>
                  <a:pt x="387728" y="286687"/>
                  <a:pt x="383502" y="288471"/>
                  <a:pt x="378618" y="288471"/>
                </a:cubicBezTo>
                <a:lnTo>
                  <a:pt x="18029" y="288471"/>
                </a:lnTo>
                <a:cubicBezTo>
                  <a:pt x="13146" y="288471"/>
                  <a:pt x="8921" y="286687"/>
                  <a:pt x="5353" y="283119"/>
                </a:cubicBezTo>
                <a:cubicBezTo>
                  <a:pt x="1783" y="279551"/>
                  <a:pt x="0" y="275325"/>
                  <a:pt x="0" y="270442"/>
                </a:cubicBezTo>
                <a:lnTo>
                  <a:pt x="0" y="234383"/>
                </a:lnTo>
                <a:cubicBezTo>
                  <a:pt x="0" y="229500"/>
                  <a:pt x="1783" y="225274"/>
                  <a:pt x="5353" y="221706"/>
                </a:cubicBezTo>
                <a:cubicBezTo>
                  <a:pt x="8921" y="218138"/>
                  <a:pt x="13146" y="216353"/>
                  <a:pt x="18029" y="216353"/>
                </a:cubicBezTo>
                <a:close/>
                <a:moveTo>
                  <a:pt x="18029" y="108177"/>
                </a:moveTo>
                <a:lnTo>
                  <a:pt x="450737" y="108177"/>
                </a:lnTo>
                <a:cubicBezTo>
                  <a:pt x="455619" y="108177"/>
                  <a:pt x="459845" y="109961"/>
                  <a:pt x="463414" y="113529"/>
                </a:cubicBezTo>
                <a:cubicBezTo>
                  <a:pt x="466982" y="117097"/>
                  <a:pt x="468766" y="121323"/>
                  <a:pt x="468766" y="126206"/>
                </a:cubicBezTo>
                <a:lnTo>
                  <a:pt x="468766" y="162265"/>
                </a:lnTo>
                <a:cubicBezTo>
                  <a:pt x="468766" y="167148"/>
                  <a:pt x="466982" y="171374"/>
                  <a:pt x="463414" y="174942"/>
                </a:cubicBezTo>
                <a:cubicBezTo>
                  <a:pt x="459845" y="178510"/>
                  <a:pt x="455619" y="180294"/>
                  <a:pt x="450737" y="180294"/>
                </a:cubicBezTo>
                <a:lnTo>
                  <a:pt x="18029" y="180294"/>
                </a:lnTo>
                <a:cubicBezTo>
                  <a:pt x="13146" y="180294"/>
                  <a:pt x="8921" y="178510"/>
                  <a:pt x="5353" y="174942"/>
                </a:cubicBezTo>
                <a:cubicBezTo>
                  <a:pt x="1783" y="171374"/>
                  <a:pt x="0" y="167148"/>
                  <a:pt x="0" y="162265"/>
                </a:cubicBezTo>
                <a:lnTo>
                  <a:pt x="0" y="126206"/>
                </a:lnTo>
                <a:cubicBezTo>
                  <a:pt x="0" y="121323"/>
                  <a:pt x="1783" y="117097"/>
                  <a:pt x="5353" y="113529"/>
                </a:cubicBezTo>
                <a:cubicBezTo>
                  <a:pt x="8921" y="109961"/>
                  <a:pt x="13146" y="108177"/>
                  <a:pt x="18029" y="108177"/>
                </a:cubicBezTo>
                <a:close/>
                <a:moveTo>
                  <a:pt x="18030" y="0"/>
                </a:moveTo>
                <a:lnTo>
                  <a:pt x="342561" y="0"/>
                </a:lnTo>
                <a:cubicBezTo>
                  <a:pt x="347444" y="0"/>
                  <a:pt x="351670" y="1784"/>
                  <a:pt x="355238" y="5352"/>
                </a:cubicBezTo>
                <a:cubicBezTo>
                  <a:pt x="358806" y="8921"/>
                  <a:pt x="360590" y="13146"/>
                  <a:pt x="360590" y="18029"/>
                </a:cubicBezTo>
                <a:lnTo>
                  <a:pt x="360590" y="54088"/>
                </a:lnTo>
                <a:cubicBezTo>
                  <a:pt x="360590" y="58971"/>
                  <a:pt x="358806" y="63197"/>
                  <a:pt x="355238" y="66765"/>
                </a:cubicBezTo>
                <a:cubicBezTo>
                  <a:pt x="351670" y="70334"/>
                  <a:pt x="347444" y="72118"/>
                  <a:pt x="342561" y="72118"/>
                </a:cubicBezTo>
                <a:lnTo>
                  <a:pt x="18030" y="72118"/>
                </a:lnTo>
                <a:cubicBezTo>
                  <a:pt x="13147" y="72118"/>
                  <a:pt x="8922" y="70334"/>
                  <a:pt x="5354" y="66765"/>
                </a:cubicBezTo>
                <a:cubicBezTo>
                  <a:pt x="1784" y="63197"/>
                  <a:pt x="1" y="58971"/>
                  <a:pt x="1" y="54088"/>
                </a:cubicBezTo>
                <a:lnTo>
                  <a:pt x="1" y="18029"/>
                </a:lnTo>
                <a:cubicBezTo>
                  <a:pt x="1" y="13146"/>
                  <a:pt x="1784" y="8921"/>
                  <a:pt x="5354" y="5352"/>
                </a:cubicBezTo>
                <a:cubicBezTo>
                  <a:pt x="8922" y="1784"/>
                  <a:pt x="13147" y="0"/>
                  <a:pt x="18030" y="0"/>
                </a:cubicBezTo>
                <a:close/>
              </a:path>
            </a:pathLst>
          </a:custGeom>
          <a:solidFill>
            <a:srgbClr val="06657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Calibri"/>
              <a:buNone/>
              <a:tabLst/>
              <a:defRPr/>
            </a:pPr>
            <a:endParaRPr kumimoji="0" sz="13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1" name="Google Shape;363;p21">
            <a:extLst>
              <a:ext uri="{FF2B5EF4-FFF2-40B4-BE49-F238E27FC236}">
                <a16:creationId xmlns:a16="http://schemas.microsoft.com/office/drawing/2014/main" id="{9C905A94-6C39-4BE7-9428-31CF1BB60ACE}"/>
              </a:ext>
            </a:extLst>
          </p:cNvPr>
          <p:cNvSpPr/>
          <p:nvPr/>
        </p:nvSpPr>
        <p:spPr>
          <a:xfrm>
            <a:off x="1415921" y="2010121"/>
            <a:ext cx="268449" cy="210924"/>
          </a:xfrm>
          <a:custGeom>
            <a:avLst/>
            <a:gdLst/>
            <a:ahLst/>
            <a:cxnLst/>
            <a:rect l="l" t="t" r="r" b="b"/>
            <a:pathLst>
              <a:path w="504825" h="396648" extrusionOk="0">
                <a:moveTo>
                  <a:pt x="18030" y="324530"/>
                </a:moveTo>
                <a:lnTo>
                  <a:pt x="486796" y="324530"/>
                </a:lnTo>
                <a:cubicBezTo>
                  <a:pt x="491679" y="324530"/>
                  <a:pt x="495904" y="326314"/>
                  <a:pt x="499472" y="329883"/>
                </a:cubicBezTo>
                <a:cubicBezTo>
                  <a:pt x="503041" y="333451"/>
                  <a:pt x="504825" y="337677"/>
                  <a:pt x="504825" y="342560"/>
                </a:cubicBezTo>
                <a:lnTo>
                  <a:pt x="504825" y="378619"/>
                </a:lnTo>
                <a:cubicBezTo>
                  <a:pt x="504825" y="383502"/>
                  <a:pt x="503041" y="387727"/>
                  <a:pt x="499472" y="391296"/>
                </a:cubicBezTo>
                <a:cubicBezTo>
                  <a:pt x="495904" y="394864"/>
                  <a:pt x="491679" y="396648"/>
                  <a:pt x="486796" y="396648"/>
                </a:cubicBezTo>
                <a:lnTo>
                  <a:pt x="18030" y="396648"/>
                </a:lnTo>
                <a:cubicBezTo>
                  <a:pt x="13146" y="396648"/>
                  <a:pt x="8920" y="394864"/>
                  <a:pt x="5353" y="391296"/>
                </a:cubicBezTo>
                <a:cubicBezTo>
                  <a:pt x="1784" y="387727"/>
                  <a:pt x="0" y="383502"/>
                  <a:pt x="0" y="378619"/>
                </a:cubicBezTo>
                <a:lnTo>
                  <a:pt x="0" y="342560"/>
                </a:lnTo>
                <a:cubicBezTo>
                  <a:pt x="0" y="337677"/>
                  <a:pt x="1784" y="333451"/>
                  <a:pt x="5353" y="329883"/>
                </a:cubicBezTo>
                <a:cubicBezTo>
                  <a:pt x="8920" y="326314"/>
                  <a:pt x="13146" y="324530"/>
                  <a:pt x="18030" y="324530"/>
                </a:cubicBezTo>
                <a:close/>
                <a:moveTo>
                  <a:pt x="126206" y="216353"/>
                </a:moveTo>
                <a:lnTo>
                  <a:pt x="378619" y="216353"/>
                </a:lnTo>
                <a:cubicBezTo>
                  <a:pt x="383502" y="216353"/>
                  <a:pt x="387727" y="218138"/>
                  <a:pt x="391295" y="221706"/>
                </a:cubicBezTo>
                <a:cubicBezTo>
                  <a:pt x="394864" y="225274"/>
                  <a:pt x="396648" y="229500"/>
                  <a:pt x="396648" y="234383"/>
                </a:cubicBezTo>
                <a:lnTo>
                  <a:pt x="396648" y="270442"/>
                </a:lnTo>
                <a:cubicBezTo>
                  <a:pt x="396648" y="275325"/>
                  <a:pt x="394864" y="279551"/>
                  <a:pt x="391295" y="283119"/>
                </a:cubicBezTo>
                <a:cubicBezTo>
                  <a:pt x="387727" y="286687"/>
                  <a:pt x="383502" y="288471"/>
                  <a:pt x="378619" y="288471"/>
                </a:cubicBezTo>
                <a:lnTo>
                  <a:pt x="126206" y="288471"/>
                </a:lnTo>
                <a:cubicBezTo>
                  <a:pt x="121323" y="288471"/>
                  <a:pt x="117097" y="286687"/>
                  <a:pt x="113529" y="283119"/>
                </a:cubicBezTo>
                <a:cubicBezTo>
                  <a:pt x="109961" y="279551"/>
                  <a:pt x="108177" y="275325"/>
                  <a:pt x="108177" y="270442"/>
                </a:cubicBezTo>
                <a:lnTo>
                  <a:pt x="108177" y="234383"/>
                </a:lnTo>
                <a:cubicBezTo>
                  <a:pt x="108177" y="229500"/>
                  <a:pt x="109961" y="225274"/>
                  <a:pt x="113529" y="221706"/>
                </a:cubicBezTo>
                <a:cubicBezTo>
                  <a:pt x="117097" y="218138"/>
                  <a:pt x="121323" y="216353"/>
                  <a:pt x="126206" y="216353"/>
                </a:cubicBezTo>
                <a:close/>
                <a:moveTo>
                  <a:pt x="54088" y="108177"/>
                </a:moveTo>
                <a:lnTo>
                  <a:pt x="450736" y="108177"/>
                </a:lnTo>
                <a:cubicBezTo>
                  <a:pt x="455620" y="108177"/>
                  <a:pt x="459845" y="109961"/>
                  <a:pt x="463414" y="113529"/>
                </a:cubicBezTo>
                <a:cubicBezTo>
                  <a:pt x="466981" y="117097"/>
                  <a:pt x="468766" y="121323"/>
                  <a:pt x="468766" y="126206"/>
                </a:cubicBezTo>
                <a:lnTo>
                  <a:pt x="468766" y="162265"/>
                </a:lnTo>
                <a:cubicBezTo>
                  <a:pt x="468766" y="167148"/>
                  <a:pt x="466981" y="171374"/>
                  <a:pt x="463414" y="174942"/>
                </a:cubicBezTo>
                <a:cubicBezTo>
                  <a:pt x="459845" y="178510"/>
                  <a:pt x="455620" y="180294"/>
                  <a:pt x="450736" y="180294"/>
                </a:cubicBezTo>
                <a:lnTo>
                  <a:pt x="54088" y="180294"/>
                </a:lnTo>
                <a:cubicBezTo>
                  <a:pt x="49205" y="180294"/>
                  <a:pt x="44980" y="178510"/>
                  <a:pt x="41411" y="174942"/>
                </a:cubicBezTo>
                <a:cubicBezTo>
                  <a:pt x="37843" y="171374"/>
                  <a:pt x="36059" y="167148"/>
                  <a:pt x="36059" y="162265"/>
                </a:cubicBezTo>
                <a:lnTo>
                  <a:pt x="36059" y="126206"/>
                </a:lnTo>
                <a:cubicBezTo>
                  <a:pt x="36059" y="121323"/>
                  <a:pt x="37843" y="117097"/>
                  <a:pt x="41411" y="113529"/>
                </a:cubicBezTo>
                <a:cubicBezTo>
                  <a:pt x="44980" y="109961"/>
                  <a:pt x="49205" y="108177"/>
                  <a:pt x="54088" y="108177"/>
                </a:cubicBezTo>
                <a:close/>
                <a:moveTo>
                  <a:pt x="162265" y="0"/>
                </a:moveTo>
                <a:lnTo>
                  <a:pt x="342560" y="0"/>
                </a:lnTo>
                <a:cubicBezTo>
                  <a:pt x="347442" y="0"/>
                  <a:pt x="351668" y="1784"/>
                  <a:pt x="355236" y="5352"/>
                </a:cubicBezTo>
                <a:cubicBezTo>
                  <a:pt x="358805" y="8921"/>
                  <a:pt x="360589" y="13146"/>
                  <a:pt x="360589" y="18029"/>
                </a:cubicBezTo>
                <a:lnTo>
                  <a:pt x="360589" y="54088"/>
                </a:lnTo>
                <a:cubicBezTo>
                  <a:pt x="360589" y="58971"/>
                  <a:pt x="358805" y="63197"/>
                  <a:pt x="355236" y="66765"/>
                </a:cubicBezTo>
                <a:cubicBezTo>
                  <a:pt x="351668" y="70334"/>
                  <a:pt x="347442" y="72118"/>
                  <a:pt x="342560" y="72118"/>
                </a:cubicBezTo>
                <a:lnTo>
                  <a:pt x="162265" y="72118"/>
                </a:lnTo>
                <a:cubicBezTo>
                  <a:pt x="157382" y="72118"/>
                  <a:pt x="153157" y="70334"/>
                  <a:pt x="149588" y="66765"/>
                </a:cubicBezTo>
                <a:cubicBezTo>
                  <a:pt x="146019" y="63197"/>
                  <a:pt x="144236" y="58971"/>
                  <a:pt x="144236" y="54088"/>
                </a:cubicBezTo>
                <a:lnTo>
                  <a:pt x="144236" y="18029"/>
                </a:lnTo>
                <a:cubicBezTo>
                  <a:pt x="144236" y="13146"/>
                  <a:pt x="146019" y="8921"/>
                  <a:pt x="149588" y="5352"/>
                </a:cubicBezTo>
                <a:cubicBezTo>
                  <a:pt x="153157" y="1784"/>
                  <a:pt x="157382" y="0"/>
                  <a:pt x="162265" y="0"/>
                </a:cubicBezTo>
                <a:close/>
              </a:path>
            </a:pathLst>
          </a:custGeom>
          <a:solidFill>
            <a:srgbClr val="06657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Calibri"/>
              <a:buNone/>
              <a:tabLst/>
              <a:defRPr/>
            </a:pPr>
            <a:endParaRPr kumimoji="0" sz="13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2" name="Google Shape;364;p21">
            <a:extLst>
              <a:ext uri="{FF2B5EF4-FFF2-40B4-BE49-F238E27FC236}">
                <a16:creationId xmlns:a16="http://schemas.microsoft.com/office/drawing/2014/main" id="{42DCF120-57AF-40C6-9B49-18AD59CE2D5D}"/>
              </a:ext>
            </a:extLst>
          </p:cNvPr>
          <p:cNvSpPr/>
          <p:nvPr/>
        </p:nvSpPr>
        <p:spPr>
          <a:xfrm>
            <a:off x="1785671" y="2010121"/>
            <a:ext cx="268449" cy="210924"/>
          </a:xfrm>
          <a:custGeom>
            <a:avLst/>
            <a:gdLst/>
            <a:ahLst/>
            <a:cxnLst/>
            <a:rect l="l" t="t" r="r" b="b"/>
            <a:pathLst>
              <a:path w="504825" h="396648" extrusionOk="0">
                <a:moveTo>
                  <a:pt x="18030" y="324530"/>
                </a:moveTo>
                <a:lnTo>
                  <a:pt x="486796" y="324530"/>
                </a:lnTo>
                <a:cubicBezTo>
                  <a:pt x="491678" y="324530"/>
                  <a:pt x="495904" y="326314"/>
                  <a:pt x="499472" y="329883"/>
                </a:cubicBezTo>
                <a:cubicBezTo>
                  <a:pt x="503041" y="333451"/>
                  <a:pt x="504825" y="337677"/>
                  <a:pt x="504825" y="342560"/>
                </a:cubicBezTo>
                <a:lnTo>
                  <a:pt x="504825" y="378619"/>
                </a:lnTo>
                <a:cubicBezTo>
                  <a:pt x="504825" y="383502"/>
                  <a:pt x="503041" y="387727"/>
                  <a:pt x="499472" y="391296"/>
                </a:cubicBezTo>
                <a:cubicBezTo>
                  <a:pt x="495904" y="394864"/>
                  <a:pt x="491678" y="396648"/>
                  <a:pt x="486796" y="396648"/>
                </a:cubicBezTo>
                <a:lnTo>
                  <a:pt x="18030" y="396648"/>
                </a:lnTo>
                <a:cubicBezTo>
                  <a:pt x="13147" y="396648"/>
                  <a:pt x="8920" y="394864"/>
                  <a:pt x="5352" y="391296"/>
                </a:cubicBezTo>
                <a:cubicBezTo>
                  <a:pt x="1784" y="387727"/>
                  <a:pt x="0" y="383502"/>
                  <a:pt x="0" y="378619"/>
                </a:cubicBezTo>
                <a:lnTo>
                  <a:pt x="0" y="342560"/>
                </a:lnTo>
                <a:cubicBezTo>
                  <a:pt x="0" y="337677"/>
                  <a:pt x="1784" y="333451"/>
                  <a:pt x="5352" y="329883"/>
                </a:cubicBezTo>
                <a:cubicBezTo>
                  <a:pt x="8920" y="326314"/>
                  <a:pt x="13147" y="324530"/>
                  <a:pt x="18030" y="324530"/>
                </a:cubicBezTo>
                <a:close/>
                <a:moveTo>
                  <a:pt x="126205" y="216353"/>
                </a:moveTo>
                <a:lnTo>
                  <a:pt x="486795" y="216353"/>
                </a:lnTo>
                <a:cubicBezTo>
                  <a:pt x="491677" y="216353"/>
                  <a:pt x="495903" y="218138"/>
                  <a:pt x="499471" y="221706"/>
                </a:cubicBezTo>
                <a:cubicBezTo>
                  <a:pt x="503040" y="225274"/>
                  <a:pt x="504824" y="229500"/>
                  <a:pt x="504824" y="234383"/>
                </a:cubicBezTo>
                <a:lnTo>
                  <a:pt x="504824" y="270442"/>
                </a:lnTo>
                <a:cubicBezTo>
                  <a:pt x="504824" y="275325"/>
                  <a:pt x="503040" y="279551"/>
                  <a:pt x="499471" y="283119"/>
                </a:cubicBezTo>
                <a:cubicBezTo>
                  <a:pt x="495903" y="286687"/>
                  <a:pt x="491677" y="288471"/>
                  <a:pt x="486795" y="288471"/>
                </a:cubicBezTo>
                <a:lnTo>
                  <a:pt x="126205" y="288471"/>
                </a:lnTo>
                <a:cubicBezTo>
                  <a:pt x="121322" y="288471"/>
                  <a:pt x="117096" y="286687"/>
                  <a:pt x="113528" y="283119"/>
                </a:cubicBezTo>
                <a:cubicBezTo>
                  <a:pt x="109959" y="279551"/>
                  <a:pt x="108176" y="275325"/>
                  <a:pt x="108176" y="270442"/>
                </a:cubicBezTo>
                <a:lnTo>
                  <a:pt x="108176" y="234383"/>
                </a:lnTo>
                <a:cubicBezTo>
                  <a:pt x="108176" y="229500"/>
                  <a:pt x="109959" y="225274"/>
                  <a:pt x="113528" y="221706"/>
                </a:cubicBezTo>
                <a:cubicBezTo>
                  <a:pt x="117096" y="218138"/>
                  <a:pt x="121322" y="216353"/>
                  <a:pt x="126205" y="216353"/>
                </a:cubicBezTo>
                <a:close/>
                <a:moveTo>
                  <a:pt x="54087" y="108177"/>
                </a:moveTo>
                <a:lnTo>
                  <a:pt x="486795" y="108177"/>
                </a:lnTo>
                <a:cubicBezTo>
                  <a:pt x="491677" y="108177"/>
                  <a:pt x="495903" y="109961"/>
                  <a:pt x="499471" y="113529"/>
                </a:cubicBezTo>
                <a:cubicBezTo>
                  <a:pt x="503040" y="117097"/>
                  <a:pt x="504824" y="121323"/>
                  <a:pt x="504824" y="126206"/>
                </a:cubicBezTo>
                <a:lnTo>
                  <a:pt x="504824" y="162265"/>
                </a:lnTo>
                <a:cubicBezTo>
                  <a:pt x="504824" y="167148"/>
                  <a:pt x="503040" y="171374"/>
                  <a:pt x="499471" y="174942"/>
                </a:cubicBezTo>
                <a:cubicBezTo>
                  <a:pt x="495903" y="178510"/>
                  <a:pt x="491677" y="180294"/>
                  <a:pt x="486795" y="180294"/>
                </a:cubicBezTo>
                <a:lnTo>
                  <a:pt x="54087" y="180294"/>
                </a:lnTo>
                <a:cubicBezTo>
                  <a:pt x="49205" y="180294"/>
                  <a:pt x="44979" y="178510"/>
                  <a:pt x="41411" y="174942"/>
                </a:cubicBezTo>
                <a:cubicBezTo>
                  <a:pt x="37842" y="171374"/>
                  <a:pt x="36058" y="167148"/>
                  <a:pt x="36058" y="162265"/>
                </a:cubicBezTo>
                <a:lnTo>
                  <a:pt x="36058" y="126206"/>
                </a:lnTo>
                <a:cubicBezTo>
                  <a:pt x="36058" y="121323"/>
                  <a:pt x="37842" y="117097"/>
                  <a:pt x="41411" y="113529"/>
                </a:cubicBezTo>
                <a:cubicBezTo>
                  <a:pt x="44979" y="109961"/>
                  <a:pt x="49205" y="108177"/>
                  <a:pt x="54087" y="108177"/>
                </a:cubicBezTo>
                <a:close/>
                <a:moveTo>
                  <a:pt x="162265" y="0"/>
                </a:moveTo>
                <a:lnTo>
                  <a:pt x="486796" y="0"/>
                </a:lnTo>
                <a:cubicBezTo>
                  <a:pt x="491678" y="0"/>
                  <a:pt x="495904" y="1784"/>
                  <a:pt x="499472" y="5352"/>
                </a:cubicBezTo>
                <a:cubicBezTo>
                  <a:pt x="503041" y="8921"/>
                  <a:pt x="504825" y="13146"/>
                  <a:pt x="504825" y="18029"/>
                </a:cubicBezTo>
                <a:lnTo>
                  <a:pt x="504825" y="54088"/>
                </a:lnTo>
                <a:cubicBezTo>
                  <a:pt x="504825" y="58971"/>
                  <a:pt x="503041" y="63197"/>
                  <a:pt x="499472" y="66765"/>
                </a:cubicBezTo>
                <a:cubicBezTo>
                  <a:pt x="495904" y="70334"/>
                  <a:pt x="491678" y="72118"/>
                  <a:pt x="486796" y="72118"/>
                </a:cubicBezTo>
                <a:lnTo>
                  <a:pt x="162265" y="72118"/>
                </a:lnTo>
                <a:cubicBezTo>
                  <a:pt x="157383" y="72118"/>
                  <a:pt x="153157" y="70334"/>
                  <a:pt x="149588" y="66765"/>
                </a:cubicBezTo>
                <a:cubicBezTo>
                  <a:pt x="146020" y="63197"/>
                  <a:pt x="144236" y="58971"/>
                  <a:pt x="144236" y="54088"/>
                </a:cubicBezTo>
                <a:lnTo>
                  <a:pt x="144236" y="18029"/>
                </a:lnTo>
                <a:cubicBezTo>
                  <a:pt x="144236" y="13146"/>
                  <a:pt x="146020" y="8921"/>
                  <a:pt x="149588" y="5352"/>
                </a:cubicBezTo>
                <a:cubicBezTo>
                  <a:pt x="153157" y="1784"/>
                  <a:pt x="157383" y="0"/>
                  <a:pt x="162265" y="0"/>
                </a:cubicBezTo>
                <a:close/>
              </a:path>
            </a:pathLst>
          </a:custGeom>
          <a:solidFill>
            <a:srgbClr val="06657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Calibri"/>
              <a:buNone/>
              <a:tabLst/>
              <a:defRPr/>
            </a:pPr>
            <a:endParaRPr kumimoji="0" sz="13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3" name="Google Shape;365;p21">
            <a:extLst>
              <a:ext uri="{FF2B5EF4-FFF2-40B4-BE49-F238E27FC236}">
                <a16:creationId xmlns:a16="http://schemas.microsoft.com/office/drawing/2014/main" id="{2969D70B-56BE-43B9-AB24-B5B106DC058F}"/>
              </a:ext>
            </a:extLst>
          </p:cNvPr>
          <p:cNvSpPr/>
          <p:nvPr/>
        </p:nvSpPr>
        <p:spPr>
          <a:xfrm>
            <a:off x="2155421" y="2010121"/>
            <a:ext cx="268449" cy="210924"/>
          </a:xfrm>
          <a:custGeom>
            <a:avLst/>
            <a:gdLst/>
            <a:ahLst/>
            <a:cxnLst/>
            <a:rect l="l" t="t" r="r" b="b"/>
            <a:pathLst>
              <a:path w="504825" h="396648" extrusionOk="0">
                <a:moveTo>
                  <a:pt x="18030" y="324530"/>
                </a:moveTo>
                <a:lnTo>
                  <a:pt x="486796" y="324530"/>
                </a:lnTo>
                <a:cubicBezTo>
                  <a:pt x="491679" y="324530"/>
                  <a:pt x="495904" y="326314"/>
                  <a:pt x="499473" y="329883"/>
                </a:cubicBezTo>
                <a:cubicBezTo>
                  <a:pt x="503041" y="333451"/>
                  <a:pt x="504825" y="337677"/>
                  <a:pt x="504825" y="342560"/>
                </a:cubicBezTo>
                <a:lnTo>
                  <a:pt x="504825" y="378619"/>
                </a:lnTo>
                <a:cubicBezTo>
                  <a:pt x="504825" y="383502"/>
                  <a:pt x="503041" y="387727"/>
                  <a:pt x="499473" y="391296"/>
                </a:cubicBezTo>
                <a:cubicBezTo>
                  <a:pt x="495904" y="394864"/>
                  <a:pt x="491679" y="396648"/>
                  <a:pt x="486796" y="396648"/>
                </a:cubicBezTo>
                <a:lnTo>
                  <a:pt x="18030" y="396648"/>
                </a:lnTo>
                <a:cubicBezTo>
                  <a:pt x="13147" y="396648"/>
                  <a:pt x="8921" y="394864"/>
                  <a:pt x="5353" y="391296"/>
                </a:cubicBezTo>
                <a:cubicBezTo>
                  <a:pt x="1784" y="387727"/>
                  <a:pt x="0" y="383502"/>
                  <a:pt x="0" y="378619"/>
                </a:cubicBezTo>
                <a:lnTo>
                  <a:pt x="0" y="342560"/>
                </a:lnTo>
                <a:cubicBezTo>
                  <a:pt x="0" y="337677"/>
                  <a:pt x="1784" y="333451"/>
                  <a:pt x="5353" y="329883"/>
                </a:cubicBezTo>
                <a:cubicBezTo>
                  <a:pt x="8921" y="326314"/>
                  <a:pt x="13147" y="324530"/>
                  <a:pt x="18030" y="324530"/>
                </a:cubicBezTo>
                <a:close/>
                <a:moveTo>
                  <a:pt x="18030" y="216353"/>
                </a:moveTo>
                <a:lnTo>
                  <a:pt x="486796" y="216353"/>
                </a:lnTo>
                <a:cubicBezTo>
                  <a:pt x="491679" y="216353"/>
                  <a:pt x="495904" y="218138"/>
                  <a:pt x="499473" y="221706"/>
                </a:cubicBezTo>
                <a:cubicBezTo>
                  <a:pt x="503041" y="225274"/>
                  <a:pt x="504825" y="229500"/>
                  <a:pt x="504825" y="234383"/>
                </a:cubicBezTo>
                <a:lnTo>
                  <a:pt x="504825" y="270442"/>
                </a:lnTo>
                <a:cubicBezTo>
                  <a:pt x="504825" y="275325"/>
                  <a:pt x="503041" y="279551"/>
                  <a:pt x="499473" y="283119"/>
                </a:cubicBezTo>
                <a:cubicBezTo>
                  <a:pt x="495904" y="286687"/>
                  <a:pt x="491679" y="288471"/>
                  <a:pt x="486796" y="288471"/>
                </a:cubicBezTo>
                <a:lnTo>
                  <a:pt x="18030" y="288471"/>
                </a:lnTo>
                <a:cubicBezTo>
                  <a:pt x="13147" y="288471"/>
                  <a:pt x="8921" y="286687"/>
                  <a:pt x="5353" y="283119"/>
                </a:cubicBezTo>
                <a:cubicBezTo>
                  <a:pt x="1784" y="279551"/>
                  <a:pt x="0" y="275325"/>
                  <a:pt x="0" y="270442"/>
                </a:cubicBezTo>
                <a:lnTo>
                  <a:pt x="0" y="234383"/>
                </a:lnTo>
                <a:cubicBezTo>
                  <a:pt x="0" y="229500"/>
                  <a:pt x="1784" y="225274"/>
                  <a:pt x="5353" y="221706"/>
                </a:cubicBezTo>
                <a:cubicBezTo>
                  <a:pt x="8921" y="218138"/>
                  <a:pt x="13147" y="216353"/>
                  <a:pt x="18030" y="216353"/>
                </a:cubicBezTo>
                <a:close/>
                <a:moveTo>
                  <a:pt x="18030" y="108177"/>
                </a:moveTo>
                <a:lnTo>
                  <a:pt x="486796" y="108177"/>
                </a:lnTo>
                <a:cubicBezTo>
                  <a:pt x="491679" y="108177"/>
                  <a:pt x="495904" y="109961"/>
                  <a:pt x="499473" y="113529"/>
                </a:cubicBezTo>
                <a:cubicBezTo>
                  <a:pt x="503041" y="117097"/>
                  <a:pt x="504825" y="121323"/>
                  <a:pt x="504825" y="126206"/>
                </a:cubicBezTo>
                <a:lnTo>
                  <a:pt x="504825" y="162265"/>
                </a:lnTo>
                <a:cubicBezTo>
                  <a:pt x="504825" y="167148"/>
                  <a:pt x="503041" y="171374"/>
                  <a:pt x="499473" y="174942"/>
                </a:cubicBezTo>
                <a:cubicBezTo>
                  <a:pt x="495904" y="178510"/>
                  <a:pt x="491679" y="180294"/>
                  <a:pt x="486796" y="180294"/>
                </a:cubicBezTo>
                <a:lnTo>
                  <a:pt x="18030" y="180294"/>
                </a:lnTo>
                <a:cubicBezTo>
                  <a:pt x="13147" y="180294"/>
                  <a:pt x="8921" y="178510"/>
                  <a:pt x="5353" y="174942"/>
                </a:cubicBezTo>
                <a:cubicBezTo>
                  <a:pt x="1784" y="171374"/>
                  <a:pt x="0" y="167148"/>
                  <a:pt x="0" y="162265"/>
                </a:cubicBezTo>
                <a:lnTo>
                  <a:pt x="0" y="126206"/>
                </a:lnTo>
                <a:cubicBezTo>
                  <a:pt x="0" y="121323"/>
                  <a:pt x="1784" y="117097"/>
                  <a:pt x="5353" y="113529"/>
                </a:cubicBezTo>
                <a:cubicBezTo>
                  <a:pt x="8921" y="109961"/>
                  <a:pt x="13147" y="108177"/>
                  <a:pt x="18030" y="108177"/>
                </a:cubicBezTo>
                <a:close/>
                <a:moveTo>
                  <a:pt x="18030" y="0"/>
                </a:moveTo>
                <a:lnTo>
                  <a:pt x="486796" y="0"/>
                </a:lnTo>
                <a:cubicBezTo>
                  <a:pt x="491679" y="0"/>
                  <a:pt x="495904" y="1784"/>
                  <a:pt x="499473" y="5352"/>
                </a:cubicBezTo>
                <a:cubicBezTo>
                  <a:pt x="503041" y="8921"/>
                  <a:pt x="504825" y="13146"/>
                  <a:pt x="504825" y="18029"/>
                </a:cubicBezTo>
                <a:lnTo>
                  <a:pt x="504825" y="54088"/>
                </a:lnTo>
                <a:cubicBezTo>
                  <a:pt x="504825" y="58971"/>
                  <a:pt x="503041" y="63197"/>
                  <a:pt x="499473" y="66765"/>
                </a:cubicBezTo>
                <a:cubicBezTo>
                  <a:pt x="495904" y="70334"/>
                  <a:pt x="491679" y="72118"/>
                  <a:pt x="486796" y="72118"/>
                </a:cubicBezTo>
                <a:lnTo>
                  <a:pt x="18030" y="72118"/>
                </a:lnTo>
                <a:cubicBezTo>
                  <a:pt x="13147" y="72118"/>
                  <a:pt x="8921" y="70334"/>
                  <a:pt x="5353" y="66765"/>
                </a:cubicBezTo>
                <a:cubicBezTo>
                  <a:pt x="1784" y="63197"/>
                  <a:pt x="0" y="58971"/>
                  <a:pt x="0" y="54088"/>
                </a:cubicBezTo>
                <a:lnTo>
                  <a:pt x="0" y="18029"/>
                </a:lnTo>
                <a:cubicBezTo>
                  <a:pt x="0" y="13146"/>
                  <a:pt x="1784" y="8921"/>
                  <a:pt x="5353" y="5352"/>
                </a:cubicBezTo>
                <a:cubicBezTo>
                  <a:pt x="8921" y="1784"/>
                  <a:pt x="13147" y="0"/>
                  <a:pt x="18030" y="0"/>
                </a:cubicBezTo>
                <a:close/>
              </a:path>
            </a:pathLst>
          </a:custGeom>
          <a:solidFill>
            <a:srgbClr val="06657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Calibri"/>
              <a:buNone/>
              <a:tabLst/>
              <a:defRPr/>
            </a:pPr>
            <a:endParaRPr kumimoji="0" sz="13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4" name="Google Shape;366;p21">
            <a:extLst>
              <a:ext uri="{FF2B5EF4-FFF2-40B4-BE49-F238E27FC236}">
                <a16:creationId xmlns:a16="http://schemas.microsoft.com/office/drawing/2014/main" id="{856EADB4-7F75-4E86-AFAB-C284D43EED62}"/>
              </a:ext>
            </a:extLst>
          </p:cNvPr>
          <p:cNvSpPr/>
          <p:nvPr/>
        </p:nvSpPr>
        <p:spPr>
          <a:xfrm>
            <a:off x="2525171" y="2010121"/>
            <a:ext cx="268450" cy="210924"/>
          </a:xfrm>
          <a:custGeom>
            <a:avLst/>
            <a:gdLst/>
            <a:ahLst/>
            <a:cxnLst/>
            <a:rect l="l" t="t" r="r" b="b"/>
            <a:pathLst>
              <a:path w="504827" h="396648" extrusionOk="0">
                <a:moveTo>
                  <a:pt x="117193" y="324530"/>
                </a:moveTo>
                <a:lnTo>
                  <a:pt x="495812" y="324530"/>
                </a:lnTo>
                <a:cubicBezTo>
                  <a:pt x="498253" y="324530"/>
                  <a:pt x="500366" y="325422"/>
                  <a:pt x="502150" y="327206"/>
                </a:cubicBezTo>
                <a:cubicBezTo>
                  <a:pt x="503934" y="328991"/>
                  <a:pt x="504827" y="331103"/>
                  <a:pt x="504827" y="333545"/>
                </a:cubicBezTo>
                <a:lnTo>
                  <a:pt x="504827" y="387633"/>
                </a:lnTo>
                <a:cubicBezTo>
                  <a:pt x="504827" y="390075"/>
                  <a:pt x="503934" y="392188"/>
                  <a:pt x="502150" y="393972"/>
                </a:cubicBezTo>
                <a:cubicBezTo>
                  <a:pt x="500366" y="395756"/>
                  <a:pt x="498253" y="396648"/>
                  <a:pt x="495812" y="396648"/>
                </a:cubicBezTo>
                <a:lnTo>
                  <a:pt x="117193" y="396648"/>
                </a:lnTo>
                <a:cubicBezTo>
                  <a:pt x="114752" y="396648"/>
                  <a:pt x="112639" y="395756"/>
                  <a:pt x="110854" y="393972"/>
                </a:cubicBezTo>
                <a:cubicBezTo>
                  <a:pt x="109070" y="392188"/>
                  <a:pt x="108178" y="390075"/>
                  <a:pt x="108178" y="387633"/>
                </a:cubicBezTo>
                <a:lnTo>
                  <a:pt x="108178" y="333545"/>
                </a:lnTo>
                <a:cubicBezTo>
                  <a:pt x="108178" y="331103"/>
                  <a:pt x="109070" y="328991"/>
                  <a:pt x="110854" y="327206"/>
                </a:cubicBezTo>
                <a:cubicBezTo>
                  <a:pt x="112639" y="325422"/>
                  <a:pt x="114752" y="324530"/>
                  <a:pt x="117193" y="324530"/>
                </a:cubicBezTo>
                <a:close/>
                <a:moveTo>
                  <a:pt x="9015" y="324530"/>
                </a:moveTo>
                <a:lnTo>
                  <a:pt x="63103" y="324530"/>
                </a:lnTo>
                <a:cubicBezTo>
                  <a:pt x="65545" y="324530"/>
                  <a:pt x="67658" y="325422"/>
                  <a:pt x="69442" y="327206"/>
                </a:cubicBezTo>
                <a:cubicBezTo>
                  <a:pt x="71226" y="328991"/>
                  <a:pt x="72118" y="331103"/>
                  <a:pt x="72118" y="333545"/>
                </a:cubicBezTo>
                <a:lnTo>
                  <a:pt x="72118" y="387633"/>
                </a:lnTo>
                <a:cubicBezTo>
                  <a:pt x="72118" y="390075"/>
                  <a:pt x="71226" y="392188"/>
                  <a:pt x="69442" y="393972"/>
                </a:cubicBezTo>
                <a:cubicBezTo>
                  <a:pt x="67658" y="395756"/>
                  <a:pt x="65545" y="396648"/>
                  <a:pt x="63103" y="396648"/>
                </a:cubicBezTo>
                <a:lnTo>
                  <a:pt x="9015" y="396648"/>
                </a:lnTo>
                <a:cubicBezTo>
                  <a:pt x="6574" y="396648"/>
                  <a:pt x="4461" y="395756"/>
                  <a:pt x="2676" y="393972"/>
                </a:cubicBezTo>
                <a:cubicBezTo>
                  <a:pt x="892" y="392188"/>
                  <a:pt x="0" y="390075"/>
                  <a:pt x="0" y="387633"/>
                </a:cubicBezTo>
                <a:lnTo>
                  <a:pt x="0" y="333545"/>
                </a:lnTo>
                <a:cubicBezTo>
                  <a:pt x="0" y="331103"/>
                  <a:pt x="892" y="328991"/>
                  <a:pt x="2676" y="327206"/>
                </a:cubicBezTo>
                <a:cubicBezTo>
                  <a:pt x="4461" y="325422"/>
                  <a:pt x="6574" y="324530"/>
                  <a:pt x="9015" y="324530"/>
                </a:cubicBezTo>
                <a:close/>
                <a:moveTo>
                  <a:pt x="117193" y="216353"/>
                </a:moveTo>
                <a:lnTo>
                  <a:pt x="495812" y="216353"/>
                </a:lnTo>
                <a:cubicBezTo>
                  <a:pt x="498253" y="216353"/>
                  <a:pt x="500366" y="217246"/>
                  <a:pt x="502150" y="219030"/>
                </a:cubicBezTo>
                <a:cubicBezTo>
                  <a:pt x="503934" y="220814"/>
                  <a:pt x="504827" y="222927"/>
                  <a:pt x="504827" y="225368"/>
                </a:cubicBezTo>
                <a:lnTo>
                  <a:pt x="504827" y="279457"/>
                </a:lnTo>
                <a:cubicBezTo>
                  <a:pt x="504827" y="281898"/>
                  <a:pt x="503934" y="284011"/>
                  <a:pt x="502150" y="285795"/>
                </a:cubicBezTo>
                <a:cubicBezTo>
                  <a:pt x="500366" y="287579"/>
                  <a:pt x="498253" y="288471"/>
                  <a:pt x="495812" y="288471"/>
                </a:cubicBezTo>
                <a:lnTo>
                  <a:pt x="117193" y="288471"/>
                </a:lnTo>
                <a:cubicBezTo>
                  <a:pt x="114752" y="288471"/>
                  <a:pt x="112639" y="287579"/>
                  <a:pt x="110854" y="285795"/>
                </a:cubicBezTo>
                <a:cubicBezTo>
                  <a:pt x="109070" y="284011"/>
                  <a:pt x="108178" y="281898"/>
                  <a:pt x="108178" y="279457"/>
                </a:cubicBezTo>
                <a:lnTo>
                  <a:pt x="108178" y="225368"/>
                </a:lnTo>
                <a:cubicBezTo>
                  <a:pt x="108178" y="222927"/>
                  <a:pt x="109070" y="220814"/>
                  <a:pt x="110854" y="219030"/>
                </a:cubicBezTo>
                <a:cubicBezTo>
                  <a:pt x="112639" y="217246"/>
                  <a:pt x="114752" y="216353"/>
                  <a:pt x="117193" y="216353"/>
                </a:cubicBezTo>
                <a:close/>
                <a:moveTo>
                  <a:pt x="9015" y="216353"/>
                </a:moveTo>
                <a:lnTo>
                  <a:pt x="63103" y="216353"/>
                </a:lnTo>
                <a:cubicBezTo>
                  <a:pt x="65545" y="216353"/>
                  <a:pt x="67658" y="217246"/>
                  <a:pt x="69442" y="219030"/>
                </a:cubicBezTo>
                <a:cubicBezTo>
                  <a:pt x="71226" y="220814"/>
                  <a:pt x="72118" y="222927"/>
                  <a:pt x="72118" y="225368"/>
                </a:cubicBezTo>
                <a:lnTo>
                  <a:pt x="72118" y="279457"/>
                </a:lnTo>
                <a:cubicBezTo>
                  <a:pt x="72118" y="281898"/>
                  <a:pt x="71226" y="284011"/>
                  <a:pt x="69442" y="285795"/>
                </a:cubicBezTo>
                <a:cubicBezTo>
                  <a:pt x="67658" y="287579"/>
                  <a:pt x="65545" y="288471"/>
                  <a:pt x="63103" y="288471"/>
                </a:cubicBezTo>
                <a:lnTo>
                  <a:pt x="9015" y="288471"/>
                </a:lnTo>
                <a:cubicBezTo>
                  <a:pt x="6574" y="288471"/>
                  <a:pt x="4461" y="287579"/>
                  <a:pt x="2676" y="285795"/>
                </a:cubicBezTo>
                <a:cubicBezTo>
                  <a:pt x="892" y="284011"/>
                  <a:pt x="0" y="281898"/>
                  <a:pt x="0" y="279457"/>
                </a:cubicBezTo>
                <a:lnTo>
                  <a:pt x="0" y="225368"/>
                </a:lnTo>
                <a:cubicBezTo>
                  <a:pt x="0" y="222927"/>
                  <a:pt x="892" y="220814"/>
                  <a:pt x="2676" y="219030"/>
                </a:cubicBezTo>
                <a:cubicBezTo>
                  <a:pt x="4461" y="217246"/>
                  <a:pt x="6574" y="216353"/>
                  <a:pt x="9015" y="216353"/>
                </a:cubicBezTo>
                <a:close/>
                <a:moveTo>
                  <a:pt x="117193" y="108177"/>
                </a:moveTo>
                <a:lnTo>
                  <a:pt x="495812" y="108177"/>
                </a:lnTo>
                <a:cubicBezTo>
                  <a:pt x="498253" y="108177"/>
                  <a:pt x="500366" y="109069"/>
                  <a:pt x="502150" y="110853"/>
                </a:cubicBezTo>
                <a:cubicBezTo>
                  <a:pt x="503934" y="112637"/>
                  <a:pt x="504827" y="114750"/>
                  <a:pt x="504827" y="117191"/>
                </a:cubicBezTo>
                <a:lnTo>
                  <a:pt x="504827" y="171280"/>
                </a:lnTo>
                <a:cubicBezTo>
                  <a:pt x="504827" y="173721"/>
                  <a:pt x="503934" y="175834"/>
                  <a:pt x="502150" y="177618"/>
                </a:cubicBezTo>
                <a:cubicBezTo>
                  <a:pt x="500366" y="179402"/>
                  <a:pt x="498253" y="180294"/>
                  <a:pt x="495812" y="180294"/>
                </a:cubicBezTo>
                <a:lnTo>
                  <a:pt x="117193" y="180294"/>
                </a:lnTo>
                <a:cubicBezTo>
                  <a:pt x="114752" y="180294"/>
                  <a:pt x="112639" y="179402"/>
                  <a:pt x="110854" y="177618"/>
                </a:cubicBezTo>
                <a:cubicBezTo>
                  <a:pt x="109070" y="175834"/>
                  <a:pt x="108178" y="173721"/>
                  <a:pt x="108178" y="171280"/>
                </a:cubicBezTo>
                <a:lnTo>
                  <a:pt x="108178" y="117191"/>
                </a:lnTo>
                <a:cubicBezTo>
                  <a:pt x="108178" y="114750"/>
                  <a:pt x="109070" y="112637"/>
                  <a:pt x="110854" y="110853"/>
                </a:cubicBezTo>
                <a:cubicBezTo>
                  <a:pt x="112639" y="109069"/>
                  <a:pt x="114752" y="108177"/>
                  <a:pt x="117193" y="108177"/>
                </a:cubicBezTo>
                <a:close/>
                <a:moveTo>
                  <a:pt x="9015" y="108177"/>
                </a:moveTo>
                <a:lnTo>
                  <a:pt x="63103" y="108177"/>
                </a:lnTo>
                <a:cubicBezTo>
                  <a:pt x="65545" y="108177"/>
                  <a:pt x="67658" y="109069"/>
                  <a:pt x="69442" y="110853"/>
                </a:cubicBezTo>
                <a:cubicBezTo>
                  <a:pt x="71226" y="112637"/>
                  <a:pt x="72118" y="114750"/>
                  <a:pt x="72118" y="117191"/>
                </a:cubicBezTo>
                <a:lnTo>
                  <a:pt x="72118" y="171280"/>
                </a:lnTo>
                <a:cubicBezTo>
                  <a:pt x="72118" y="173721"/>
                  <a:pt x="71226" y="175834"/>
                  <a:pt x="69442" y="177618"/>
                </a:cubicBezTo>
                <a:cubicBezTo>
                  <a:pt x="67658" y="179402"/>
                  <a:pt x="65545" y="180294"/>
                  <a:pt x="63103" y="180294"/>
                </a:cubicBezTo>
                <a:lnTo>
                  <a:pt x="9015" y="180294"/>
                </a:lnTo>
                <a:cubicBezTo>
                  <a:pt x="6574" y="180294"/>
                  <a:pt x="4461" y="179402"/>
                  <a:pt x="2676" y="177618"/>
                </a:cubicBezTo>
                <a:cubicBezTo>
                  <a:pt x="892" y="175834"/>
                  <a:pt x="0" y="173721"/>
                  <a:pt x="0" y="171280"/>
                </a:cubicBezTo>
                <a:lnTo>
                  <a:pt x="0" y="117191"/>
                </a:lnTo>
                <a:cubicBezTo>
                  <a:pt x="0" y="114750"/>
                  <a:pt x="892" y="112637"/>
                  <a:pt x="2676" y="110853"/>
                </a:cubicBezTo>
                <a:cubicBezTo>
                  <a:pt x="4461" y="109069"/>
                  <a:pt x="6574" y="108177"/>
                  <a:pt x="9015" y="108177"/>
                </a:cubicBezTo>
                <a:close/>
                <a:moveTo>
                  <a:pt x="117193" y="0"/>
                </a:moveTo>
                <a:lnTo>
                  <a:pt x="495812" y="0"/>
                </a:lnTo>
                <a:cubicBezTo>
                  <a:pt x="498253" y="0"/>
                  <a:pt x="500366" y="892"/>
                  <a:pt x="502150" y="2676"/>
                </a:cubicBezTo>
                <a:cubicBezTo>
                  <a:pt x="503934" y="4460"/>
                  <a:pt x="504827" y="6573"/>
                  <a:pt x="504827" y="9015"/>
                </a:cubicBezTo>
                <a:lnTo>
                  <a:pt x="504827" y="63103"/>
                </a:lnTo>
                <a:cubicBezTo>
                  <a:pt x="504827" y="65545"/>
                  <a:pt x="503934" y="67657"/>
                  <a:pt x="502150" y="69442"/>
                </a:cubicBezTo>
                <a:cubicBezTo>
                  <a:pt x="500366" y="71226"/>
                  <a:pt x="498253" y="72118"/>
                  <a:pt x="495812" y="72118"/>
                </a:cubicBezTo>
                <a:lnTo>
                  <a:pt x="117193" y="72118"/>
                </a:lnTo>
                <a:cubicBezTo>
                  <a:pt x="114752" y="72118"/>
                  <a:pt x="112639" y="71226"/>
                  <a:pt x="110854" y="69442"/>
                </a:cubicBezTo>
                <a:cubicBezTo>
                  <a:pt x="109070" y="67657"/>
                  <a:pt x="108178" y="65545"/>
                  <a:pt x="108178" y="63103"/>
                </a:cubicBezTo>
                <a:lnTo>
                  <a:pt x="108178" y="9015"/>
                </a:lnTo>
                <a:cubicBezTo>
                  <a:pt x="108178" y="6573"/>
                  <a:pt x="109070" y="4460"/>
                  <a:pt x="110854" y="2676"/>
                </a:cubicBezTo>
                <a:cubicBezTo>
                  <a:pt x="112639" y="892"/>
                  <a:pt x="114752" y="0"/>
                  <a:pt x="117193" y="0"/>
                </a:cubicBezTo>
                <a:close/>
                <a:moveTo>
                  <a:pt x="9015" y="0"/>
                </a:moveTo>
                <a:lnTo>
                  <a:pt x="63103" y="0"/>
                </a:lnTo>
                <a:cubicBezTo>
                  <a:pt x="65545" y="0"/>
                  <a:pt x="67658" y="892"/>
                  <a:pt x="69442" y="2676"/>
                </a:cubicBezTo>
                <a:cubicBezTo>
                  <a:pt x="71226" y="4460"/>
                  <a:pt x="72118" y="6573"/>
                  <a:pt x="72118" y="9015"/>
                </a:cubicBezTo>
                <a:lnTo>
                  <a:pt x="72118" y="63103"/>
                </a:lnTo>
                <a:cubicBezTo>
                  <a:pt x="72118" y="65545"/>
                  <a:pt x="71226" y="67657"/>
                  <a:pt x="69442" y="69442"/>
                </a:cubicBezTo>
                <a:cubicBezTo>
                  <a:pt x="67658" y="71226"/>
                  <a:pt x="65545" y="72118"/>
                  <a:pt x="63103" y="72118"/>
                </a:cubicBezTo>
                <a:lnTo>
                  <a:pt x="9015" y="72118"/>
                </a:lnTo>
                <a:cubicBezTo>
                  <a:pt x="6574" y="72118"/>
                  <a:pt x="4461" y="71226"/>
                  <a:pt x="2676" y="69442"/>
                </a:cubicBezTo>
                <a:cubicBezTo>
                  <a:pt x="892" y="67657"/>
                  <a:pt x="0" y="65545"/>
                  <a:pt x="0" y="63103"/>
                </a:cubicBezTo>
                <a:lnTo>
                  <a:pt x="0" y="9015"/>
                </a:lnTo>
                <a:cubicBezTo>
                  <a:pt x="0" y="6573"/>
                  <a:pt x="892" y="4460"/>
                  <a:pt x="2676" y="2676"/>
                </a:cubicBezTo>
                <a:cubicBezTo>
                  <a:pt x="4461" y="892"/>
                  <a:pt x="6574" y="0"/>
                  <a:pt x="9015" y="0"/>
                </a:cubicBezTo>
                <a:close/>
              </a:path>
            </a:pathLst>
          </a:custGeom>
          <a:solidFill>
            <a:srgbClr val="06657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Calibri"/>
              <a:buNone/>
              <a:tabLst/>
              <a:defRPr/>
            </a:pPr>
            <a:endParaRPr kumimoji="0" sz="13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5" name="Google Shape;367;p21">
            <a:extLst>
              <a:ext uri="{FF2B5EF4-FFF2-40B4-BE49-F238E27FC236}">
                <a16:creationId xmlns:a16="http://schemas.microsoft.com/office/drawing/2014/main" id="{CC3C7A25-526F-4451-9B49-AF11258AF0CA}"/>
              </a:ext>
            </a:extLst>
          </p:cNvPr>
          <p:cNvSpPr/>
          <p:nvPr/>
        </p:nvSpPr>
        <p:spPr>
          <a:xfrm>
            <a:off x="2894923" y="2010121"/>
            <a:ext cx="268449" cy="210924"/>
          </a:xfrm>
          <a:custGeom>
            <a:avLst/>
            <a:gdLst/>
            <a:ahLst/>
            <a:cxnLst/>
            <a:rect l="l" t="t" r="r" b="b"/>
            <a:pathLst>
              <a:path w="504825" h="396648" extrusionOk="0">
                <a:moveTo>
                  <a:pt x="9015" y="324530"/>
                </a:moveTo>
                <a:lnTo>
                  <a:pt x="495810" y="324530"/>
                </a:lnTo>
                <a:cubicBezTo>
                  <a:pt x="498252" y="324530"/>
                  <a:pt x="500365" y="325422"/>
                  <a:pt x="502148" y="327206"/>
                </a:cubicBezTo>
                <a:cubicBezTo>
                  <a:pt x="503933" y="328991"/>
                  <a:pt x="504825" y="331103"/>
                  <a:pt x="504825" y="333545"/>
                </a:cubicBezTo>
                <a:lnTo>
                  <a:pt x="504825" y="387633"/>
                </a:lnTo>
                <a:cubicBezTo>
                  <a:pt x="504825" y="390075"/>
                  <a:pt x="503933" y="392188"/>
                  <a:pt x="502148" y="393972"/>
                </a:cubicBezTo>
                <a:cubicBezTo>
                  <a:pt x="500365" y="395756"/>
                  <a:pt x="498252" y="396648"/>
                  <a:pt x="495810" y="396648"/>
                </a:cubicBezTo>
                <a:lnTo>
                  <a:pt x="9015" y="396648"/>
                </a:lnTo>
                <a:cubicBezTo>
                  <a:pt x="6573" y="396648"/>
                  <a:pt x="4461" y="395756"/>
                  <a:pt x="2677" y="393972"/>
                </a:cubicBezTo>
                <a:cubicBezTo>
                  <a:pt x="893" y="392188"/>
                  <a:pt x="0" y="390075"/>
                  <a:pt x="0" y="387633"/>
                </a:cubicBezTo>
                <a:lnTo>
                  <a:pt x="0" y="333545"/>
                </a:lnTo>
                <a:cubicBezTo>
                  <a:pt x="0" y="331103"/>
                  <a:pt x="893" y="328991"/>
                  <a:pt x="2677" y="327206"/>
                </a:cubicBezTo>
                <a:cubicBezTo>
                  <a:pt x="4461" y="325422"/>
                  <a:pt x="6573" y="324530"/>
                  <a:pt x="9015" y="324530"/>
                </a:cubicBezTo>
                <a:close/>
                <a:moveTo>
                  <a:pt x="189309" y="216353"/>
                </a:moveTo>
                <a:lnTo>
                  <a:pt x="495810" y="216353"/>
                </a:lnTo>
                <a:cubicBezTo>
                  <a:pt x="498252" y="216353"/>
                  <a:pt x="500365" y="217246"/>
                  <a:pt x="502148" y="219030"/>
                </a:cubicBezTo>
                <a:cubicBezTo>
                  <a:pt x="503933" y="220814"/>
                  <a:pt x="504825" y="222927"/>
                  <a:pt x="504825" y="225368"/>
                </a:cubicBezTo>
                <a:lnTo>
                  <a:pt x="504825" y="279457"/>
                </a:lnTo>
                <a:cubicBezTo>
                  <a:pt x="504825" y="281898"/>
                  <a:pt x="503933" y="284011"/>
                  <a:pt x="502148" y="285795"/>
                </a:cubicBezTo>
                <a:cubicBezTo>
                  <a:pt x="500365" y="287579"/>
                  <a:pt x="498252" y="288471"/>
                  <a:pt x="495810" y="288471"/>
                </a:cubicBezTo>
                <a:lnTo>
                  <a:pt x="189309" y="288471"/>
                </a:lnTo>
                <a:cubicBezTo>
                  <a:pt x="186868" y="288471"/>
                  <a:pt x="184755" y="287579"/>
                  <a:pt x="182971" y="285795"/>
                </a:cubicBezTo>
                <a:cubicBezTo>
                  <a:pt x="181187" y="284011"/>
                  <a:pt x="180294" y="281898"/>
                  <a:pt x="180294" y="279457"/>
                </a:cubicBezTo>
                <a:lnTo>
                  <a:pt x="180294" y="225368"/>
                </a:lnTo>
                <a:cubicBezTo>
                  <a:pt x="180294" y="222927"/>
                  <a:pt x="181187" y="220814"/>
                  <a:pt x="182971" y="219030"/>
                </a:cubicBezTo>
                <a:cubicBezTo>
                  <a:pt x="184755" y="217246"/>
                  <a:pt x="186868" y="216353"/>
                  <a:pt x="189309" y="216353"/>
                </a:cubicBezTo>
                <a:close/>
                <a:moveTo>
                  <a:pt x="189309" y="108177"/>
                </a:moveTo>
                <a:lnTo>
                  <a:pt x="495810" y="108177"/>
                </a:lnTo>
                <a:cubicBezTo>
                  <a:pt x="498252" y="108177"/>
                  <a:pt x="500365" y="109069"/>
                  <a:pt x="502148" y="110853"/>
                </a:cubicBezTo>
                <a:cubicBezTo>
                  <a:pt x="503933" y="112637"/>
                  <a:pt x="504825" y="114750"/>
                  <a:pt x="504825" y="117191"/>
                </a:cubicBezTo>
                <a:lnTo>
                  <a:pt x="504825" y="171280"/>
                </a:lnTo>
                <a:cubicBezTo>
                  <a:pt x="504825" y="173721"/>
                  <a:pt x="503933" y="175834"/>
                  <a:pt x="502148" y="177618"/>
                </a:cubicBezTo>
                <a:cubicBezTo>
                  <a:pt x="500365" y="179402"/>
                  <a:pt x="498252" y="180294"/>
                  <a:pt x="495810" y="180294"/>
                </a:cubicBezTo>
                <a:lnTo>
                  <a:pt x="189309" y="180294"/>
                </a:lnTo>
                <a:cubicBezTo>
                  <a:pt x="186868" y="180294"/>
                  <a:pt x="184755" y="179402"/>
                  <a:pt x="182971" y="177618"/>
                </a:cubicBezTo>
                <a:cubicBezTo>
                  <a:pt x="181187" y="175834"/>
                  <a:pt x="180294" y="173721"/>
                  <a:pt x="180294" y="171280"/>
                </a:cubicBezTo>
                <a:lnTo>
                  <a:pt x="180294" y="117191"/>
                </a:lnTo>
                <a:cubicBezTo>
                  <a:pt x="180294" y="114750"/>
                  <a:pt x="181187" y="112637"/>
                  <a:pt x="182971" y="110853"/>
                </a:cubicBezTo>
                <a:cubicBezTo>
                  <a:pt x="184755" y="109069"/>
                  <a:pt x="186868" y="108177"/>
                  <a:pt x="189309" y="108177"/>
                </a:cubicBezTo>
                <a:close/>
                <a:moveTo>
                  <a:pt x="99161" y="108177"/>
                </a:moveTo>
                <a:cubicBezTo>
                  <a:pt x="101603" y="108177"/>
                  <a:pt x="103715" y="109069"/>
                  <a:pt x="105500" y="110853"/>
                </a:cubicBezTo>
                <a:cubicBezTo>
                  <a:pt x="107284" y="112637"/>
                  <a:pt x="108176" y="114750"/>
                  <a:pt x="108176" y="117191"/>
                </a:cubicBezTo>
                <a:lnTo>
                  <a:pt x="108176" y="279457"/>
                </a:lnTo>
                <a:cubicBezTo>
                  <a:pt x="108176" y="281898"/>
                  <a:pt x="107284" y="284011"/>
                  <a:pt x="105500" y="285795"/>
                </a:cubicBezTo>
                <a:cubicBezTo>
                  <a:pt x="103715" y="287579"/>
                  <a:pt x="101603" y="288471"/>
                  <a:pt x="99161" y="288471"/>
                </a:cubicBezTo>
                <a:cubicBezTo>
                  <a:pt x="96532" y="288471"/>
                  <a:pt x="94372" y="287626"/>
                  <a:pt x="92682" y="285936"/>
                </a:cubicBezTo>
                <a:lnTo>
                  <a:pt x="11549" y="204803"/>
                </a:lnTo>
                <a:cubicBezTo>
                  <a:pt x="9859" y="203113"/>
                  <a:pt x="9014" y="200953"/>
                  <a:pt x="9014" y="198324"/>
                </a:cubicBezTo>
                <a:cubicBezTo>
                  <a:pt x="9014" y="195695"/>
                  <a:pt x="9859" y="193535"/>
                  <a:pt x="11549" y="191845"/>
                </a:cubicBezTo>
                <a:lnTo>
                  <a:pt x="92682" y="110712"/>
                </a:lnTo>
                <a:cubicBezTo>
                  <a:pt x="94372" y="109022"/>
                  <a:pt x="96532" y="108177"/>
                  <a:pt x="99161" y="108177"/>
                </a:cubicBezTo>
                <a:close/>
                <a:moveTo>
                  <a:pt x="9015" y="0"/>
                </a:moveTo>
                <a:lnTo>
                  <a:pt x="495810" y="0"/>
                </a:lnTo>
                <a:cubicBezTo>
                  <a:pt x="498252" y="0"/>
                  <a:pt x="500365" y="892"/>
                  <a:pt x="502148" y="2676"/>
                </a:cubicBezTo>
                <a:cubicBezTo>
                  <a:pt x="503933" y="4460"/>
                  <a:pt x="504825" y="6573"/>
                  <a:pt x="504825" y="9015"/>
                </a:cubicBezTo>
                <a:lnTo>
                  <a:pt x="504825" y="63103"/>
                </a:lnTo>
                <a:cubicBezTo>
                  <a:pt x="504825" y="65545"/>
                  <a:pt x="503933" y="67657"/>
                  <a:pt x="502148" y="69442"/>
                </a:cubicBezTo>
                <a:cubicBezTo>
                  <a:pt x="500365" y="71226"/>
                  <a:pt x="498252" y="72118"/>
                  <a:pt x="495810" y="72118"/>
                </a:cubicBezTo>
                <a:lnTo>
                  <a:pt x="9015" y="72118"/>
                </a:lnTo>
                <a:cubicBezTo>
                  <a:pt x="6573" y="72118"/>
                  <a:pt x="4461" y="71226"/>
                  <a:pt x="2677" y="69442"/>
                </a:cubicBezTo>
                <a:cubicBezTo>
                  <a:pt x="893" y="67657"/>
                  <a:pt x="0" y="65545"/>
                  <a:pt x="0" y="63103"/>
                </a:cubicBezTo>
                <a:lnTo>
                  <a:pt x="0" y="9015"/>
                </a:lnTo>
                <a:cubicBezTo>
                  <a:pt x="0" y="6573"/>
                  <a:pt x="893" y="4460"/>
                  <a:pt x="2677" y="2676"/>
                </a:cubicBezTo>
                <a:cubicBezTo>
                  <a:pt x="4461" y="892"/>
                  <a:pt x="6573" y="0"/>
                  <a:pt x="9015" y="0"/>
                </a:cubicBezTo>
                <a:close/>
              </a:path>
            </a:pathLst>
          </a:custGeom>
          <a:solidFill>
            <a:srgbClr val="06657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Calibri"/>
              <a:buNone/>
              <a:tabLst/>
              <a:defRPr/>
            </a:pPr>
            <a:endParaRPr kumimoji="0" sz="13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6" name="Google Shape;368;p21">
            <a:extLst>
              <a:ext uri="{FF2B5EF4-FFF2-40B4-BE49-F238E27FC236}">
                <a16:creationId xmlns:a16="http://schemas.microsoft.com/office/drawing/2014/main" id="{4C7BDE53-5282-41DB-9730-7AED87BB645B}"/>
              </a:ext>
            </a:extLst>
          </p:cNvPr>
          <p:cNvSpPr/>
          <p:nvPr/>
        </p:nvSpPr>
        <p:spPr>
          <a:xfrm>
            <a:off x="3264670" y="2010121"/>
            <a:ext cx="268450" cy="210924"/>
          </a:xfrm>
          <a:custGeom>
            <a:avLst/>
            <a:gdLst/>
            <a:ahLst/>
            <a:cxnLst/>
            <a:rect l="l" t="t" r="r" b="b"/>
            <a:pathLst>
              <a:path w="504826" h="396648" extrusionOk="0">
                <a:moveTo>
                  <a:pt x="9016" y="324530"/>
                </a:moveTo>
                <a:lnTo>
                  <a:pt x="495811" y="324530"/>
                </a:lnTo>
                <a:cubicBezTo>
                  <a:pt x="498253" y="324530"/>
                  <a:pt x="500366" y="325422"/>
                  <a:pt x="502149" y="327206"/>
                </a:cubicBezTo>
                <a:cubicBezTo>
                  <a:pt x="503934" y="328991"/>
                  <a:pt x="504826" y="331103"/>
                  <a:pt x="504826" y="333545"/>
                </a:cubicBezTo>
                <a:lnTo>
                  <a:pt x="504826" y="387633"/>
                </a:lnTo>
                <a:cubicBezTo>
                  <a:pt x="504826" y="390075"/>
                  <a:pt x="503934" y="392188"/>
                  <a:pt x="502149" y="393972"/>
                </a:cubicBezTo>
                <a:cubicBezTo>
                  <a:pt x="500366" y="395756"/>
                  <a:pt x="498253" y="396648"/>
                  <a:pt x="495811" y="396648"/>
                </a:cubicBezTo>
                <a:lnTo>
                  <a:pt x="9016" y="396648"/>
                </a:lnTo>
                <a:cubicBezTo>
                  <a:pt x="6574" y="396648"/>
                  <a:pt x="4461" y="395756"/>
                  <a:pt x="2677" y="393972"/>
                </a:cubicBezTo>
                <a:cubicBezTo>
                  <a:pt x="893" y="392188"/>
                  <a:pt x="1" y="390075"/>
                  <a:pt x="1" y="387633"/>
                </a:cubicBezTo>
                <a:lnTo>
                  <a:pt x="1" y="333545"/>
                </a:lnTo>
                <a:cubicBezTo>
                  <a:pt x="1" y="331103"/>
                  <a:pt x="893" y="328991"/>
                  <a:pt x="2677" y="327206"/>
                </a:cubicBezTo>
                <a:cubicBezTo>
                  <a:pt x="4461" y="325422"/>
                  <a:pt x="6574" y="324530"/>
                  <a:pt x="9016" y="324530"/>
                </a:cubicBezTo>
                <a:close/>
                <a:moveTo>
                  <a:pt x="189309" y="216353"/>
                </a:moveTo>
                <a:lnTo>
                  <a:pt x="495810" y="216353"/>
                </a:lnTo>
                <a:cubicBezTo>
                  <a:pt x="498252" y="216353"/>
                  <a:pt x="500365" y="217246"/>
                  <a:pt x="502148" y="219030"/>
                </a:cubicBezTo>
                <a:cubicBezTo>
                  <a:pt x="503933" y="220814"/>
                  <a:pt x="504825" y="222927"/>
                  <a:pt x="504825" y="225368"/>
                </a:cubicBezTo>
                <a:lnTo>
                  <a:pt x="504825" y="279457"/>
                </a:lnTo>
                <a:cubicBezTo>
                  <a:pt x="504825" y="281898"/>
                  <a:pt x="503933" y="284011"/>
                  <a:pt x="502148" y="285795"/>
                </a:cubicBezTo>
                <a:cubicBezTo>
                  <a:pt x="500365" y="287579"/>
                  <a:pt x="498252" y="288471"/>
                  <a:pt x="495810" y="288471"/>
                </a:cubicBezTo>
                <a:lnTo>
                  <a:pt x="189309" y="288471"/>
                </a:lnTo>
                <a:cubicBezTo>
                  <a:pt x="186868" y="288471"/>
                  <a:pt x="184755" y="287579"/>
                  <a:pt x="182971" y="285795"/>
                </a:cubicBezTo>
                <a:cubicBezTo>
                  <a:pt x="181187" y="284011"/>
                  <a:pt x="180295" y="281898"/>
                  <a:pt x="180295" y="279457"/>
                </a:cubicBezTo>
                <a:lnTo>
                  <a:pt x="180295" y="225368"/>
                </a:lnTo>
                <a:cubicBezTo>
                  <a:pt x="180295" y="222927"/>
                  <a:pt x="181187" y="220814"/>
                  <a:pt x="182971" y="219030"/>
                </a:cubicBezTo>
                <a:cubicBezTo>
                  <a:pt x="184755" y="217246"/>
                  <a:pt x="186868" y="216353"/>
                  <a:pt x="189309" y="216353"/>
                </a:cubicBezTo>
                <a:close/>
                <a:moveTo>
                  <a:pt x="189309" y="108177"/>
                </a:moveTo>
                <a:lnTo>
                  <a:pt x="495810" y="108177"/>
                </a:lnTo>
                <a:cubicBezTo>
                  <a:pt x="498252" y="108177"/>
                  <a:pt x="500365" y="109069"/>
                  <a:pt x="502148" y="110853"/>
                </a:cubicBezTo>
                <a:cubicBezTo>
                  <a:pt x="503933" y="112637"/>
                  <a:pt x="504825" y="114750"/>
                  <a:pt x="504825" y="117191"/>
                </a:cubicBezTo>
                <a:lnTo>
                  <a:pt x="504825" y="171280"/>
                </a:lnTo>
                <a:cubicBezTo>
                  <a:pt x="504825" y="173721"/>
                  <a:pt x="503933" y="175834"/>
                  <a:pt x="502148" y="177618"/>
                </a:cubicBezTo>
                <a:cubicBezTo>
                  <a:pt x="500365" y="179402"/>
                  <a:pt x="498252" y="180294"/>
                  <a:pt x="495810" y="180294"/>
                </a:cubicBezTo>
                <a:lnTo>
                  <a:pt x="189309" y="180294"/>
                </a:lnTo>
                <a:cubicBezTo>
                  <a:pt x="186868" y="180294"/>
                  <a:pt x="184755" y="179402"/>
                  <a:pt x="182971" y="177618"/>
                </a:cubicBezTo>
                <a:cubicBezTo>
                  <a:pt x="181187" y="175834"/>
                  <a:pt x="180295" y="173721"/>
                  <a:pt x="180295" y="171280"/>
                </a:cubicBezTo>
                <a:lnTo>
                  <a:pt x="180295" y="117191"/>
                </a:lnTo>
                <a:cubicBezTo>
                  <a:pt x="180295" y="114750"/>
                  <a:pt x="181187" y="112637"/>
                  <a:pt x="182971" y="110853"/>
                </a:cubicBezTo>
                <a:cubicBezTo>
                  <a:pt x="184755" y="109069"/>
                  <a:pt x="186868" y="108177"/>
                  <a:pt x="189309" y="108177"/>
                </a:cubicBezTo>
                <a:close/>
                <a:moveTo>
                  <a:pt x="9015" y="108177"/>
                </a:moveTo>
                <a:cubicBezTo>
                  <a:pt x="11644" y="108177"/>
                  <a:pt x="13804" y="109022"/>
                  <a:pt x="15494" y="110712"/>
                </a:cubicBezTo>
                <a:lnTo>
                  <a:pt x="96627" y="191845"/>
                </a:lnTo>
                <a:cubicBezTo>
                  <a:pt x="98317" y="193535"/>
                  <a:pt x="99162" y="195695"/>
                  <a:pt x="99162" y="198324"/>
                </a:cubicBezTo>
                <a:cubicBezTo>
                  <a:pt x="99162" y="200953"/>
                  <a:pt x="98317" y="203113"/>
                  <a:pt x="96627" y="204803"/>
                </a:cubicBezTo>
                <a:lnTo>
                  <a:pt x="15494" y="285936"/>
                </a:lnTo>
                <a:cubicBezTo>
                  <a:pt x="13804" y="287626"/>
                  <a:pt x="11644" y="288471"/>
                  <a:pt x="9015" y="288471"/>
                </a:cubicBezTo>
                <a:cubicBezTo>
                  <a:pt x="6573" y="288471"/>
                  <a:pt x="4460" y="287579"/>
                  <a:pt x="2676" y="285795"/>
                </a:cubicBezTo>
                <a:cubicBezTo>
                  <a:pt x="892" y="284011"/>
                  <a:pt x="0" y="281898"/>
                  <a:pt x="0" y="279457"/>
                </a:cubicBezTo>
                <a:lnTo>
                  <a:pt x="0" y="117191"/>
                </a:lnTo>
                <a:cubicBezTo>
                  <a:pt x="0" y="114750"/>
                  <a:pt x="892" y="112637"/>
                  <a:pt x="2676" y="110853"/>
                </a:cubicBezTo>
                <a:cubicBezTo>
                  <a:pt x="4460" y="109069"/>
                  <a:pt x="6573" y="108177"/>
                  <a:pt x="9015" y="108177"/>
                </a:cubicBezTo>
                <a:close/>
                <a:moveTo>
                  <a:pt x="9016" y="0"/>
                </a:moveTo>
                <a:lnTo>
                  <a:pt x="495811" y="0"/>
                </a:lnTo>
                <a:cubicBezTo>
                  <a:pt x="498253" y="0"/>
                  <a:pt x="500366" y="892"/>
                  <a:pt x="502149" y="2676"/>
                </a:cubicBezTo>
                <a:cubicBezTo>
                  <a:pt x="503934" y="4460"/>
                  <a:pt x="504826" y="6573"/>
                  <a:pt x="504826" y="9015"/>
                </a:cubicBezTo>
                <a:lnTo>
                  <a:pt x="504826" y="63103"/>
                </a:lnTo>
                <a:cubicBezTo>
                  <a:pt x="504826" y="65545"/>
                  <a:pt x="503934" y="67657"/>
                  <a:pt x="502149" y="69442"/>
                </a:cubicBezTo>
                <a:cubicBezTo>
                  <a:pt x="500366" y="71226"/>
                  <a:pt x="498253" y="72118"/>
                  <a:pt x="495811" y="72118"/>
                </a:cubicBezTo>
                <a:lnTo>
                  <a:pt x="9016" y="72118"/>
                </a:lnTo>
                <a:cubicBezTo>
                  <a:pt x="6574" y="72118"/>
                  <a:pt x="4461" y="71226"/>
                  <a:pt x="2677" y="69442"/>
                </a:cubicBezTo>
                <a:cubicBezTo>
                  <a:pt x="893" y="67657"/>
                  <a:pt x="1" y="65545"/>
                  <a:pt x="1" y="63103"/>
                </a:cubicBezTo>
                <a:lnTo>
                  <a:pt x="1" y="9015"/>
                </a:lnTo>
                <a:cubicBezTo>
                  <a:pt x="1" y="6573"/>
                  <a:pt x="893" y="4460"/>
                  <a:pt x="2677" y="2676"/>
                </a:cubicBezTo>
                <a:cubicBezTo>
                  <a:pt x="4461" y="892"/>
                  <a:pt x="6574" y="0"/>
                  <a:pt x="9016" y="0"/>
                </a:cubicBezTo>
                <a:close/>
              </a:path>
            </a:pathLst>
          </a:custGeom>
          <a:solidFill>
            <a:srgbClr val="06657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Calibri"/>
              <a:buNone/>
              <a:tabLst/>
              <a:defRPr/>
            </a:pPr>
            <a:endParaRPr kumimoji="0" sz="13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7" name="Google Shape;369;p21">
            <a:extLst>
              <a:ext uri="{FF2B5EF4-FFF2-40B4-BE49-F238E27FC236}">
                <a16:creationId xmlns:a16="http://schemas.microsoft.com/office/drawing/2014/main" id="{D4C33AA6-B3CA-4D4E-BD76-AD028169B1EC}"/>
              </a:ext>
            </a:extLst>
          </p:cNvPr>
          <p:cNvSpPr/>
          <p:nvPr/>
        </p:nvSpPr>
        <p:spPr>
          <a:xfrm>
            <a:off x="716940" y="2010121"/>
            <a:ext cx="230099" cy="248825"/>
          </a:xfrm>
          <a:custGeom>
            <a:avLst/>
            <a:gdLst/>
            <a:ahLst/>
            <a:cxnLst/>
            <a:rect l="l" t="t" r="r" b="b"/>
            <a:pathLst>
              <a:path w="432707" h="467921" extrusionOk="0">
                <a:moveTo>
                  <a:pt x="63666" y="361434"/>
                </a:moveTo>
                <a:cubicBezTo>
                  <a:pt x="66108" y="361434"/>
                  <a:pt x="68033" y="362420"/>
                  <a:pt x="69441" y="364392"/>
                </a:cubicBezTo>
                <a:cubicBezTo>
                  <a:pt x="70850" y="366364"/>
                  <a:pt x="71789" y="369041"/>
                  <a:pt x="72258" y="372421"/>
                </a:cubicBezTo>
                <a:cubicBezTo>
                  <a:pt x="72728" y="375802"/>
                  <a:pt x="72963" y="378947"/>
                  <a:pt x="72963" y="381858"/>
                </a:cubicBezTo>
                <a:cubicBezTo>
                  <a:pt x="72963" y="384769"/>
                  <a:pt x="72822" y="387868"/>
                  <a:pt x="72540" y="391155"/>
                </a:cubicBezTo>
                <a:cubicBezTo>
                  <a:pt x="72258" y="394441"/>
                  <a:pt x="72118" y="396272"/>
                  <a:pt x="72118" y="396648"/>
                </a:cubicBezTo>
                <a:lnTo>
                  <a:pt x="360589" y="396648"/>
                </a:lnTo>
                <a:cubicBezTo>
                  <a:pt x="360589" y="396272"/>
                  <a:pt x="360448" y="394441"/>
                  <a:pt x="360166" y="391155"/>
                </a:cubicBezTo>
                <a:cubicBezTo>
                  <a:pt x="359885" y="387868"/>
                  <a:pt x="359744" y="384769"/>
                  <a:pt x="359744" y="381858"/>
                </a:cubicBezTo>
                <a:cubicBezTo>
                  <a:pt x="359744" y="378947"/>
                  <a:pt x="359979" y="375802"/>
                  <a:pt x="360448" y="372421"/>
                </a:cubicBezTo>
                <a:cubicBezTo>
                  <a:pt x="360918" y="369041"/>
                  <a:pt x="361857" y="366364"/>
                  <a:pt x="363265" y="364392"/>
                </a:cubicBezTo>
                <a:cubicBezTo>
                  <a:pt x="364674" y="362420"/>
                  <a:pt x="366599" y="361434"/>
                  <a:pt x="369040" y="361434"/>
                </a:cubicBezTo>
                <a:cubicBezTo>
                  <a:pt x="371294" y="361434"/>
                  <a:pt x="375238" y="363265"/>
                  <a:pt x="380872" y="366928"/>
                </a:cubicBezTo>
                <a:cubicBezTo>
                  <a:pt x="386506" y="370590"/>
                  <a:pt x="391906" y="374487"/>
                  <a:pt x="397071" y="378619"/>
                </a:cubicBezTo>
                <a:cubicBezTo>
                  <a:pt x="402235" y="382750"/>
                  <a:pt x="407822" y="387352"/>
                  <a:pt x="413832" y="392423"/>
                </a:cubicBezTo>
                <a:cubicBezTo>
                  <a:pt x="419842" y="397493"/>
                  <a:pt x="423223" y="400310"/>
                  <a:pt x="423974" y="400874"/>
                </a:cubicBezTo>
                <a:cubicBezTo>
                  <a:pt x="428857" y="404818"/>
                  <a:pt x="431299" y="409419"/>
                  <a:pt x="431299" y="414678"/>
                </a:cubicBezTo>
                <a:cubicBezTo>
                  <a:pt x="431299" y="419936"/>
                  <a:pt x="428857" y="424537"/>
                  <a:pt x="423974" y="428481"/>
                </a:cubicBezTo>
                <a:cubicBezTo>
                  <a:pt x="423223" y="429045"/>
                  <a:pt x="419842" y="431862"/>
                  <a:pt x="413832" y="436933"/>
                </a:cubicBezTo>
                <a:cubicBezTo>
                  <a:pt x="407822" y="442003"/>
                  <a:pt x="402235" y="446605"/>
                  <a:pt x="397071" y="450737"/>
                </a:cubicBezTo>
                <a:cubicBezTo>
                  <a:pt x="391906" y="454868"/>
                  <a:pt x="386506" y="458765"/>
                  <a:pt x="380872" y="462427"/>
                </a:cubicBezTo>
                <a:cubicBezTo>
                  <a:pt x="375238" y="466090"/>
                  <a:pt x="371294" y="467921"/>
                  <a:pt x="369040" y="467921"/>
                </a:cubicBezTo>
                <a:cubicBezTo>
                  <a:pt x="366599" y="467921"/>
                  <a:pt x="364674" y="466935"/>
                  <a:pt x="363265" y="464963"/>
                </a:cubicBezTo>
                <a:cubicBezTo>
                  <a:pt x="361857" y="462991"/>
                  <a:pt x="360918" y="460315"/>
                  <a:pt x="360448" y="456934"/>
                </a:cubicBezTo>
                <a:cubicBezTo>
                  <a:pt x="359979" y="453554"/>
                  <a:pt x="359744" y="450408"/>
                  <a:pt x="359744" y="447497"/>
                </a:cubicBezTo>
                <a:cubicBezTo>
                  <a:pt x="359744" y="444586"/>
                  <a:pt x="359885" y="441487"/>
                  <a:pt x="360166" y="438200"/>
                </a:cubicBezTo>
                <a:cubicBezTo>
                  <a:pt x="360448" y="434914"/>
                  <a:pt x="360589" y="433083"/>
                  <a:pt x="360589" y="432707"/>
                </a:cubicBezTo>
                <a:lnTo>
                  <a:pt x="72118" y="432707"/>
                </a:lnTo>
                <a:cubicBezTo>
                  <a:pt x="72118" y="433083"/>
                  <a:pt x="72258" y="434914"/>
                  <a:pt x="72540" y="438200"/>
                </a:cubicBezTo>
                <a:cubicBezTo>
                  <a:pt x="72822" y="441487"/>
                  <a:pt x="72963" y="444586"/>
                  <a:pt x="72963" y="447497"/>
                </a:cubicBezTo>
                <a:cubicBezTo>
                  <a:pt x="72963" y="450408"/>
                  <a:pt x="72728" y="453554"/>
                  <a:pt x="72258" y="456934"/>
                </a:cubicBezTo>
                <a:cubicBezTo>
                  <a:pt x="71789" y="460315"/>
                  <a:pt x="70850" y="462991"/>
                  <a:pt x="69441" y="464963"/>
                </a:cubicBezTo>
                <a:cubicBezTo>
                  <a:pt x="68033" y="466935"/>
                  <a:pt x="66108" y="467921"/>
                  <a:pt x="63666" y="467921"/>
                </a:cubicBezTo>
                <a:cubicBezTo>
                  <a:pt x="61413" y="467921"/>
                  <a:pt x="57469" y="466090"/>
                  <a:pt x="51834" y="462427"/>
                </a:cubicBezTo>
                <a:cubicBezTo>
                  <a:pt x="46200" y="458765"/>
                  <a:pt x="40801" y="454868"/>
                  <a:pt x="35636" y="450737"/>
                </a:cubicBezTo>
                <a:cubicBezTo>
                  <a:pt x="30471" y="446605"/>
                  <a:pt x="24884" y="442003"/>
                  <a:pt x="18875" y="436933"/>
                </a:cubicBezTo>
                <a:cubicBezTo>
                  <a:pt x="12865" y="431862"/>
                  <a:pt x="9484" y="429045"/>
                  <a:pt x="8733" y="428481"/>
                </a:cubicBezTo>
                <a:cubicBezTo>
                  <a:pt x="3850" y="424537"/>
                  <a:pt x="1408" y="419936"/>
                  <a:pt x="1408" y="414678"/>
                </a:cubicBezTo>
                <a:cubicBezTo>
                  <a:pt x="1408" y="409419"/>
                  <a:pt x="3850" y="404818"/>
                  <a:pt x="8733" y="400874"/>
                </a:cubicBezTo>
                <a:cubicBezTo>
                  <a:pt x="9484" y="400310"/>
                  <a:pt x="12865" y="397493"/>
                  <a:pt x="18875" y="392423"/>
                </a:cubicBezTo>
                <a:cubicBezTo>
                  <a:pt x="24884" y="387352"/>
                  <a:pt x="30471" y="382750"/>
                  <a:pt x="35636" y="378619"/>
                </a:cubicBezTo>
                <a:cubicBezTo>
                  <a:pt x="40801" y="374487"/>
                  <a:pt x="46200" y="370590"/>
                  <a:pt x="51834" y="366928"/>
                </a:cubicBezTo>
                <a:cubicBezTo>
                  <a:pt x="57469" y="363265"/>
                  <a:pt x="61413" y="361434"/>
                  <a:pt x="63666" y="361434"/>
                </a:cubicBezTo>
                <a:close/>
                <a:moveTo>
                  <a:pt x="424256" y="0"/>
                </a:moveTo>
                <a:cubicBezTo>
                  <a:pt x="425007" y="0"/>
                  <a:pt x="426321" y="47"/>
                  <a:pt x="428199" y="141"/>
                </a:cubicBezTo>
                <a:cubicBezTo>
                  <a:pt x="430078" y="235"/>
                  <a:pt x="431392" y="282"/>
                  <a:pt x="432143" y="282"/>
                </a:cubicBezTo>
                <a:cubicBezTo>
                  <a:pt x="432519" y="21316"/>
                  <a:pt x="432707" y="52868"/>
                  <a:pt x="432707" y="94936"/>
                </a:cubicBezTo>
                <a:cubicBezTo>
                  <a:pt x="432707" y="109961"/>
                  <a:pt x="432237" y="120196"/>
                  <a:pt x="431299" y="125643"/>
                </a:cubicBezTo>
                <a:cubicBezTo>
                  <a:pt x="423974" y="128272"/>
                  <a:pt x="417589" y="129962"/>
                  <a:pt x="412142" y="130714"/>
                </a:cubicBezTo>
                <a:cubicBezTo>
                  <a:pt x="407447" y="122450"/>
                  <a:pt x="402376" y="110430"/>
                  <a:pt x="396930" y="94655"/>
                </a:cubicBezTo>
                <a:cubicBezTo>
                  <a:pt x="396366" y="92964"/>
                  <a:pt x="395333" y="88504"/>
                  <a:pt x="393831" y="81273"/>
                </a:cubicBezTo>
                <a:cubicBezTo>
                  <a:pt x="392328" y="74043"/>
                  <a:pt x="390920" y="67141"/>
                  <a:pt x="389605" y="60568"/>
                </a:cubicBezTo>
                <a:cubicBezTo>
                  <a:pt x="388291" y="53994"/>
                  <a:pt x="387633" y="50614"/>
                  <a:pt x="387633" y="50426"/>
                </a:cubicBezTo>
                <a:cubicBezTo>
                  <a:pt x="385755" y="47985"/>
                  <a:pt x="383220" y="46200"/>
                  <a:pt x="380027" y="45074"/>
                </a:cubicBezTo>
                <a:cubicBezTo>
                  <a:pt x="379088" y="44698"/>
                  <a:pt x="372891" y="44510"/>
                  <a:pt x="361434" y="44510"/>
                </a:cubicBezTo>
                <a:cubicBezTo>
                  <a:pt x="355800" y="44510"/>
                  <a:pt x="347067" y="44416"/>
                  <a:pt x="335235" y="44228"/>
                </a:cubicBezTo>
                <a:cubicBezTo>
                  <a:pt x="323403" y="44041"/>
                  <a:pt x="313731" y="43947"/>
                  <a:pt x="306219" y="43947"/>
                </a:cubicBezTo>
                <a:cubicBezTo>
                  <a:pt x="298707" y="43947"/>
                  <a:pt x="289880" y="44135"/>
                  <a:pt x="279738" y="44510"/>
                </a:cubicBezTo>
                <a:cubicBezTo>
                  <a:pt x="269597" y="44886"/>
                  <a:pt x="260582" y="45543"/>
                  <a:pt x="252694" y="46482"/>
                </a:cubicBezTo>
                <a:cubicBezTo>
                  <a:pt x="251004" y="61695"/>
                  <a:pt x="250252" y="74465"/>
                  <a:pt x="250440" y="84795"/>
                </a:cubicBezTo>
                <a:lnTo>
                  <a:pt x="250722" y="127615"/>
                </a:lnTo>
                <a:lnTo>
                  <a:pt x="250722" y="112966"/>
                </a:lnTo>
                <a:cubicBezTo>
                  <a:pt x="250722" y="123295"/>
                  <a:pt x="250816" y="137756"/>
                  <a:pt x="251004" y="156349"/>
                </a:cubicBezTo>
                <a:cubicBezTo>
                  <a:pt x="251192" y="174942"/>
                  <a:pt x="251332" y="191845"/>
                  <a:pt x="251426" y="207057"/>
                </a:cubicBezTo>
                <a:cubicBezTo>
                  <a:pt x="251520" y="222269"/>
                  <a:pt x="251567" y="236637"/>
                  <a:pt x="251567" y="250159"/>
                </a:cubicBezTo>
                <a:cubicBezTo>
                  <a:pt x="251567" y="253164"/>
                  <a:pt x="251332" y="259878"/>
                  <a:pt x="250863" y="270301"/>
                </a:cubicBezTo>
                <a:cubicBezTo>
                  <a:pt x="250393" y="280724"/>
                  <a:pt x="250393" y="289316"/>
                  <a:pt x="250863" y="296078"/>
                </a:cubicBezTo>
                <a:cubicBezTo>
                  <a:pt x="251332" y="302839"/>
                  <a:pt x="252506" y="309318"/>
                  <a:pt x="254384" y="315515"/>
                </a:cubicBezTo>
                <a:cubicBezTo>
                  <a:pt x="261897" y="319459"/>
                  <a:pt x="273540" y="323450"/>
                  <a:pt x="289316" y="327488"/>
                </a:cubicBezTo>
                <a:cubicBezTo>
                  <a:pt x="305092" y="331526"/>
                  <a:pt x="316360" y="335047"/>
                  <a:pt x="323122" y="338052"/>
                </a:cubicBezTo>
                <a:cubicBezTo>
                  <a:pt x="324061" y="345565"/>
                  <a:pt x="324530" y="350260"/>
                  <a:pt x="324530" y="352138"/>
                </a:cubicBezTo>
                <a:cubicBezTo>
                  <a:pt x="324530" y="354767"/>
                  <a:pt x="324248" y="357490"/>
                  <a:pt x="323685" y="360307"/>
                </a:cubicBezTo>
                <a:lnTo>
                  <a:pt x="314107" y="360589"/>
                </a:lnTo>
                <a:cubicBezTo>
                  <a:pt x="299834" y="360965"/>
                  <a:pt x="279363" y="360214"/>
                  <a:pt x="252694" y="358336"/>
                </a:cubicBezTo>
                <a:cubicBezTo>
                  <a:pt x="226025" y="356457"/>
                  <a:pt x="206587" y="355518"/>
                  <a:pt x="194380" y="355518"/>
                </a:cubicBezTo>
                <a:cubicBezTo>
                  <a:pt x="184990" y="355518"/>
                  <a:pt x="170810" y="356364"/>
                  <a:pt x="151842" y="358054"/>
                </a:cubicBezTo>
                <a:cubicBezTo>
                  <a:pt x="132873" y="359744"/>
                  <a:pt x="118600" y="360589"/>
                  <a:pt x="109022" y="360589"/>
                </a:cubicBezTo>
                <a:cubicBezTo>
                  <a:pt x="108458" y="351011"/>
                  <a:pt x="108176" y="346128"/>
                  <a:pt x="108176" y="345940"/>
                </a:cubicBezTo>
                <a:lnTo>
                  <a:pt x="108176" y="343405"/>
                </a:lnTo>
                <a:cubicBezTo>
                  <a:pt x="111369" y="338334"/>
                  <a:pt x="117144" y="334296"/>
                  <a:pt x="125502" y="331291"/>
                </a:cubicBezTo>
                <a:cubicBezTo>
                  <a:pt x="133859" y="328286"/>
                  <a:pt x="143109" y="325563"/>
                  <a:pt x="153250" y="323122"/>
                </a:cubicBezTo>
                <a:cubicBezTo>
                  <a:pt x="163392" y="320680"/>
                  <a:pt x="170716" y="318145"/>
                  <a:pt x="175224" y="315515"/>
                </a:cubicBezTo>
                <a:cubicBezTo>
                  <a:pt x="176539" y="312511"/>
                  <a:pt x="177618" y="305562"/>
                  <a:pt x="178463" y="294669"/>
                </a:cubicBezTo>
                <a:cubicBezTo>
                  <a:pt x="179308" y="283776"/>
                  <a:pt x="179872" y="270113"/>
                  <a:pt x="180154" y="253680"/>
                </a:cubicBezTo>
                <a:cubicBezTo>
                  <a:pt x="180435" y="237247"/>
                  <a:pt x="180576" y="222692"/>
                  <a:pt x="180576" y="210015"/>
                </a:cubicBezTo>
                <a:cubicBezTo>
                  <a:pt x="180576" y="197338"/>
                  <a:pt x="180529" y="182924"/>
                  <a:pt x="180435" y="166773"/>
                </a:cubicBezTo>
                <a:cubicBezTo>
                  <a:pt x="180341" y="150621"/>
                  <a:pt x="180294" y="142264"/>
                  <a:pt x="180294" y="141700"/>
                </a:cubicBezTo>
                <a:cubicBezTo>
                  <a:pt x="180294" y="140386"/>
                  <a:pt x="180060" y="138367"/>
                  <a:pt x="179590" y="135643"/>
                </a:cubicBezTo>
                <a:cubicBezTo>
                  <a:pt x="179121" y="132920"/>
                  <a:pt x="178886" y="130807"/>
                  <a:pt x="178886" y="129305"/>
                </a:cubicBezTo>
                <a:cubicBezTo>
                  <a:pt x="178886" y="127990"/>
                  <a:pt x="178933" y="123859"/>
                  <a:pt x="179027" y="116910"/>
                </a:cubicBezTo>
                <a:cubicBezTo>
                  <a:pt x="179121" y="109961"/>
                  <a:pt x="179215" y="103106"/>
                  <a:pt x="179308" y="96345"/>
                </a:cubicBezTo>
                <a:cubicBezTo>
                  <a:pt x="179402" y="89584"/>
                  <a:pt x="179402" y="82400"/>
                  <a:pt x="179308" y="74794"/>
                </a:cubicBezTo>
                <a:cubicBezTo>
                  <a:pt x="179215" y="67188"/>
                  <a:pt x="178933" y="60849"/>
                  <a:pt x="178463" y="55779"/>
                </a:cubicBezTo>
                <a:cubicBezTo>
                  <a:pt x="177994" y="50708"/>
                  <a:pt x="177383" y="47703"/>
                  <a:pt x="176632" y="46764"/>
                </a:cubicBezTo>
                <a:cubicBezTo>
                  <a:pt x="174566" y="44510"/>
                  <a:pt x="159354" y="43383"/>
                  <a:pt x="130995" y="43383"/>
                </a:cubicBezTo>
                <a:cubicBezTo>
                  <a:pt x="123295" y="43383"/>
                  <a:pt x="107989" y="44651"/>
                  <a:pt x="85076" y="47186"/>
                </a:cubicBezTo>
                <a:cubicBezTo>
                  <a:pt x="62164" y="49722"/>
                  <a:pt x="49205" y="52022"/>
                  <a:pt x="46200" y="54088"/>
                </a:cubicBezTo>
                <a:cubicBezTo>
                  <a:pt x="42632" y="56342"/>
                  <a:pt x="39439" y="63056"/>
                  <a:pt x="36622" y="74231"/>
                </a:cubicBezTo>
                <a:cubicBezTo>
                  <a:pt x="33805" y="85405"/>
                  <a:pt x="30847" y="95875"/>
                  <a:pt x="27748" y="105641"/>
                </a:cubicBezTo>
                <a:cubicBezTo>
                  <a:pt x="24649" y="115407"/>
                  <a:pt x="20659" y="120478"/>
                  <a:pt x="15776" y="120854"/>
                </a:cubicBezTo>
                <a:cubicBezTo>
                  <a:pt x="7888" y="115971"/>
                  <a:pt x="2629" y="111839"/>
                  <a:pt x="0" y="108458"/>
                </a:cubicBezTo>
                <a:lnTo>
                  <a:pt x="0" y="563"/>
                </a:lnTo>
                <a:lnTo>
                  <a:pt x="22818" y="282"/>
                </a:lnTo>
                <a:lnTo>
                  <a:pt x="38031" y="7888"/>
                </a:lnTo>
                <a:cubicBezTo>
                  <a:pt x="40284" y="8827"/>
                  <a:pt x="60098" y="9296"/>
                  <a:pt x="97472" y="9296"/>
                </a:cubicBezTo>
                <a:cubicBezTo>
                  <a:pt x="105735" y="9296"/>
                  <a:pt x="118130" y="9109"/>
                  <a:pt x="134657" y="8733"/>
                </a:cubicBezTo>
                <a:cubicBezTo>
                  <a:pt x="151184" y="8357"/>
                  <a:pt x="163580" y="8170"/>
                  <a:pt x="171843" y="8170"/>
                </a:cubicBezTo>
                <a:cubicBezTo>
                  <a:pt x="184990" y="8170"/>
                  <a:pt x="208137" y="8076"/>
                  <a:pt x="241285" y="7888"/>
                </a:cubicBezTo>
                <a:cubicBezTo>
                  <a:pt x="274433" y="7700"/>
                  <a:pt x="303026" y="7653"/>
                  <a:pt x="327066" y="7747"/>
                </a:cubicBezTo>
                <a:cubicBezTo>
                  <a:pt x="351105" y="7841"/>
                  <a:pt x="374299" y="8263"/>
                  <a:pt x="396648" y="9015"/>
                </a:cubicBezTo>
                <a:cubicBezTo>
                  <a:pt x="402846" y="9203"/>
                  <a:pt x="408104" y="6292"/>
                  <a:pt x="412424" y="282"/>
                </a:cubicBezTo>
                <a:close/>
              </a:path>
            </a:pathLst>
          </a:custGeom>
          <a:solidFill>
            <a:srgbClr val="06657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Calibri"/>
              <a:buNone/>
              <a:tabLst/>
              <a:defRPr/>
            </a:pPr>
            <a:endParaRPr kumimoji="0" sz="13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8" name="Google Shape;370;p21">
            <a:extLst>
              <a:ext uri="{FF2B5EF4-FFF2-40B4-BE49-F238E27FC236}">
                <a16:creationId xmlns:a16="http://schemas.microsoft.com/office/drawing/2014/main" id="{9BAA81DA-4131-48F5-B081-F3E633D36C80}"/>
              </a:ext>
            </a:extLst>
          </p:cNvPr>
          <p:cNvSpPr/>
          <p:nvPr/>
        </p:nvSpPr>
        <p:spPr>
          <a:xfrm>
            <a:off x="1046171" y="2315111"/>
            <a:ext cx="268449" cy="268449"/>
          </a:xfrm>
          <a:custGeom>
            <a:avLst/>
            <a:gdLst/>
            <a:ahLst/>
            <a:cxnLst/>
            <a:rect l="l" t="t" r="r" b="b"/>
            <a:pathLst>
              <a:path w="504825" h="504825" extrusionOk="0">
                <a:moveTo>
                  <a:pt x="252412" y="0"/>
                </a:moveTo>
                <a:cubicBezTo>
                  <a:pt x="257295" y="0"/>
                  <a:pt x="261521" y="1784"/>
                  <a:pt x="265089" y="5353"/>
                </a:cubicBezTo>
                <a:lnTo>
                  <a:pt x="337207" y="77470"/>
                </a:lnTo>
                <a:cubicBezTo>
                  <a:pt x="340776" y="81039"/>
                  <a:pt x="342560" y="85264"/>
                  <a:pt x="342560" y="90147"/>
                </a:cubicBezTo>
                <a:cubicBezTo>
                  <a:pt x="342560" y="95030"/>
                  <a:pt x="340776" y="99256"/>
                  <a:pt x="337207" y="102824"/>
                </a:cubicBezTo>
                <a:cubicBezTo>
                  <a:pt x="333639" y="106393"/>
                  <a:pt x="329413" y="108177"/>
                  <a:pt x="324530" y="108177"/>
                </a:cubicBezTo>
                <a:lnTo>
                  <a:pt x="288471" y="108177"/>
                </a:lnTo>
                <a:lnTo>
                  <a:pt x="288471" y="216354"/>
                </a:lnTo>
                <a:lnTo>
                  <a:pt x="396648" y="216354"/>
                </a:lnTo>
                <a:lnTo>
                  <a:pt x="396648" y="180295"/>
                </a:lnTo>
                <a:cubicBezTo>
                  <a:pt x="396648" y="175412"/>
                  <a:pt x="398432" y="171186"/>
                  <a:pt x="402000" y="167618"/>
                </a:cubicBezTo>
                <a:cubicBezTo>
                  <a:pt x="405569" y="164049"/>
                  <a:pt x="409795" y="162265"/>
                  <a:pt x="414678" y="162265"/>
                </a:cubicBezTo>
                <a:cubicBezTo>
                  <a:pt x="419560" y="162265"/>
                  <a:pt x="423786" y="164049"/>
                  <a:pt x="427355" y="167618"/>
                </a:cubicBezTo>
                <a:lnTo>
                  <a:pt x="499472" y="239736"/>
                </a:lnTo>
                <a:cubicBezTo>
                  <a:pt x="503041" y="243304"/>
                  <a:pt x="504825" y="247530"/>
                  <a:pt x="504825" y="252412"/>
                </a:cubicBezTo>
                <a:cubicBezTo>
                  <a:pt x="504825" y="257295"/>
                  <a:pt x="503041" y="261521"/>
                  <a:pt x="499472" y="265089"/>
                </a:cubicBezTo>
                <a:lnTo>
                  <a:pt x="427355" y="337207"/>
                </a:lnTo>
                <a:cubicBezTo>
                  <a:pt x="423786" y="340776"/>
                  <a:pt x="419560" y="342560"/>
                  <a:pt x="414678" y="342560"/>
                </a:cubicBezTo>
                <a:cubicBezTo>
                  <a:pt x="409795" y="342560"/>
                  <a:pt x="405569" y="340776"/>
                  <a:pt x="402000" y="337207"/>
                </a:cubicBezTo>
                <a:cubicBezTo>
                  <a:pt x="398432" y="333639"/>
                  <a:pt x="396648" y="329413"/>
                  <a:pt x="396648" y="324530"/>
                </a:cubicBezTo>
                <a:lnTo>
                  <a:pt x="396648" y="288471"/>
                </a:lnTo>
                <a:lnTo>
                  <a:pt x="288471" y="288471"/>
                </a:lnTo>
                <a:lnTo>
                  <a:pt x="288471" y="396648"/>
                </a:lnTo>
                <a:lnTo>
                  <a:pt x="324530" y="396648"/>
                </a:lnTo>
                <a:cubicBezTo>
                  <a:pt x="329413" y="396648"/>
                  <a:pt x="333639" y="398432"/>
                  <a:pt x="337207" y="402001"/>
                </a:cubicBezTo>
                <a:cubicBezTo>
                  <a:pt x="340776" y="405569"/>
                  <a:pt x="342560" y="409795"/>
                  <a:pt x="342560" y="414678"/>
                </a:cubicBezTo>
                <a:cubicBezTo>
                  <a:pt x="342560" y="419561"/>
                  <a:pt x="340776" y="423786"/>
                  <a:pt x="337207" y="427355"/>
                </a:cubicBezTo>
                <a:lnTo>
                  <a:pt x="265089" y="499472"/>
                </a:lnTo>
                <a:cubicBezTo>
                  <a:pt x="261521" y="503041"/>
                  <a:pt x="257295" y="504825"/>
                  <a:pt x="252412" y="504825"/>
                </a:cubicBezTo>
                <a:cubicBezTo>
                  <a:pt x="247529" y="504825"/>
                  <a:pt x="243304" y="503041"/>
                  <a:pt x="239735" y="499472"/>
                </a:cubicBezTo>
                <a:lnTo>
                  <a:pt x="167617" y="427355"/>
                </a:lnTo>
                <a:cubicBezTo>
                  <a:pt x="164049" y="423786"/>
                  <a:pt x="162265" y="419561"/>
                  <a:pt x="162265" y="414678"/>
                </a:cubicBezTo>
                <a:cubicBezTo>
                  <a:pt x="162265" y="409795"/>
                  <a:pt x="164049" y="405569"/>
                  <a:pt x="167617" y="402001"/>
                </a:cubicBezTo>
                <a:cubicBezTo>
                  <a:pt x="171186" y="398432"/>
                  <a:pt x="175412" y="396648"/>
                  <a:pt x="180295" y="396648"/>
                </a:cubicBezTo>
                <a:lnTo>
                  <a:pt x="216354" y="396648"/>
                </a:lnTo>
                <a:lnTo>
                  <a:pt x="216354" y="288471"/>
                </a:lnTo>
                <a:lnTo>
                  <a:pt x="108177" y="288471"/>
                </a:lnTo>
                <a:lnTo>
                  <a:pt x="108177" y="324530"/>
                </a:lnTo>
                <a:cubicBezTo>
                  <a:pt x="108177" y="329413"/>
                  <a:pt x="106393" y="333639"/>
                  <a:pt x="102824" y="337207"/>
                </a:cubicBezTo>
                <a:cubicBezTo>
                  <a:pt x="99256" y="340776"/>
                  <a:pt x="95030" y="342560"/>
                  <a:pt x="90147" y="342560"/>
                </a:cubicBezTo>
                <a:cubicBezTo>
                  <a:pt x="85264" y="342560"/>
                  <a:pt x="81038" y="340776"/>
                  <a:pt x="77470" y="337207"/>
                </a:cubicBezTo>
                <a:lnTo>
                  <a:pt x="5352" y="265089"/>
                </a:lnTo>
                <a:cubicBezTo>
                  <a:pt x="1783" y="261521"/>
                  <a:pt x="0" y="257295"/>
                  <a:pt x="0" y="252412"/>
                </a:cubicBezTo>
                <a:cubicBezTo>
                  <a:pt x="0" y="247530"/>
                  <a:pt x="1783" y="243304"/>
                  <a:pt x="5352" y="239736"/>
                </a:cubicBezTo>
                <a:lnTo>
                  <a:pt x="77470" y="167618"/>
                </a:lnTo>
                <a:cubicBezTo>
                  <a:pt x="81038" y="164049"/>
                  <a:pt x="85264" y="162265"/>
                  <a:pt x="90147" y="162265"/>
                </a:cubicBezTo>
                <a:cubicBezTo>
                  <a:pt x="95030" y="162265"/>
                  <a:pt x="99256" y="164049"/>
                  <a:pt x="102824" y="167618"/>
                </a:cubicBezTo>
                <a:cubicBezTo>
                  <a:pt x="106393" y="171186"/>
                  <a:pt x="108177" y="175412"/>
                  <a:pt x="108177" y="180295"/>
                </a:cubicBezTo>
                <a:lnTo>
                  <a:pt x="108177" y="216354"/>
                </a:lnTo>
                <a:lnTo>
                  <a:pt x="216354" y="216354"/>
                </a:lnTo>
                <a:lnTo>
                  <a:pt x="216354" y="108177"/>
                </a:lnTo>
                <a:lnTo>
                  <a:pt x="180295" y="108177"/>
                </a:lnTo>
                <a:cubicBezTo>
                  <a:pt x="175412" y="108177"/>
                  <a:pt x="171186" y="106393"/>
                  <a:pt x="167617" y="102824"/>
                </a:cubicBezTo>
                <a:cubicBezTo>
                  <a:pt x="164049" y="99256"/>
                  <a:pt x="162265" y="95030"/>
                  <a:pt x="162265" y="90147"/>
                </a:cubicBezTo>
                <a:cubicBezTo>
                  <a:pt x="162265" y="85264"/>
                  <a:pt x="164049" y="81039"/>
                  <a:pt x="167617" y="77470"/>
                </a:cubicBezTo>
                <a:lnTo>
                  <a:pt x="239735" y="5353"/>
                </a:lnTo>
                <a:cubicBezTo>
                  <a:pt x="243304" y="1784"/>
                  <a:pt x="247529" y="0"/>
                  <a:pt x="252412" y="0"/>
                </a:cubicBezTo>
                <a:close/>
              </a:path>
            </a:pathLst>
          </a:custGeom>
          <a:solidFill>
            <a:srgbClr val="06657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Calibri"/>
              <a:buNone/>
              <a:tabLst/>
              <a:defRPr/>
            </a:pPr>
            <a:endParaRPr kumimoji="0" sz="13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9" name="Google Shape;371;p21">
            <a:extLst>
              <a:ext uri="{FF2B5EF4-FFF2-40B4-BE49-F238E27FC236}">
                <a16:creationId xmlns:a16="http://schemas.microsoft.com/office/drawing/2014/main" id="{C653C778-CF59-49CC-8EC5-6E12496D17A2}"/>
              </a:ext>
            </a:extLst>
          </p:cNvPr>
          <p:cNvSpPr/>
          <p:nvPr/>
        </p:nvSpPr>
        <p:spPr>
          <a:xfrm>
            <a:off x="4690766" y="2319007"/>
            <a:ext cx="155197" cy="241484"/>
          </a:xfrm>
          <a:custGeom>
            <a:avLst/>
            <a:gdLst/>
            <a:ahLst/>
            <a:cxnLst/>
            <a:rect l="l" t="t" r="r" b="b"/>
            <a:pathLst>
              <a:path w="291852" h="454117" extrusionOk="0">
                <a:moveTo>
                  <a:pt x="227059" y="0"/>
                </a:moveTo>
                <a:cubicBezTo>
                  <a:pt x="231942" y="0"/>
                  <a:pt x="236168" y="1784"/>
                  <a:pt x="239736" y="5352"/>
                </a:cubicBezTo>
                <a:lnTo>
                  <a:pt x="286500" y="52116"/>
                </a:lnTo>
                <a:cubicBezTo>
                  <a:pt x="290068" y="55684"/>
                  <a:pt x="291852" y="59910"/>
                  <a:pt x="291852" y="64793"/>
                </a:cubicBezTo>
                <a:cubicBezTo>
                  <a:pt x="291852" y="69676"/>
                  <a:pt x="290068" y="73901"/>
                  <a:pt x="286500" y="77470"/>
                </a:cubicBezTo>
                <a:lnTo>
                  <a:pt x="136912" y="227058"/>
                </a:lnTo>
                <a:lnTo>
                  <a:pt x="286500" y="376646"/>
                </a:lnTo>
                <a:cubicBezTo>
                  <a:pt x="290068" y="380214"/>
                  <a:pt x="291852" y="384440"/>
                  <a:pt x="291852" y="389323"/>
                </a:cubicBezTo>
                <a:cubicBezTo>
                  <a:pt x="291852" y="394206"/>
                  <a:pt x="290068" y="398432"/>
                  <a:pt x="286500" y="402000"/>
                </a:cubicBezTo>
                <a:lnTo>
                  <a:pt x="239736" y="448764"/>
                </a:lnTo>
                <a:cubicBezTo>
                  <a:pt x="236168" y="452332"/>
                  <a:pt x="231942" y="454117"/>
                  <a:pt x="227059" y="454117"/>
                </a:cubicBezTo>
                <a:cubicBezTo>
                  <a:pt x="222176" y="454117"/>
                  <a:pt x="217950" y="452332"/>
                  <a:pt x="214382" y="448764"/>
                </a:cubicBezTo>
                <a:lnTo>
                  <a:pt x="5353" y="239735"/>
                </a:lnTo>
                <a:cubicBezTo>
                  <a:pt x="1785" y="236167"/>
                  <a:pt x="0" y="231941"/>
                  <a:pt x="0" y="227058"/>
                </a:cubicBezTo>
                <a:cubicBezTo>
                  <a:pt x="0" y="222175"/>
                  <a:pt x="1785" y="217949"/>
                  <a:pt x="5353" y="214381"/>
                </a:cubicBezTo>
                <a:lnTo>
                  <a:pt x="214382" y="5352"/>
                </a:lnTo>
                <a:cubicBezTo>
                  <a:pt x="217950" y="1784"/>
                  <a:pt x="222176" y="0"/>
                  <a:pt x="227059" y="0"/>
                </a:cubicBezTo>
                <a:close/>
              </a:path>
            </a:pathLst>
          </a:custGeom>
          <a:solidFill>
            <a:srgbClr val="06657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Calibri"/>
              <a:buNone/>
              <a:tabLst/>
              <a:defRPr/>
            </a:pPr>
            <a:endParaRPr kumimoji="0" sz="13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0" name="Google Shape;372;p21">
            <a:extLst>
              <a:ext uri="{FF2B5EF4-FFF2-40B4-BE49-F238E27FC236}">
                <a16:creationId xmlns:a16="http://schemas.microsoft.com/office/drawing/2014/main" id="{A599C35C-5F9A-4554-8D95-AD58A8EE1A28}"/>
              </a:ext>
            </a:extLst>
          </p:cNvPr>
          <p:cNvSpPr/>
          <p:nvPr/>
        </p:nvSpPr>
        <p:spPr>
          <a:xfrm>
            <a:off x="4974953" y="2319007"/>
            <a:ext cx="155197" cy="241484"/>
          </a:xfrm>
          <a:custGeom>
            <a:avLst/>
            <a:gdLst/>
            <a:ahLst/>
            <a:cxnLst/>
            <a:rect l="l" t="t" r="r" b="b"/>
            <a:pathLst>
              <a:path w="291852" h="454117" extrusionOk="0">
                <a:moveTo>
                  <a:pt x="64794" y="0"/>
                </a:moveTo>
                <a:cubicBezTo>
                  <a:pt x="69677" y="0"/>
                  <a:pt x="73903" y="1784"/>
                  <a:pt x="77471" y="5352"/>
                </a:cubicBezTo>
                <a:lnTo>
                  <a:pt x="286500" y="214381"/>
                </a:lnTo>
                <a:cubicBezTo>
                  <a:pt x="290068" y="217949"/>
                  <a:pt x="291852" y="222175"/>
                  <a:pt x="291852" y="227058"/>
                </a:cubicBezTo>
                <a:cubicBezTo>
                  <a:pt x="291852" y="231941"/>
                  <a:pt x="290068" y="236167"/>
                  <a:pt x="286500" y="239735"/>
                </a:cubicBezTo>
                <a:lnTo>
                  <a:pt x="77471" y="448764"/>
                </a:lnTo>
                <a:cubicBezTo>
                  <a:pt x="73903" y="452332"/>
                  <a:pt x="69677" y="454117"/>
                  <a:pt x="64794" y="454117"/>
                </a:cubicBezTo>
                <a:cubicBezTo>
                  <a:pt x="59911" y="454117"/>
                  <a:pt x="55685" y="452332"/>
                  <a:pt x="52117" y="448764"/>
                </a:cubicBezTo>
                <a:lnTo>
                  <a:pt x="5353" y="402000"/>
                </a:lnTo>
                <a:cubicBezTo>
                  <a:pt x="1785" y="398432"/>
                  <a:pt x="0" y="394206"/>
                  <a:pt x="0" y="389323"/>
                </a:cubicBezTo>
                <a:cubicBezTo>
                  <a:pt x="0" y="384440"/>
                  <a:pt x="1785" y="380214"/>
                  <a:pt x="5353" y="376646"/>
                </a:cubicBezTo>
                <a:lnTo>
                  <a:pt x="154942" y="227058"/>
                </a:lnTo>
                <a:lnTo>
                  <a:pt x="5353" y="77470"/>
                </a:lnTo>
                <a:cubicBezTo>
                  <a:pt x="1785" y="73901"/>
                  <a:pt x="0" y="69676"/>
                  <a:pt x="0" y="64793"/>
                </a:cubicBezTo>
                <a:cubicBezTo>
                  <a:pt x="0" y="59910"/>
                  <a:pt x="1785" y="55684"/>
                  <a:pt x="5353" y="52116"/>
                </a:cubicBezTo>
                <a:lnTo>
                  <a:pt x="52117" y="5352"/>
                </a:lnTo>
                <a:cubicBezTo>
                  <a:pt x="55685" y="1784"/>
                  <a:pt x="59911" y="0"/>
                  <a:pt x="64794" y="0"/>
                </a:cubicBezTo>
                <a:close/>
              </a:path>
            </a:pathLst>
          </a:custGeom>
          <a:solidFill>
            <a:srgbClr val="06657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Calibri"/>
              <a:buNone/>
              <a:tabLst/>
              <a:defRPr/>
            </a:pPr>
            <a:endParaRPr kumimoji="0" sz="13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1" name="Google Shape;373;p21">
            <a:extLst>
              <a:ext uri="{FF2B5EF4-FFF2-40B4-BE49-F238E27FC236}">
                <a16:creationId xmlns:a16="http://schemas.microsoft.com/office/drawing/2014/main" id="{074B7FEF-AADA-4D0F-8522-0B6679CF5123}"/>
              </a:ext>
            </a:extLst>
          </p:cNvPr>
          <p:cNvSpPr/>
          <p:nvPr/>
        </p:nvSpPr>
        <p:spPr>
          <a:xfrm>
            <a:off x="2388415" y="2333035"/>
            <a:ext cx="210774" cy="232600"/>
          </a:xfrm>
          <a:custGeom>
            <a:avLst/>
            <a:gdLst/>
            <a:ahLst/>
            <a:cxnLst/>
            <a:rect l="l" t="t" r="r" b="b"/>
            <a:pathLst>
              <a:path w="396367" h="437410" extrusionOk="0">
                <a:moveTo>
                  <a:pt x="9755" y="28"/>
                </a:moveTo>
                <a:cubicBezTo>
                  <a:pt x="11609" y="169"/>
                  <a:pt x="13617" y="850"/>
                  <a:pt x="15776" y="2070"/>
                </a:cubicBezTo>
                <a:lnTo>
                  <a:pt x="389888" y="209973"/>
                </a:lnTo>
                <a:cubicBezTo>
                  <a:pt x="394207" y="212414"/>
                  <a:pt x="396367" y="215325"/>
                  <a:pt x="396367" y="218705"/>
                </a:cubicBezTo>
                <a:cubicBezTo>
                  <a:pt x="396367" y="222086"/>
                  <a:pt x="394207" y="224997"/>
                  <a:pt x="389888" y="227438"/>
                </a:cubicBezTo>
                <a:lnTo>
                  <a:pt x="15776" y="435341"/>
                </a:lnTo>
                <a:cubicBezTo>
                  <a:pt x="11457" y="437782"/>
                  <a:pt x="7747" y="438064"/>
                  <a:pt x="4649" y="436186"/>
                </a:cubicBezTo>
                <a:cubicBezTo>
                  <a:pt x="1550" y="434308"/>
                  <a:pt x="0" y="430927"/>
                  <a:pt x="0" y="426044"/>
                </a:cubicBezTo>
                <a:lnTo>
                  <a:pt x="0" y="11367"/>
                </a:lnTo>
                <a:cubicBezTo>
                  <a:pt x="0" y="6484"/>
                  <a:pt x="1550" y="3103"/>
                  <a:pt x="4649" y="1225"/>
                </a:cubicBezTo>
                <a:cubicBezTo>
                  <a:pt x="6198" y="286"/>
                  <a:pt x="7900" y="-113"/>
                  <a:pt x="9755" y="28"/>
                </a:cubicBezTo>
                <a:close/>
              </a:path>
            </a:pathLst>
          </a:custGeom>
          <a:solidFill>
            <a:srgbClr val="06657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Calibri"/>
              <a:buNone/>
              <a:tabLst/>
              <a:defRPr/>
            </a:pPr>
            <a:endParaRPr kumimoji="0" sz="13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2" name="Google Shape;374;p21">
            <a:extLst>
              <a:ext uri="{FF2B5EF4-FFF2-40B4-BE49-F238E27FC236}">
                <a16:creationId xmlns:a16="http://schemas.microsoft.com/office/drawing/2014/main" id="{3D09C597-C195-45D1-AAC8-211E41AB05A3}"/>
              </a:ext>
            </a:extLst>
          </p:cNvPr>
          <p:cNvSpPr/>
          <p:nvPr/>
        </p:nvSpPr>
        <p:spPr>
          <a:xfrm>
            <a:off x="347188" y="2315111"/>
            <a:ext cx="249274" cy="230099"/>
          </a:xfrm>
          <a:custGeom>
            <a:avLst/>
            <a:gdLst/>
            <a:ahLst/>
            <a:cxnLst/>
            <a:rect l="l" t="t" r="r" b="b"/>
            <a:pathLst>
              <a:path w="468766" h="432707" extrusionOk="0">
                <a:moveTo>
                  <a:pt x="81132" y="36059"/>
                </a:moveTo>
                <a:lnTo>
                  <a:pt x="152968" y="36059"/>
                </a:lnTo>
                <a:cubicBezTo>
                  <a:pt x="155410" y="36059"/>
                  <a:pt x="157523" y="36951"/>
                  <a:pt x="159307" y="38735"/>
                </a:cubicBezTo>
                <a:cubicBezTo>
                  <a:pt x="161091" y="40519"/>
                  <a:pt x="161983" y="42632"/>
                  <a:pt x="161983" y="45074"/>
                </a:cubicBezTo>
                <a:cubicBezTo>
                  <a:pt x="161983" y="50144"/>
                  <a:pt x="159542" y="53149"/>
                  <a:pt x="154659" y="54088"/>
                </a:cubicBezTo>
                <a:cubicBezTo>
                  <a:pt x="140198" y="58971"/>
                  <a:pt x="127708" y="64606"/>
                  <a:pt x="117191" y="70991"/>
                </a:cubicBezTo>
                <a:cubicBezTo>
                  <a:pt x="115313" y="71742"/>
                  <a:pt x="113811" y="72118"/>
                  <a:pt x="112684" y="72118"/>
                </a:cubicBezTo>
                <a:lnTo>
                  <a:pt x="81132" y="72118"/>
                </a:lnTo>
                <a:cubicBezTo>
                  <a:pt x="68737" y="72118"/>
                  <a:pt x="58126" y="76531"/>
                  <a:pt x="49299" y="85358"/>
                </a:cubicBezTo>
                <a:cubicBezTo>
                  <a:pt x="40472" y="94185"/>
                  <a:pt x="36059" y="104796"/>
                  <a:pt x="36059" y="117191"/>
                </a:cubicBezTo>
                <a:lnTo>
                  <a:pt x="36059" y="351574"/>
                </a:lnTo>
                <a:cubicBezTo>
                  <a:pt x="36059" y="363970"/>
                  <a:pt x="40472" y="374581"/>
                  <a:pt x="49299" y="383408"/>
                </a:cubicBezTo>
                <a:cubicBezTo>
                  <a:pt x="58126" y="392235"/>
                  <a:pt x="68737" y="396648"/>
                  <a:pt x="81132" y="396648"/>
                </a:cubicBezTo>
                <a:lnTo>
                  <a:pt x="315515" y="396648"/>
                </a:lnTo>
                <a:cubicBezTo>
                  <a:pt x="327910" y="396648"/>
                  <a:pt x="338522" y="392235"/>
                  <a:pt x="347349" y="383408"/>
                </a:cubicBezTo>
                <a:cubicBezTo>
                  <a:pt x="356175" y="374581"/>
                  <a:pt x="360589" y="363970"/>
                  <a:pt x="360589" y="351574"/>
                </a:cubicBezTo>
                <a:lnTo>
                  <a:pt x="360589" y="291289"/>
                </a:lnTo>
                <a:cubicBezTo>
                  <a:pt x="360589" y="287720"/>
                  <a:pt x="362279" y="284997"/>
                  <a:pt x="365660" y="283119"/>
                </a:cubicBezTo>
                <a:cubicBezTo>
                  <a:pt x="370918" y="280677"/>
                  <a:pt x="375989" y="277203"/>
                  <a:pt x="380872" y="272696"/>
                </a:cubicBezTo>
                <a:cubicBezTo>
                  <a:pt x="383877" y="269691"/>
                  <a:pt x="387164" y="268939"/>
                  <a:pt x="390732" y="270442"/>
                </a:cubicBezTo>
                <a:cubicBezTo>
                  <a:pt x="394676" y="272132"/>
                  <a:pt x="396648" y="274855"/>
                  <a:pt x="396648" y="278611"/>
                </a:cubicBezTo>
                <a:lnTo>
                  <a:pt x="396648" y="351574"/>
                </a:lnTo>
                <a:cubicBezTo>
                  <a:pt x="396648" y="373924"/>
                  <a:pt x="388713" y="393033"/>
                  <a:pt x="372843" y="408903"/>
                </a:cubicBezTo>
                <a:cubicBezTo>
                  <a:pt x="356974" y="424772"/>
                  <a:pt x="337864" y="432707"/>
                  <a:pt x="315515" y="432707"/>
                </a:cubicBezTo>
                <a:lnTo>
                  <a:pt x="81132" y="432707"/>
                </a:lnTo>
                <a:cubicBezTo>
                  <a:pt x="58783" y="432707"/>
                  <a:pt x="39674" y="424772"/>
                  <a:pt x="23804" y="408903"/>
                </a:cubicBezTo>
                <a:cubicBezTo>
                  <a:pt x="7934" y="393033"/>
                  <a:pt x="0" y="373924"/>
                  <a:pt x="0" y="351574"/>
                </a:cubicBezTo>
                <a:lnTo>
                  <a:pt x="0" y="117191"/>
                </a:lnTo>
                <a:cubicBezTo>
                  <a:pt x="0" y="94842"/>
                  <a:pt x="7934" y="75733"/>
                  <a:pt x="23804" y="59863"/>
                </a:cubicBezTo>
                <a:cubicBezTo>
                  <a:pt x="39674" y="43994"/>
                  <a:pt x="58783" y="36059"/>
                  <a:pt x="81132" y="36059"/>
                </a:cubicBezTo>
                <a:close/>
                <a:moveTo>
                  <a:pt x="342560" y="0"/>
                </a:moveTo>
                <a:cubicBezTo>
                  <a:pt x="347442" y="0"/>
                  <a:pt x="351668" y="1784"/>
                  <a:pt x="355237" y="5353"/>
                </a:cubicBezTo>
                <a:lnTo>
                  <a:pt x="463413" y="113529"/>
                </a:lnTo>
                <a:cubicBezTo>
                  <a:pt x="466981" y="117097"/>
                  <a:pt x="468766" y="121323"/>
                  <a:pt x="468766" y="126206"/>
                </a:cubicBezTo>
                <a:cubicBezTo>
                  <a:pt x="468766" y="131089"/>
                  <a:pt x="466981" y="135315"/>
                  <a:pt x="463413" y="138883"/>
                </a:cubicBezTo>
                <a:lnTo>
                  <a:pt x="355237" y="247060"/>
                </a:lnTo>
                <a:cubicBezTo>
                  <a:pt x="351856" y="250628"/>
                  <a:pt x="347630" y="252412"/>
                  <a:pt x="342560" y="252412"/>
                </a:cubicBezTo>
                <a:cubicBezTo>
                  <a:pt x="340306" y="252412"/>
                  <a:pt x="337958" y="251943"/>
                  <a:pt x="335517" y="251004"/>
                </a:cubicBezTo>
                <a:cubicBezTo>
                  <a:pt x="328192" y="247811"/>
                  <a:pt x="324530" y="242271"/>
                  <a:pt x="324530" y="234383"/>
                </a:cubicBezTo>
                <a:lnTo>
                  <a:pt x="324530" y="180295"/>
                </a:lnTo>
                <a:lnTo>
                  <a:pt x="279456" y="180295"/>
                </a:lnTo>
                <a:cubicBezTo>
                  <a:pt x="218795" y="180295"/>
                  <a:pt x="177665" y="192596"/>
                  <a:pt x="156067" y="217199"/>
                </a:cubicBezTo>
                <a:cubicBezTo>
                  <a:pt x="133718" y="242928"/>
                  <a:pt x="126769" y="287345"/>
                  <a:pt x="135221" y="350448"/>
                </a:cubicBezTo>
                <a:cubicBezTo>
                  <a:pt x="135784" y="354767"/>
                  <a:pt x="133906" y="357960"/>
                  <a:pt x="129586" y="360026"/>
                </a:cubicBezTo>
                <a:cubicBezTo>
                  <a:pt x="128084" y="360402"/>
                  <a:pt x="126957" y="360589"/>
                  <a:pt x="126206" y="360589"/>
                </a:cubicBezTo>
                <a:cubicBezTo>
                  <a:pt x="123201" y="360589"/>
                  <a:pt x="120759" y="359368"/>
                  <a:pt x="118881" y="356927"/>
                </a:cubicBezTo>
                <a:cubicBezTo>
                  <a:pt x="117003" y="354298"/>
                  <a:pt x="115031" y="351387"/>
                  <a:pt x="112966" y="348194"/>
                </a:cubicBezTo>
                <a:cubicBezTo>
                  <a:pt x="110900" y="345001"/>
                  <a:pt x="107190" y="338569"/>
                  <a:pt x="101838" y="328897"/>
                </a:cubicBezTo>
                <a:cubicBezTo>
                  <a:pt x="96485" y="319225"/>
                  <a:pt x="91837" y="309881"/>
                  <a:pt x="87893" y="300867"/>
                </a:cubicBezTo>
                <a:cubicBezTo>
                  <a:pt x="83949" y="291852"/>
                  <a:pt x="80334" y="281147"/>
                  <a:pt x="77047" y="268752"/>
                </a:cubicBezTo>
                <a:cubicBezTo>
                  <a:pt x="73761" y="256356"/>
                  <a:pt x="72118" y="244900"/>
                  <a:pt x="72118" y="234383"/>
                </a:cubicBezTo>
                <a:cubicBezTo>
                  <a:pt x="72118" y="225180"/>
                  <a:pt x="72446" y="216635"/>
                  <a:pt x="73103" y="208747"/>
                </a:cubicBezTo>
                <a:cubicBezTo>
                  <a:pt x="73761" y="200860"/>
                  <a:pt x="75075" y="192408"/>
                  <a:pt x="77047" y="183393"/>
                </a:cubicBezTo>
                <a:cubicBezTo>
                  <a:pt x="79019" y="174379"/>
                  <a:pt x="81649" y="166115"/>
                  <a:pt x="84935" y="158603"/>
                </a:cubicBezTo>
                <a:cubicBezTo>
                  <a:pt x="88222" y="151091"/>
                  <a:pt x="92635" y="143437"/>
                  <a:pt x="98176" y="135643"/>
                </a:cubicBezTo>
                <a:cubicBezTo>
                  <a:pt x="103716" y="127849"/>
                  <a:pt x="110148" y="120901"/>
                  <a:pt x="117473" y="114797"/>
                </a:cubicBezTo>
                <a:cubicBezTo>
                  <a:pt x="124797" y="108693"/>
                  <a:pt x="133671" y="102918"/>
                  <a:pt x="144095" y="97472"/>
                </a:cubicBezTo>
                <a:cubicBezTo>
                  <a:pt x="154518" y="92025"/>
                  <a:pt x="166209" y="87471"/>
                  <a:pt x="179167" y="83809"/>
                </a:cubicBezTo>
                <a:cubicBezTo>
                  <a:pt x="192126" y="80147"/>
                  <a:pt x="207104" y="77282"/>
                  <a:pt x="224100" y="75217"/>
                </a:cubicBezTo>
                <a:cubicBezTo>
                  <a:pt x="241097" y="73151"/>
                  <a:pt x="259549" y="72118"/>
                  <a:pt x="279456" y="72118"/>
                </a:cubicBezTo>
                <a:lnTo>
                  <a:pt x="324530" y="72118"/>
                </a:lnTo>
                <a:lnTo>
                  <a:pt x="324530" y="18029"/>
                </a:lnTo>
                <a:cubicBezTo>
                  <a:pt x="324530" y="10142"/>
                  <a:pt x="328192" y="4601"/>
                  <a:pt x="335517" y="1409"/>
                </a:cubicBezTo>
                <a:cubicBezTo>
                  <a:pt x="337958" y="469"/>
                  <a:pt x="340306" y="0"/>
                  <a:pt x="342560" y="0"/>
                </a:cubicBezTo>
                <a:close/>
              </a:path>
            </a:pathLst>
          </a:custGeom>
          <a:solidFill>
            <a:srgbClr val="06657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Calibri"/>
              <a:buNone/>
              <a:tabLst/>
              <a:defRPr/>
            </a:pPr>
            <a:endParaRPr kumimoji="0" sz="13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3" name="Google Shape;375;p21">
            <a:extLst>
              <a:ext uri="{FF2B5EF4-FFF2-40B4-BE49-F238E27FC236}">
                <a16:creationId xmlns:a16="http://schemas.microsoft.com/office/drawing/2014/main" id="{78250879-0638-46E8-8D41-ACC48E49D6A8}"/>
              </a:ext>
            </a:extLst>
          </p:cNvPr>
          <p:cNvSpPr/>
          <p:nvPr/>
        </p:nvSpPr>
        <p:spPr>
          <a:xfrm>
            <a:off x="1415921" y="2334069"/>
            <a:ext cx="153399" cy="230531"/>
          </a:xfrm>
          <a:custGeom>
            <a:avLst/>
            <a:gdLst/>
            <a:ahLst/>
            <a:cxnLst/>
            <a:rect l="l" t="t" r="r" b="b"/>
            <a:pathLst>
              <a:path w="288471" h="433518" extrusionOk="0">
                <a:moveTo>
                  <a:pt x="18029" y="406"/>
                </a:moveTo>
                <a:lnTo>
                  <a:pt x="54088" y="406"/>
                </a:lnTo>
                <a:cubicBezTo>
                  <a:pt x="58971" y="406"/>
                  <a:pt x="63197" y="2190"/>
                  <a:pt x="66765" y="5758"/>
                </a:cubicBezTo>
                <a:cubicBezTo>
                  <a:pt x="70334" y="9327"/>
                  <a:pt x="72117" y="13552"/>
                  <a:pt x="72117" y="18435"/>
                </a:cubicBezTo>
                <a:lnTo>
                  <a:pt x="72117" y="209435"/>
                </a:lnTo>
                <a:cubicBezTo>
                  <a:pt x="72869" y="207369"/>
                  <a:pt x="74090" y="205585"/>
                  <a:pt x="75780" y="204083"/>
                </a:cubicBezTo>
                <a:lnTo>
                  <a:pt x="275794" y="4068"/>
                </a:lnTo>
                <a:cubicBezTo>
                  <a:pt x="279363" y="500"/>
                  <a:pt x="282367" y="-721"/>
                  <a:pt x="284809" y="406"/>
                </a:cubicBezTo>
                <a:cubicBezTo>
                  <a:pt x="287251" y="1533"/>
                  <a:pt x="288471" y="4538"/>
                  <a:pt x="288471" y="9421"/>
                </a:cubicBezTo>
                <a:lnTo>
                  <a:pt x="288471" y="424098"/>
                </a:lnTo>
                <a:cubicBezTo>
                  <a:pt x="288471" y="428981"/>
                  <a:pt x="287251" y="431986"/>
                  <a:pt x="284809" y="433113"/>
                </a:cubicBezTo>
                <a:cubicBezTo>
                  <a:pt x="282367" y="434240"/>
                  <a:pt x="279363" y="433019"/>
                  <a:pt x="275794" y="429451"/>
                </a:cubicBezTo>
                <a:lnTo>
                  <a:pt x="75780" y="229436"/>
                </a:lnTo>
                <a:cubicBezTo>
                  <a:pt x="74090" y="227746"/>
                  <a:pt x="72869" y="225962"/>
                  <a:pt x="72117" y="224084"/>
                </a:cubicBezTo>
                <a:lnTo>
                  <a:pt x="72117" y="415084"/>
                </a:lnTo>
                <a:cubicBezTo>
                  <a:pt x="72117" y="419967"/>
                  <a:pt x="70334" y="424192"/>
                  <a:pt x="66765" y="427761"/>
                </a:cubicBezTo>
                <a:cubicBezTo>
                  <a:pt x="63197" y="431329"/>
                  <a:pt x="58971" y="433113"/>
                  <a:pt x="54088" y="433113"/>
                </a:cubicBezTo>
                <a:lnTo>
                  <a:pt x="18029" y="433113"/>
                </a:lnTo>
                <a:cubicBezTo>
                  <a:pt x="13146" y="433113"/>
                  <a:pt x="8920" y="431329"/>
                  <a:pt x="5353" y="427761"/>
                </a:cubicBezTo>
                <a:cubicBezTo>
                  <a:pt x="1784" y="424192"/>
                  <a:pt x="0" y="419967"/>
                  <a:pt x="0" y="415084"/>
                </a:cubicBezTo>
                <a:lnTo>
                  <a:pt x="0" y="18435"/>
                </a:lnTo>
                <a:cubicBezTo>
                  <a:pt x="0" y="13552"/>
                  <a:pt x="1784" y="9327"/>
                  <a:pt x="5353" y="5758"/>
                </a:cubicBezTo>
                <a:cubicBezTo>
                  <a:pt x="8920" y="2190"/>
                  <a:pt x="13146" y="406"/>
                  <a:pt x="18029" y="406"/>
                </a:cubicBezTo>
                <a:close/>
              </a:path>
            </a:pathLst>
          </a:custGeom>
          <a:solidFill>
            <a:srgbClr val="06657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Calibri"/>
              <a:buNone/>
              <a:tabLst/>
              <a:defRPr/>
            </a:pPr>
            <a:endParaRPr kumimoji="0" sz="13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4" name="Google Shape;376;p21">
            <a:extLst>
              <a:ext uri="{FF2B5EF4-FFF2-40B4-BE49-F238E27FC236}">
                <a16:creationId xmlns:a16="http://schemas.microsoft.com/office/drawing/2014/main" id="{A068A542-FC0A-4486-859D-3B6545A32808}"/>
              </a:ext>
            </a:extLst>
          </p:cNvPr>
          <p:cNvSpPr/>
          <p:nvPr/>
        </p:nvSpPr>
        <p:spPr>
          <a:xfrm>
            <a:off x="1669175" y="2334069"/>
            <a:ext cx="268449" cy="230531"/>
          </a:xfrm>
          <a:custGeom>
            <a:avLst/>
            <a:gdLst/>
            <a:ahLst/>
            <a:cxnLst/>
            <a:rect l="l" t="t" r="r" b="b"/>
            <a:pathLst>
              <a:path w="504825" h="433518" extrusionOk="0">
                <a:moveTo>
                  <a:pt x="18029" y="406"/>
                </a:moveTo>
                <a:lnTo>
                  <a:pt x="54088" y="406"/>
                </a:lnTo>
                <a:cubicBezTo>
                  <a:pt x="58971" y="406"/>
                  <a:pt x="63197" y="2190"/>
                  <a:pt x="66765" y="5758"/>
                </a:cubicBezTo>
                <a:cubicBezTo>
                  <a:pt x="70334" y="9327"/>
                  <a:pt x="72118" y="13552"/>
                  <a:pt x="72118" y="18435"/>
                </a:cubicBezTo>
                <a:lnTo>
                  <a:pt x="72118" y="209435"/>
                </a:lnTo>
                <a:cubicBezTo>
                  <a:pt x="72869" y="207369"/>
                  <a:pt x="74090" y="205585"/>
                  <a:pt x="75780" y="204083"/>
                </a:cubicBezTo>
                <a:lnTo>
                  <a:pt x="275794" y="4068"/>
                </a:lnTo>
                <a:cubicBezTo>
                  <a:pt x="279363" y="500"/>
                  <a:pt x="282368" y="-721"/>
                  <a:pt x="284809" y="406"/>
                </a:cubicBezTo>
                <a:cubicBezTo>
                  <a:pt x="287251" y="1533"/>
                  <a:pt x="288471" y="4538"/>
                  <a:pt x="288471" y="9421"/>
                </a:cubicBezTo>
                <a:lnTo>
                  <a:pt x="288471" y="209435"/>
                </a:lnTo>
                <a:cubicBezTo>
                  <a:pt x="289223" y="207369"/>
                  <a:pt x="290444" y="205585"/>
                  <a:pt x="292133" y="204083"/>
                </a:cubicBezTo>
                <a:lnTo>
                  <a:pt x="492148" y="4068"/>
                </a:lnTo>
                <a:cubicBezTo>
                  <a:pt x="495716" y="500"/>
                  <a:pt x="498721" y="-721"/>
                  <a:pt x="501162" y="406"/>
                </a:cubicBezTo>
                <a:cubicBezTo>
                  <a:pt x="503604" y="1533"/>
                  <a:pt x="504825" y="4538"/>
                  <a:pt x="504825" y="9421"/>
                </a:cubicBezTo>
                <a:lnTo>
                  <a:pt x="504825" y="424098"/>
                </a:lnTo>
                <a:cubicBezTo>
                  <a:pt x="504825" y="428981"/>
                  <a:pt x="503604" y="431986"/>
                  <a:pt x="501162" y="433113"/>
                </a:cubicBezTo>
                <a:cubicBezTo>
                  <a:pt x="498721" y="434240"/>
                  <a:pt x="495716" y="433019"/>
                  <a:pt x="492148" y="429451"/>
                </a:cubicBezTo>
                <a:lnTo>
                  <a:pt x="292133" y="229436"/>
                </a:lnTo>
                <a:cubicBezTo>
                  <a:pt x="290444" y="227746"/>
                  <a:pt x="289223" y="225962"/>
                  <a:pt x="288471" y="224084"/>
                </a:cubicBezTo>
                <a:lnTo>
                  <a:pt x="288471" y="424098"/>
                </a:lnTo>
                <a:cubicBezTo>
                  <a:pt x="288471" y="428981"/>
                  <a:pt x="287251" y="431986"/>
                  <a:pt x="284809" y="433113"/>
                </a:cubicBezTo>
                <a:cubicBezTo>
                  <a:pt x="282368" y="434240"/>
                  <a:pt x="279363" y="433019"/>
                  <a:pt x="275794" y="429451"/>
                </a:cubicBezTo>
                <a:lnTo>
                  <a:pt x="75780" y="229436"/>
                </a:lnTo>
                <a:cubicBezTo>
                  <a:pt x="74090" y="227746"/>
                  <a:pt x="72869" y="225962"/>
                  <a:pt x="72118" y="224084"/>
                </a:cubicBezTo>
                <a:lnTo>
                  <a:pt x="72118" y="415084"/>
                </a:lnTo>
                <a:cubicBezTo>
                  <a:pt x="72118" y="419967"/>
                  <a:pt x="70334" y="424192"/>
                  <a:pt x="66765" y="427761"/>
                </a:cubicBezTo>
                <a:cubicBezTo>
                  <a:pt x="63197" y="431329"/>
                  <a:pt x="58971" y="433113"/>
                  <a:pt x="54088" y="433113"/>
                </a:cubicBezTo>
                <a:lnTo>
                  <a:pt x="18029" y="433113"/>
                </a:lnTo>
                <a:cubicBezTo>
                  <a:pt x="13146" y="433113"/>
                  <a:pt x="8921" y="431329"/>
                  <a:pt x="5352" y="427761"/>
                </a:cubicBezTo>
                <a:cubicBezTo>
                  <a:pt x="1784" y="424192"/>
                  <a:pt x="0" y="419967"/>
                  <a:pt x="0" y="415084"/>
                </a:cubicBezTo>
                <a:lnTo>
                  <a:pt x="0" y="18435"/>
                </a:lnTo>
                <a:cubicBezTo>
                  <a:pt x="0" y="13552"/>
                  <a:pt x="1784" y="9327"/>
                  <a:pt x="5352" y="5758"/>
                </a:cubicBezTo>
                <a:cubicBezTo>
                  <a:pt x="8921" y="2190"/>
                  <a:pt x="13146" y="406"/>
                  <a:pt x="18029" y="406"/>
                </a:cubicBezTo>
                <a:close/>
              </a:path>
            </a:pathLst>
          </a:custGeom>
          <a:solidFill>
            <a:srgbClr val="06657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Calibri"/>
              <a:buNone/>
              <a:tabLst/>
              <a:defRPr/>
            </a:pPr>
            <a:endParaRPr kumimoji="0" sz="13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5" name="Google Shape;377;p21">
            <a:extLst>
              <a:ext uri="{FF2B5EF4-FFF2-40B4-BE49-F238E27FC236}">
                <a16:creationId xmlns:a16="http://schemas.microsoft.com/office/drawing/2014/main" id="{7AAED9E7-AECA-4443-B255-704545083D3A}"/>
              </a:ext>
            </a:extLst>
          </p:cNvPr>
          <p:cNvSpPr/>
          <p:nvPr/>
        </p:nvSpPr>
        <p:spPr>
          <a:xfrm>
            <a:off x="2057201" y="2334069"/>
            <a:ext cx="230998" cy="230531"/>
          </a:xfrm>
          <a:custGeom>
            <a:avLst/>
            <a:gdLst/>
            <a:ahLst/>
            <a:cxnLst/>
            <a:rect l="l" t="t" r="r" b="b"/>
            <a:pathLst>
              <a:path w="434397" h="433518" extrusionOk="0">
                <a:moveTo>
                  <a:pt x="214382" y="406"/>
                </a:moveTo>
                <a:cubicBezTo>
                  <a:pt x="216823" y="1533"/>
                  <a:pt x="218044" y="4538"/>
                  <a:pt x="218044" y="9421"/>
                </a:cubicBezTo>
                <a:lnTo>
                  <a:pt x="218044" y="209435"/>
                </a:lnTo>
                <a:cubicBezTo>
                  <a:pt x="218983" y="207369"/>
                  <a:pt x="220203" y="205585"/>
                  <a:pt x="221706" y="204083"/>
                </a:cubicBezTo>
                <a:lnTo>
                  <a:pt x="421721" y="4068"/>
                </a:lnTo>
                <a:cubicBezTo>
                  <a:pt x="425289" y="500"/>
                  <a:pt x="428294" y="-721"/>
                  <a:pt x="430735" y="406"/>
                </a:cubicBezTo>
                <a:cubicBezTo>
                  <a:pt x="433176" y="1533"/>
                  <a:pt x="434397" y="4538"/>
                  <a:pt x="434397" y="9421"/>
                </a:cubicBezTo>
                <a:lnTo>
                  <a:pt x="434397" y="424098"/>
                </a:lnTo>
                <a:cubicBezTo>
                  <a:pt x="434397" y="428981"/>
                  <a:pt x="433176" y="431986"/>
                  <a:pt x="430735" y="433113"/>
                </a:cubicBezTo>
                <a:cubicBezTo>
                  <a:pt x="428294" y="434240"/>
                  <a:pt x="425289" y="433019"/>
                  <a:pt x="421721" y="429451"/>
                </a:cubicBezTo>
                <a:lnTo>
                  <a:pt x="221706" y="229436"/>
                </a:lnTo>
                <a:cubicBezTo>
                  <a:pt x="220203" y="227746"/>
                  <a:pt x="218983" y="225962"/>
                  <a:pt x="218044" y="224084"/>
                </a:cubicBezTo>
                <a:lnTo>
                  <a:pt x="218044" y="424098"/>
                </a:lnTo>
                <a:cubicBezTo>
                  <a:pt x="218044" y="428981"/>
                  <a:pt x="216823" y="431986"/>
                  <a:pt x="214382" y="433113"/>
                </a:cubicBezTo>
                <a:cubicBezTo>
                  <a:pt x="211940" y="434240"/>
                  <a:pt x="208935" y="433019"/>
                  <a:pt x="205367" y="429451"/>
                </a:cubicBezTo>
                <a:lnTo>
                  <a:pt x="5353" y="229436"/>
                </a:lnTo>
                <a:cubicBezTo>
                  <a:pt x="1785" y="225868"/>
                  <a:pt x="0" y="221642"/>
                  <a:pt x="0" y="216759"/>
                </a:cubicBezTo>
                <a:cubicBezTo>
                  <a:pt x="0" y="211877"/>
                  <a:pt x="1785" y="207651"/>
                  <a:pt x="5353" y="204083"/>
                </a:cubicBezTo>
                <a:lnTo>
                  <a:pt x="205367" y="4068"/>
                </a:lnTo>
                <a:cubicBezTo>
                  <a:pt x="208935" y="500"/>
                  <a:pt x="211940" y="-721"/>
                  <a:pt x="214382" y="406"/>
                </a:cubicBezTo>
                <a:close/>
              </a:path>
            </a:pathLst>
          </a:custGeom>
          <a:solidFill>
            <a:srgbClr val="06657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Calibri"/>
              <a:buNone/>
              <a:tabLst/>
              <a:defRPr/>
            </a:pPr>
            <a:endParaRPr kumimoji="0" sz="13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6" name="Google Shape;378;p21">
            <a:extLst>
              <a:ext uri="{FF2B5EF4-FFF2-40B4-BE49-F238E27FC236}">
                <a16:creationId xmlns:a16="http://schemas.microsoft.com/office/drawing/2014/main" id="{1F93E551-DEF1-4886-88E8-083DDD74DBA9}"/>
              </a:ext>
            </a:extLst>
          </p:cNvPr>
          <p:cNvSpPr/>
          <p:nvPr/>
        </p:nvSpPr>
        <p:spPr>
          <a:xfrm>
            <a:off x="2702448" y="2334287"/>
            <a:ext cx="230099" cy="230099"/>
          </a:xfrm>
          <a:custGeom>
            <a:avLst/>
            <a:gdLst/>
            <a:ahLst/>
            <a:cxnLst/>
            <a:rect l="l" t="t" r="r" b="b"/>
            <a:pathLst>
              <a:path w="432706" h="432707" extrusionOk="0">
                <a:moveTo>
                  <a:pt x="270441" y="0"/>
                </a:moveTo>
                <a:lnTo>
                  <a:pt x="414677" y="0"/>
                </a:lnTo>
                <a:cubicBezTo>
                  <a:pt x="419560" y="0"/>
                  <a:pt x="423785" y="1784"/>
                  <a:pt x="427354" y="5352"/>
                </a:cubicBezTo>
                <a:cubicBezTo>
                  <a:pt x="430923" y="8921"/>
                  <a:pt x="432706" y="13146"/>
                  <a:pt x="432706" y="18029"/>
                </a:cubicBezTo>
                <a:lnTo>
                  <a:pt x="432706" y="414678"/>
                </a:lnTo>
                <a:cubicBezTo>
                  <a:pt x="432706" y="419561"/>
                  <a:pt x="430923" y="423786"/>
                  <a:pt x="427354" y="427355"/>
                </a:cubicBezTo>
                <a:cubicBezTo>
                  <a:pt x="423785" y="430923"/>
                  <a:pt x="419560" y="432707"/>
                  <a:pt x="414677" y="432707"/>
                </a:cubicBezTo>
                <a:lnTo>
                  <a:pt x="270441" y="432707"/>
                </a:lnTo>
                <a:cubicBezTo>
                  <a:pt x="265558" y="432707"/>
                  <a:pt x="261333" y="430923"/>
                  <a:pt x="257764" y="427355"/>
                </a:cubicBezTo>
                <a:cubicBezTo>
                  <a:pt x="254196" y="423786"/>
                  <a:pt x="252412" y="419561"/>
                  <a:pt x="252412" y="414678"/>
                </a:cubicBezTo>
                <a:lnTo>
                  <a:pt x="252412" y="18029"/>
                </a:lnTo>
                <a:cubicBezTo>
                  <a:pt x="252412" y="13146"/>
                  <a:pt x="254196" y="8921"/>
                  <a:pt x="257764" y="5352"/>
                </a:cubicBezTo>
                <a:cubicBezTo>
                  <a:pt x="261333" y="1784"/>
                  <a:pt x="265558" y="0"/>
                  <a:pt x="270441" y="0"/>
                </a:cubicBezTo>
                <a:close/>
                <a:moveTo>
                  <a:pt x="18029" y="0"/>
                </a:moveTo>
                <a:lnTo>
                  <a:pt x="162264" y="0"/>
                </a:lnTo>
                <a:cubicBezTo>
                  <a:pt x="167148" y="0"/>
                  <a:pt x="171373" y="1784"/>
                  <a:pt x="174941" y="5352"/>
                </a:cubicBezTo>
                <a:cubicBezTo>
                  <a:pt x="178510" y="8921"/>
                  <a:pt x="180294" y="13146"/>
                  <a:pt x="180294" y="18029"/>
                </a:cubicBezTo>
                <a:lnTo>
                  <a:pt x="180294" y="414678"/>
                </a:lnTo>
                <a:cubicBezTo>
                  <a:pt x="180294" y="419561"/>
                  <a:pt x="178510" y="423786"/>
                  <a:pt x="174941" y="427355"/>
                </a:cubicBezTo>
                <a:cubicBezTo>
                  <a:pt x="171373" y="430923"/>
                  <a:pt x="167148" y="432707"/>
                  <a:pt x="162264" y="432707"/>
                </a:cubicBezTo>
                <a:lnTo>
                  <a:pt x="18029" y="432707"/>
                </a:lnTo>
                <a:cubicBezTo>
                  <a:pt x="13146" y="432707"/>
                  <a:pt x="8920" y="430923"/>
                  <a:pt x="5352" y="427355"/>
                </a:cubicBezTo>
                <a:cubicBezTo>
                  <a:pt x="1784" y="423786"/>
                  <a:pt x="0" y="419561"/>
                  <a:pt x="0" y="414678"/>
                </a:cubicBezTo>
                <a:lnTo>
                  <a:pt x="0" y="18029"/>
                </a:lnTo>
                <a:cubicBezTo>
                  <a:pt x="0" y="13146"/>
                  <a:pt x="1784" y="8921"/>
                  <a:pt x="5352" y="5352"/>
                </a:cubicBezTo>
                <a:cubicBezTo>
                  <a:pt x="8920" y="1784"/>
                  <a:pt x="13146" y="0"/>
                  <a:pt x="18029" y="0"/>
                </a:cubicBezTo>
                <a:close/>
              </a:path>
            </a:pathLst>
          </a:custGeom>
          <a:solidFill>
            <a:srgbClr val="06657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Calibri"/>
              <a:buNone/>
              <a:tabLst/>
              <a:defRPr/>
            </a:pPr>
            <a:endParaRPr kumimoji="0" sz="13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7" name="Google Shape;379;p21">
            <a:extLst>
              <a:ext uri="{FF2B5EF4-FFF2-40B4-BE49-F238E27FC236}">
                <a16:creationId xmlns:a16="http://schemas.microsoft.com/office/drawing/2014/main" id="{D03C7630-59BF-4B30-92E3-ADDC55F9A66B}"/>
              </a:ext>
            </a:extLst>
          </p:cNvPr>
          <p:cNvSpPr/>
          <p:nvPr/>
        </p:nvSpPr>
        <p:spPr>
          <a:xfrm>
            <a:off x="3031679" y="2334287"/>
            <a:ext cx="230099" cy="230099"/>
          </a:xfrm>
          <a:custGeom>
            <a:avLst/>
            <a:gdLst/>
            <a:ahLst/>
            <a:cxnLst/>
            <a:rect l="l" t="t" r="r" b="b"/>
            <a:pathLst>
              <a:path w="432707" h="432707" extrusionOk="0">
                <a:moveTo>
                  <a:pt x="18030" y="0"/>
                </a:moveTo>
                <a:lnTo>
                  <a:pt x="414678" y="0"/>
                </a:lnTo>
                <a:cubicBezTo>
                  <a:pt x="419561" y="0"/>
                  <a:pt x="423786" y="1784"/>
                  <a:pt x="427355" y="5352"/>
                </a:cubicBezTo>
                <a:cubicBezTo>
                  <a:pt x="430923" y="8921"/>
                  <a:pt x="432707" y="13146"/>
                  <a:pt x="432707" y="18029"/>
                </a:cubicBezTo>
                <a:lnTo>
                  <a:pt x="432707" y="414678"/>
                </a:lnTo>
                <a:cubicBezTo>
                  <a:pt x="432707" y="419561"/>
                  <a:pt x="430923" y="423786"/>
                  <a:pt x="427355" y="427355"/>
                </a:cubicBezTo>
                <a:cubicBezTo>
                  <a:pt x="423786" y="430923"/>
                  <a:pt x="419561" y="432707"/>
                  <a:pt x="414678" y="432707"/>
                </a:cubicBezTo>
                <a:lnTo>
                  <a:pt x="18030" y="432707"/>
                </a:lnTo>
                <a:cubicBezTo>
                  <a:pt x="13146" y="432707"/>
                  <a:pt x="8920" y="430923"/>
                  <a:pt x="5353" y="427355"/>
                </a:cubicBezTo>
                <a:cubicBezTo>
                  <a:pt x="1784" y="423786"/>
                  <a:pt x="0" y="419561"/>
                  <a:pt x="0" y="414678"/>
                </a:cubicBezTo>
                <a:lnTo>
                  <a:pt x="0" y="18029"/>
                </a:lnTo>
                <a:cubicBezTo>
                  <a:pt x="0" y="13146"/>
                  <a:pt x="1784" y="8921"/>
                  <a:pt x="5353" y="5352"/>
                </a:cubicBezTo>
                <a:cubicBezTo>
                  <a:pt x="8920" y="1784"/>
                  <a:pt x="13146" y="0"/>
                  <a:pt x="18030" y="0"/>
                </a:cubicBezTo>
                <a:close/>
              </a:path>
            </a:pathLst>
          </a:custGeom>
          <a:solidFill>
            <a:srgbClr val="06657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Calibri"/>
              <a:buNone/>
              <a:tabLst/>
              <a:defRPr/>
            </a:pPr>
            <a:endParaRPr kumimoji="0" sz="13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8" name="Google Shape;380;p21">
            <a:extLst>
              <a:ext uri="{FF2B5EF4-FFF2-40B4-BE49-F238E27FC236}">
                <a16:creationId xmlns:a16="http://schemas.microsoft.com/office/drawing/2014/main" id="{436A6613-006E-4E9D-83AD-3F65EDA4B748}"/>
              </a:ext>
            </a:extLst>
          </p:cNvPr>
          <p:cNvSpPr/>
          <p:nvPr/>
        </p:nvSpPr>
        <p:spPr>
          <a:xfrm>
            <a:off x="3360909" y="2334069"/>
            <a:ext cx="230998" cy="230531"/>
          </a:xfrm>
          <a:custGeom>
            <a:avLst/>
            <a:gdLst/>
            <a:ahLst/>
            <a:cxnLst/>
            <a:rect l="l" t="t" r="r" b="b"/>
            <a:pathLst>
              <a:path w="434397" h="433518" extrusionOk="0">
                <a:moveTo>
                  <a:pt x="3663" y="406"/>
                </a:moveTo>
                <a:cubicBezTo>
                  <a:pt x="6104" y="-721"/>
                  <a:pt x="9108" y="500"/>
                  <a:pt x="12677" y="4068"/>
                </a:cubicBezTo>
                <a:lnTo>
                  <a:pt x="212692" y="204083"/>
                </a:lnTo>
                <a:cubicBezTo>
                  <a:pt x="214193" y="205585"/>
                  <a:pt x="215415" y="207369"/>
                  <a:pt x="216354" y="209435"/>
                </a:cubicBezTo>
                <a:lnTo>
                  <a:pt x="216354" y="9421"/>
                </a:lnTo>
                <a:cubicBezTo>
                  <a:pt x="216354" y="4538"/>
                  <a:pt x="217574" y="1533"/>
                  <a:pt x="220016" y="406"/>
                </a:cubicBezTo>
                <a:cubicBezTo>
                  <a:pt x="222457" y="-721"/>
                  <a:pt x="225462" y="500"/>
                  <a:pt x="229031" y="4068"/>
                </a:cubicBezTo>
                <a:lnTo>
                  <a:pt x="429045" y="204083"/>
                </a:lnTo>
                <a:cubicBezTo>
                  <a:pt x="432613" y="207651"/>
                  <a:pt x="434397" y="211877"/>
                  <a:pt x="434397" y="216759"/>
                </a:cubicBezTo>
                <a:cubicBezTo>
                  <a:pt x="434397" y="221642"/>
                  <a:pt x="432613" y="225868"/>
                  <a:pt x="429045" y="229436"/>
                </a:cubicBezTo>
                <a:lnTo>
                  <a:pt x="229031" y="429451"/>
                </a:lnTo>
                <a:cubicBezTo>
                  <a:pt x="225462" y="433019"/>
                  <a:pt x="222457" y="434240"/>
                  <a:pt x="220016" y="433113"/>
                </a:cubicBezTo>
                <a:cubicBezTo>
                  <a:pt x="217574" y="431986"/>
                  <a:pt x="216354" y="428981"/>
                  <a:pt x="216354" y="424098"/>
                </a:cubicBezTo>
                <a:lnTo>
                  <a:pt x="216354" y="224084"/>
                </a:lnTo>
                <a:cubicBezTo>
                  <a:pt x="215415" y="225962"/>
                  <a:pt x="214193" y="227746"/>
                  <a:pt x="212692" y="229436"/>
                </a:cubicBezTo>
                <a:lnTo>
                  <a:pt x="12677" y="429451"/>
                </a:lnTo>
                <a:cubicBezTo>
                  <a:pt x="9108" y="433019"/>
                  <a:pt x="6104" y="434240"/>
                  <a:pt x="3663" y="433113"/>
                </a:cubicBezTo>
                <a:cubicBezTo>
                  <a:pt x="1220" y="431986"/>
                  <a:pt x="0" y="428981"/>
                  <a:pt x="0" y="424098"/>
                </a:cubicBezTo>
                <a:lnTo>
                  <a:pt x="0" y="9421"/>
                </a:lnTo>
                <a:cubicBezTo>
                  <a:pt x="0" y="4538"/>
                  <a:pt x="1220" y="1533"/>
                  <a:pt x="3663" y="406"/>
                </a:cubicBezTo>
                <a:close/>
              </a:path>
            </a:pathLst>
          </a:custGeom>
          <a:solidFill>
            <a:srgbClr val="06657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Calibri"/>
              <a:buNone/>
              <a:tabLst/>
              <a:defRPr/>
            </a:pPr>
            <a:endParaRPr kumimoji="0" sz="13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9" name="Google Shape;381;p21">
            <a:extLst>
              <a:ext uri="{FF2B5EF4-FFF2-40B4-BE49-F238E27FC236}">
                <a16:creationId xmlns:a16="http://schemas.microsoft.com/office/drawing/2014/main" id="{8C4A8AA4-BC1A-4FD9-8613-3CC0E0456337}"/>
              </a:ext>
            </a:extLst>
          </p:cNvPr>
          <p:cNvSpPr/>
          <p:nvPr/>
        </p:nvSpPr>
        <p:spPr>
          <a:xfrm>
            <a:off x="3710399" y="2334069"/>
            <a:ext cx="268449" cy="230531"/>
          </a:xfrm>
          <a:custGeom>
            <a:avLst/>
            <a:gdLst/>
            <a:ahLst/>
            <a:cxnLst/>
            <a:rect l="l" t="t" r="r" b="b"/>
            <a:pathLst>
              <a:path w="504825" h="433518" extrusionOk="0">
                <a:moveTo>
                  <a:pt x="3662" y="406"/>
                </a:moveTo>
                <a:cubicBezTo>
                  <a:pt x="6104" y="-721"/>
                  <a:pt x="9109" y="500"/>
                  <a:pt x="12677" y="4068"/>
                </a:cubicBezTo>
                <a:lnTo>
                  <a:pt x="212691" y="204083"/>
                </a:lnTo>
                <a:cubicBezTo>
                  <a:pt x="214194" y="205585"/>
                  <a:pt x="215414" y="207369"/>
                  <a:pt x="216354" y="209435"/>
                </a:cubicBezTo>
                <a:lnTo>
                  <a:pt x="216354" y="9421"/>
                </a:lnTo>
                <a:cubicBezTo>
                  <a:pt x="216354" y="4538"/>
                  <a:pt x="217575" y="1533"/>
                  <a:pt x="220016" y="406"/>
                </a:cubicBezTo>
                <a:cubicBezTo>
                  <a:pt x="222457" y="-721"/>
                  <a:pt x="225462" y="500"/>
                  <a:pt x="229030" y="4068"/>
                </a:cubicBezTo>
                <a:lnTo>
                  <a:pt x="429045" y="204083"/>
                </a:lnTo>
                <a:cubicBezTo>
                  <a:pt x="430548" y="205585"/>
                  <a:pt x="431768" y="207369"/>
                  <a:pt x="432707" y="209435"/>
                </a:cubicBezTo>
                <a:lnTo>
                  <a:pt x="432707" y="18435"/>
                </a:lnTo>
                <a:cubicBezTo>
                  <a:pt x="432707" y="13552"/>
                  <a:pt x="434492" y="9327"/>
                  <a:pt x="438059" y="5758"/>
                </a:cubicBezTo>
                <a:cubicBezTo>
                  <a:pt x="441628" y="2190"/>
                  <a:pt x="445854" y="406"/>
                  <a:pt x="450736" y="406"/>
                </a:cubicBezTo>
                <a:lnTo>
                  <a:pt x="486795" y="406"/>
                </a:lnTo>
                <a:cubicBezTo>
                  <a:pt x="491679" y="406"/>
                  <a:pt x="495904" y="2190"/>
                  <a:pt x="499472" y="5758"/>
                </a:cubicBezTo>
                <a:cubicBezTo>
                  <a:pt x="503041" y="9327"/>
                  <a:pt x="504825" y="13552"/>
                  <a:pt x="504825" y="18435"/>
                </a:cubicBezTo>
                <a:lnTo>
                  <a:pt x="504825" y="415084"/>
                </a:lnTo>
                <a:cubicBezTo>
                  <a:pt x="504825" y="419967"/>
                  <a:pt x="503041" y="424192"/>
                  <a:pt x="499472" y="427761"/>
                </a:cubicBezTo>
                <a:cubicBezTo>
                  <a:pt x="495904" y="431329"/>
                  <a:pt x="491679" y="433113"/>
                  <a:pt x="486795" y="433113"/>
                </a:cubicBezTo>
                <a:lnTo>
                  <a:pt x="450736" y="433113"/>
                </a:lnTo>
                <a:cubicBezTo>
                  <a:pt x="445854" y="433113"/>
                  <a:pt x="441628" y="431329"/>
                  <a:pt x="438059" y="427761"/>
                </a:cubicBezTo>
                <a:cubicBezTo>
                  <a:pt x="434492" y="424192"/>
                  <a:pt x="432707" y="419967"/>
                  <a:pt x="432707" y="415084"/>
                </a:cubicBezTo>
                <a:lnTo>
                  <a:pt x="432707" y="224084"/>
                </a:lnTo>
                <a:cubicBezTo>
                  <a:pt x="431768" y="225962"/>
                  <a:pt x="430548" y="227746"/>
                  <a:pt x="429045" y="229436"/>
                </a:cubicBezTo>
                <a:lnTo>
                  <a:pt x="229030" y="429451"/>
                </a:lnTo>
                <a:cubicBezTo>
                  <a:pt x="225462" y="433019"/>
                  <a:pt x="222457" y="434240"/>
                  <a:pt x="220016" y="433113"/>
                </a:cubicBezTo>
                <a:cubicBezTo>
                  <a:pt x="217575" y="431986"/>
                  <a:pt x="216354" y="428981"/>
                  <a:pt x="216354" y="424098"/>
                </a:cubicBezTo>
                <a:lnTo>
                  <a:pt x="216354" y="224084"/>
                </a:lnTo>
                <a:cubicBezTo>
                  <a:pt x="215414" y="225962"/>
                  <a:pt x="214194" y="227746"/>
                  <a:pt x="212691" y="229436"/>
                </a:cubicBezTo>
                <a:lnTo>
                  <a:pt x="12677" y="429451"/>
                </a:lnTo>
                <a:cubicBezTo>
                  <a:pt x="9109" y="433019"/>
                  <a:pt x="6104" y="434240"/>
                  <a:pt x="3662" y="433113"/>
                </a:cubicBezTo>
                <a:cubicBezTo>
                  <a:pt x="1221" y="431986"/>
                  <a:pt x="0" y="428981"/>
                  <a:pt x="0" y="424098"/>
                </a:cubicBezTo>
                <a:lnTo>
                  <a:pt x="0" y="9421"/>
                </a:lnTo>
                <a:cubicBezTo>
                  <a:pt x="0" y="4538"/>
                  <a:pt x="1221" y="1533"/>
                  <a:pt x="3662" y="406"/>
                </a:cubicBezTo>
                <a:close/>
              </a:path>
            </a:pathLst>
          </a:custGeom>
          <a:solidFill>
            <a:srgbClr val="06657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Calibri"/>
              <a:buNone/>
              <a:tabLst/>
              <a:defRPr/>
            </a:pPr>
            <a:endParaRPr kumimoji="0" sz="13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0" name="Google Shape;382;p21">
            <a:extLst>
              <a:ext uri="{FF2B5EF4-FFF2-40B4-BE49-F238E27FC236}">
                <a16:creationId xmlns:a16="http://schemas.microsoft.com/office/drawing/2014/main" id="{E0353A97-060E-415F-AA49-63B8AAB3AAD5}"/>
              </a:ext>
            </a:extLst>
          </p:cNvPr>
          <p:cNvSpPr/>
          <p:nvPr/>
        </p:nvSpPr>
        <p:spPr>
          <a:xfrm>
            <a:off x="4080150" y="2334069"/>
            <a:ext cx="153399" cy="230531"/>
          </a:xfrm>
          <a:custGeom>
            <a:avLst/>
            <a:gdLst/>
            <a:ahLst/>
            <a:cxnLst/>
            <a:rect l="l" t="t" r="r" b="b"/>
            <a:pathLst>
              <a:path w="288471" h="433518" extrusionOk="0">
                <a:moveTo>
                  <a:pt x="3662" y="406"/>
                </a:moveTo>
                <a:cubicBezTo>
                  <a:pt x="6104" y="-721"/>
                  <a:pt x="9109" y="500"/>
                  <a:pt x="12677" y="4068"/>
                </a:cubicBezTo>
                <a:lnTo>
                  <a:pt x="212691" y="204083"/>
                </a:lnTo>
                <a:cubicBezTo>
                  <a:pt x="214194" y="205585"/>
                  <a:pt x="215414" y="207369"/>
                  <a:pt x="216354" y="209435"/>
                </a:cubicBezTo>
                <a:lnTo>
                  <a:pt x="216354" y="18435"/>
                </a:lnTo>
                <a:cubicBezTo>
                  <a:pt x="216354" y="13552"/>
                  <a:pt x="218138" y="9327"/>
                  <a:pt x="221706" y="5758"/>
                </a:cubicBezTo>
                <a:cubicBezTo>
                  <a:pt x="225274" y="2190"/>
                  <a:pt x="229500" y="406"/>
                  <a:pt x="234383" y="406"/>
                </a:cubicBezTo>
                <a:lnTo>
                  <a:pt x="270442" y="406"/>
                </a:lnTo>
                <a:cubicBezTo>
                  <a:pt x="275325" y="406"/>
                  <a:pt x="279551" y="2190"/>
                  <a:pt x="283119" y="5758"/>
                </a:cubicBezTo>
                <a:cubicBezTo>
                  <a:pt x="286687" y="9327"/>
                  <a:pt x="288471" y="13552"/>
                  <a:pt x="288471" y="18435"/>
                </a:cubicBezTo>
                <a:lnTo>
                  <a:pt x="288471" y="415084"/>
                </a:lnTo>
                <a:cubicBezTo>
                  <a:pt x="288471" y="419967"/>
                  <a:pt x="286687" y="424192"/>
                  <a:pt x="283119" y="427761"/>
                </a:cubicBezTo>
                <a:cubicBezTo>
                  <a:pt x="279551" y="431329"/>
                  <a:pt x="275325" y="433113"/>
                  <a:pt x="270442" y="433113"/>
                </a:cubicBezTo>
                <a:lnTo>
                  <a:pt x="234383" y="433113"/>
                </a:lnTo>
                <a:cubicBezTo>
                  <a:pt x="229500" y="433113"/>
                  <a:pt x="225274" y="431329"/>
                  <a:pt x="221706" y="427761"/>
                </a:cubicBezTo>
                <a:cubicBezTo>
                  <a:pt x="218138" y="424192"/>
                  <a:pt x="216354" y="419967"/>
                  <a:pt x="216354" y="415084"/>
                </a:cubicBezTo>
                <a:lnTo>
                  <a:pt x="216354" y="224084"/>
                </a:lnTo>
                <a:cubicBezTo>
                  <a:pt x="215414" y="225962"/>
                  <a:pt x="214194" y="227746"/>
                  <a:pt x="212691" y="229436"/>
                </a:cubicBezTo>
                <a:lnTo>
                  <a:pt x="12677" y="429451"/>
                </a:lnTo>
                <a:cubicBezTo>
                  <a:pt x="9109" y="433019"/>
                  <a:pt x="6104" y="434240"/>
                  <a:pt x="3662" y="433113"/>
                </a:cubicBezTo>
                <a:cubicBezTo>
                  <a:pt x="1221" y="431986"/>
                  <a:pt x="0" y="428981"/>
                  <a:pt x="0" y="424098"/>
                </a:cubicBezTo>
                <a:lnTo>
                  <a:pt x="0" y="9421"/>
                </a:lnTo>
                <a:cubicBezTo>
                  <a:pt x="0" y="4538"/>
                  <a:pt x="1221" y="1533"/>
                  <a:pt x="3662" y="406"/>
                </a:cubicBezTo>
                <a:close/>
              </a:path>
            </a:pathLst>
          </a:custGeom>
          <a:solidFill>
            <a:srgbClr val="06657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Calibri"/>
              <a:buNone/>
              <a:tabLst/>
              <a:defRPr/>
            </a:pPr>
            <a:endParaRPr kumimoji="0" sz="13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1" name="Google Shape;383;p21">
            <a:extLst>
              <a:ext uri="{FF2B5EF4-FFF2-40B4-BE49-F238E27FC236}">
                <a16:creationId xmlns:a16="http://schemas.microsoft.com/office/drawing/2014/main" id="{E6FB8EC6-E03D-4529-9486-924EA74DA4CA}"/>
              </a:ext>
            </a:extLst>
          </p:cNvPr>
          <p:cNvSpPr/>
          <p:nvPr/>
        </p:nvSpPr>
        <p:spPr>
          <a:xfrm>
            <a:off x="5260312" y="2334287"/>
            <a:ext cx="230099" cy="230099"/>
          </a:xfrm>
          <a:custGeom>
            <a:avLst/>
            <a:gdLst/>
            <a:ahLst/>
            <a:cxnLst/>
            <a:rect l="l" t="t" r="r" b="b"/>
            <a:pathLst>
              <a:path w="432707" h="432707" extrusionOk="0">
                <a:moveTo>
                  <a:pt x="216353" y="0"/>
                </a:moveTo>
                <a:cubicBezTo>
                  <a:pt x="255605" y="0"/>
                  <a:pt x="291805" y="9672"/>
                  <a:pt x="324953" y="29016"/>
                </a:cubicBezTo>
                <a:cubicBezTo>
                  <a:pt x="358101" y="48360"/>
                  <a:pt x="384347" y="74606"/>
                  <a:pt x="403691" y="107754"/>
                </a:cubicBezTo>
                <a:cubicBezTo>
                  <a:pt x="423036" y="140902"/>
                  <a:pt x="432707" y="177102"/>
                  <a:pt x="432707" y="216353"/>
                </a:cubicBezTo>
                <a:cubicBezTo>
                  <a:pt x="432707" y="255605"/>
                  <a:pt x="423036" y="291805"/>
                  <a:pt x="403691" y="324953"/>
                </a:cubicBezTo>
                <a:cubicBezTo>
                  <a:pt x="384347" y="358101"/>
                  <a:pt x="358101" y="384347"/>
                  <a:pt x="324953" y="403691"/>
                </a:cubicBezTo>
                <a:cubicBezTo>
                  <a:pt x="291805" y="423035"/>
                  <a:pt x="255605" y="432707"/>
                  <a:pt x="216353" y="432707"/>
                </a:cubicBezTo>
                <a:cubicBezTo>
                  <a:pt x="177102" y="432707"/>
                  <a:pt x="140902" y="423035"/>
                  <a:pt x="107754" y="403691"/>
                </a:cubicBezTo>
                <a:cubicBezTo>
                  <a:pt x="74607" y="384347"/>
                  <a:pt x="48360" y="358101"/>
                  <a:pt x="29016" y="324953"/>
                </a:cubicBezTo>
                <a:cubicBezTo>
                  <a:pt x="9672" y="291805"/>
                  <a:pt x="0" y="255605"/>
                  <a:pt x="0" y="216353"/>
                </a:cubicBezTo>
                <a:cubicBezTo>
                  <a:pt x="0" y="177102"/>
                  <a:pt x="9672" y="140902"/>
                  <a:pt x="29016" y="107754"/>
                </a:cubicBezTo>
                <a:cubicBezTo>
                  <a:pt x="48360" y="74606"/>
                  <a:pt x="74607" y="48360"/>
                  <a:pt x="107754" y="29016"/>
                </a:cubicBezTo>
                <a:cubicBezTo>
                  <a:pt x="140902" y="9672"/>
                  <a:pt x="177102" y="0"/>
                  <a:pt x="216353" y="0"/>
                </a:cubicBezTo>
                <a:close/>
                <a:moveTo>
                  <a:pt x="198324" y="90147"/>
                </a:moveTo>
                <a:cubicBezTo>
                  <a:pt x="193441" y="90147"/>
                  <a:pt x="189216" y="91931"/>
                  <a:pt x="185647" y="95500"/>
                </a:cubicBezTo>
                <a:cubicBezTo>
                  <a:pt x="182078" y="99068"/>
                  <a:pt x="180294" y="103294"/>
                  <a:pt x="180294" y="108177"/>
                </a:cubicBezTo>
                <a:lnTo>
                  <a:pt x="180294" y="180295"/>
                </a:lnTo>
                <a:lnTo>
                  <a:pt x="108176" y="180295"/>
                </a:lnTo>
                <a:cubicBezTo>
                  <a:pt x="103293" y="180295"/>
                  <a:pt x="99068" y="182079"/>
                  <a:pt x="95499" y="185647"/>
                </a:cubicBezTo>
                <a:cubicBezTo>
                  <a:pt x="91932" y="189215"/>
                  <a:pt x="90147" y="193441"/>
                  <a:pt x="90147" y="198324"/>
                </a:cubicBezTo>
                <a:lnTo>
                  <a:pt x="90147" y="234383"/>
                </a:lnTo>
                <a:cubicBezTo>
                  <a:pt x="90147" y="239266"/>
                  <a:pt x="91932" y="243492"/>
                  <a:pt x="95499" y="247060"/>
                </a:cubicBezTo>
                <a:cubicBezTo>
                  <a:pt x="99068" y="250628"/>
                  <a:pt x="103293" y="252412"/>
                  <a:pt x="108176" y="252412"/>
                </a:cubicBezTo>
                <a:lnTo>
                  <a:pt x="180294" y="252412"/>
                </a:lnTo>
                <a:lnTo>
                  <a:pt x="180294" y="324530"/>
                </a:lnTo>
                <a:cubicBezTo>
                  <a:pt x="180294" y="329413"/>
                  <a:pt x="182078" y="333639"/>
                  <a:pt x="185647" y="337207"/>
                </a:cubicBezTo>
                <a:cubicBezTo>
                  <a:pt x="189216" y="340776"/>
                  <a:pt x="193441" y="342560"/>
                  <a:pt x="198324" y="342560"/>
                </a:cubicBezTo>
                <a:lnTo>
                  <a:pt x="234383" y="342560"/>
                </a:lnTo>
                <a:cubicBezTo>
                  <a:pt x="239265" y="342560"/>
                  <a:pt x="243491" y="340776"/>
                  <a:pt x="247060" y="337207"/>
                </a:cubicBezTo>
                <a:cubicBezTo>
                  <a:pt x="250628" y="333639"/>
                  <a:pt x="252412" y="329413"/>
                  <a:pt x="252412" y="324530"/>
                </a:cubicBezTo>
                <a:lnTo>
                  <a:pt x="252412" y="252412"/>
                </a:lnTo>
                <a:lnTo>
                  <a:pt x="324530" y="252412"/>
                </a:lnTo>
                <a:cubicBezTo>
                  <a:pt x="329413" y="252412"/>
                  <a:pt x="333639" y="250628"/>
                  <a:pt x="337207" y="247060"/>
                </a:cubicBezTo>
                <a:cubicBezTo>
                  <a:pt x="340775" y="243492"/>
                  <a:pt x="342560" y="239266"/>
                  <a:pt x="342560" y="234383"/>
                </a:cubicBezTo>
                <a:lnTo>
                  <a:pt x="342560" y="198324"/>
                </a:lnTo>
                <a:cubicBezTo>
                  <a:pt x="342560" y="193441"/>
                  <a:pt x="340775" y="189215"/>
                  <a:pt x="337207" y="185647"/>
                </a:cubicBezTo>
                <a:cubicBezTo>
                  <a:pt x="333639" y="182079"/>
                  <a:pt x="329413" y="180295"/>
                  <a:pt x="324530" y="180295"/>
                </a:cubicBezTo>
                <a:lnTo>
                  <a:pt x="252412" y="180295"/>
                </a:lnTo>
                <a:lnTo>
                  <a:pt x="252412" y="108177"/>
                </a:lnTo>
                <a:cubicBezTo>
                  <a:pt x="252412" y="103294"/>
                  <a:pt x="250628" y="99068"/>
                  <a:pt x="247060" y="95500"/>
                </a:cubicBezTo>
                <a:cubicBezTo>
                  <a:pt x="243491" y="91931"/>
                  <a:pt x="239265" y="90147"/>
                  <a:pt x="234383" y="90147"/>
                </a:cubicBezTo>
                <a:lnTo>
                  <a:pt x="198324" y="90147"/>
                </a:lnTo>
                <a:close/>
              </a:path>
            </a:pathLst>
          </a:custGeom>
          <a:solidFill>
            <a:srgbClr val="06657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Calibri"/>
              <a:buNone/>
              <a:tabLst/>
              <a:defRPr/>
            </a:pPr>
            <a:endParaRPr kumimoji="0" sz="13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2" name="Google Shape;384;p21">
            <a:extLst>
              <a:ext uri="{FF2B5EF4-FFF2-40B4-BE49-F238E27FC236}">
                <a16:creationId xmlns:a16="http://schemas.microsoft.com/office/drawing/2014/main" id="{953B7754-3787-43CD-9D36-20AE08CF4B44}"/>
              </a:ext>
            </a:extLst>
          </p:cNvPr>
          <p:cNvSpPr/>
          <p:nvPr/>
        </p:nvSpPr>
        <p:spPr>
          <a:xfrm>
            <a:off x="5594606" y="2334286"/>
            <a:ext cx="230099" cy="230099"/>
          </a:xfrm>
          <a:custGeom>
            <a:avLst/>
            <a:gdLst/>
            <a:ahLst/>
            <a:cxnLst/>
            <a:rect l="l" t="t" r="r" b="b"/>
            <a:pathLst>
              <a:path w="432707" h="432707" extrusionOk="0">
                <a:moveTo>
                  <a:pt x="216353" y="0"/>
                </a:moveTo>
                <a:cubicBezTo>
                  <a:pt x="255605" y="0"/>
                  <a:pt x="291805" y="9672"/>
                  <a:pt x="324952" y="29016"/>
                </a:cubicBezTo>
                <a:cubicBezTo>
                  <a:pt x="358101" y="48360"/>
                  <a:pt x="384347" y="74606"/>
                  <a:pt x="403690" y="107754"/>
                </a:cubicBezTo>
                <a:cubicBezTo>
                  <a:pt x="423034" y="140902"/>
                  <a:pt x="432707" y="177102"/>
                  <a:pt x="432707" y="216353"/>
                </a:cubicBezTo>
                <a:cubicBezTo>
                  <a:pt x="432707" y="255605"/>
                  <a:pt x="423034" y="291805"/>
                  <a:pt x="403690" y="324953"/>
                </a:cubicBezTo>
                <a:cubicBezTo>
                  <a:pt x="384347" y="358101"/>
                  <a:pt x="358101" y="384347"/>
                  <a:pt x="324952" y="403691"/>
                </a:cubicBezTo>
                <a:cubicBezTo>
                  <a:pt x="291805" y="423035"/>
                  <a:pt x="255605" y="432707"/>
                  <a:pt x="216353" y="432707"/>
                </a:cubicBezTo>
                <a:cubicBezTo>
                  <a:pt x="177102" y="432707"/>
                  <a:pt x="140902" y="423035"/>
                  <a:pt x="107754" y="403691"/>
                </a:cubicBezTo>
                <a:cubicBezTo>
                  <a:pt x="74607" y="384347"/>
                  <a:pt x="48360" y="358101"/>
                  <a:pt x="29015" y="324953"/>
                </a:cubicBezTo>
                <a:cubicBezTo>
                  <a:pt x="9672" y="291805"/>
                  <a:pt x="0" y="255605"/>
                  <a:pt x="0" y="216353"/>
                </a:cubicBezTo>
                <a:cubicBezTo>
                  <a:pt x="0" y="177102"/>
                  <a:pt x="9672" y="140902"/>
                  <a:pt x="29015" y="107754"/>
                </a:cubicBezTo>
                <a:cubicBezTo>
                  <a:pt x="48360" y="74606"/>
                  <a:pt x="74607" y="48360"/>
                  <a:pt x="107754" y="29016"/>
                </a:cubicBezTo>
                <a:cubicBezTo>
                  <a:pt x="140902" y="9672"/>
                  <a:pt x="177102" y="0"/>
                  <a:pt x="216353" y="0"/>
                </a:cubicBezTo>
                <a:close/>
                <a:moveTo>
                  <a:pt x="108176" y="180295"/>
                </a:moveTo>
                <a:cubicBezTo>
                  <a:pt x="103293" y="180295"/>
                  <a:pt x="99068" y="182079"/>
                  <a:pt x="95500" y="185647"/>
                </a:cubicBezTo>
                <a:cubicBezTo>
                  <a:pt x="91931" y="189215"/>
                  <a:pt x="90147" y="193441"/>
                  <a:pt x="90147" y="198324"/>
                </a:cubicBezTo>
                <a:lnTo>
                  <a:pt x="90147" y="234383"/>
                </a:lnTo>
                <a:cubicBezTo>
                  <a:pt x="90147" y="239266"/>
                  <a:pt x="91931" y="243492"/>
                  <a:pt x="95500" y="247060"/>
                </a:cubicBezTo>
                <a:cubicBezTo>
                  <a:pt x="99068" y="250628"/>
                  <a:pt x="103293" y="252412"/>
                  <a:pt x="108176" y="252412"/>
                </a:cubicBezTo>
                <a:lnTo>
                  <a:pt x="324530" y="252412"/>
                </a:lnTo>
                <a:cubicBezTo>
                  <a:pt x="329413" y="252412"/>
                  <a:pt x="333639" y="250628"/>
                  <a:pt x="337207" y="247060"/>
                </a:cubicBezTo>
                <a:cubicBezTo>
                  <a:pt x="340775" y="243492"/>
                  <a:pt x="342559" y="239266"/>
                  <a:pt x="342559" y="234383"/>
                </a:cubicBezTo>
                <a:lnTo>
                  <a:pt x="342559" y="198324"/>
                </a:lnTo>
                <a:cubicBezTo>
                  <a:pt x="342559" y="193441"/>
                  <a:pt x="340775" y="189215"/>
                  <a:pt x="337207" y="185647"/>
                </a:cubicBezTo>
                <a:cubicBezTo>
                  <a:pt x="333639" y="182079"/>
                  <a:pt x="329413" y="180295"/>
                  <a:pt x="324530" y="180295"/>
                </a:cubicBezTo>
                <a:lnTo>
                  <a:pt x="108176" y="180295"/>
                </a:lnTo>
                <a:close/>
              </a:path>
            </a:pathLst>
          </a:custGeom>
          <a:solidFill>
            <a:srgbClr val="06657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Calibri"/>
              <a:buNone/>
              <a:tabLst/>
              <a:defRPr/>
            </a:pPr>
            <a:endParaRPr kumimoji="0" sz="13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3" name="Google Shape;385;p21">
            <a:extLst>
              <a:ext uri="{FF2B5EF4-FFF2-40B4-BE49-F238E27FC236}">
                <a16:creationId xmlns:a16="http://schemas.microsoft.com/office/drawing/2014/main" id="{087783AF-54DB-42A7-BB97-2F7DF1D4CC75}"/>
              </a:ext>
            </a:extLst>
          </p:cNvPr>
          <p:cNvSpPr/>
          <p:nvPr/>
        </p:nvSpPr>
        <p:spPr>
          <a:xfrm>
            <a:off x="696679" y="2334286"/>
            <a:ext cx="249125" cy="210924"/>
          </a:xfrm>
          <a:custGeom>
            <a:avLst/>
            <a:gdLst/>
            <a:ahLst/>
            <a:cxnLst/>
            <a:rect l="l" t="t" r="r" b="b"/>
            <a:pathLst>
              <a:path w="468485" h="396648" extrusionOk="0">
                <a:moveTo>
                  <a:pt x="414678" y="18311"/>
                </a:moveTo>
                <a:cubicBezTo>
                  <a:pt x="420876" y="18311"/>
                  <a:pt x="426229" y="20565"/>
                  <a:pt x="430736" y="25072"/>
                </a:cubicBezTo>
                <a:lnTo>
                  <a:pt x="461724" y="56060"/>
                </a:lnTo>
                <a:cubicBezTo>
                  <a:pt x="466231" y="60568"/>
                  <a:pt x="468485" y="65920"/>
                  <a:pt x="468485" y="72118"/>
                </a:cubicBezTo>
                <a:cubicBezTo>
                  <a:pt x="468485" y="78315"/>
                  <a:pt x="466231" y="83668"/>
                  <a:pt x="461724" y="88175"/>
                </a:cubicBezTo>
                <a:lnTo>
                  <a:pt x="232412" y="317487"/>
                </a:lnTo>
                <a:cubicBezTo>
                  <a:pt x="227904" y="321995"/>
                  <a:pt x="222552" y="324249"/>
                  <a:pt x="216354" y="324249"/>
                </a:cubicBezTo>
                <a:cubicBezTo>
                  <a:pt x="210156" y="324249"/>
                  <a:pt x="204804" y="321995"/>
                  <a:pt x="200297" y="317487"/>
                </a:cubicBezTo>
                <a:lnTo>
                  <a:pt x="79161" y="196352"/>
                </a:lnTo>
                <a:cubicBezTo>
                  <a:pt x="74654" y="191845"/>
                  <a:pt x="72400" y="186492"/>
                  <a:pt x="72400" y="180295"/>
                </a:cubicBezTo>
                <a:cubicBezTo>
                  <a:pt x="72400" y="174097"/>
                  <a:pt x="74654" y="168744"/>
                  <a:pt x="79161" y="164237"/>
                </a:cubicBezTo>
                <a:lnTo>
                  <a:pt x="110149" y="133249"/>
                </a:lnTo>
                <a:cubicBezTo>
                  <a:pt x="114657" y="128742"/>
                  <a:pt x="120009" y="126488"/>
                  <a:pt x="126207" y="126488"/>
                </a:cubicBezTo>
                <a:cubicBezTo>
                  <a:pt x="132405" y="126488"/>
                  <a:pt x="137757" y="128742"/>
                  <a:pt x="142264" y="133249"/>
                </a:cubicBezTo>
                <a:lnTo>
                  <a:pt x="216354" y="207339"/>
                </a:lnTo>
                <a:lnTo>
                  <a:pt x="398621" y="25072"/>
                </a:lnTo>
                <a:cubicBezTo>
                  <a:pt x="403128" y="20565"/>
                  <a:pt x="408481" y="18311"/>
                  <a:pt x="414678" y="18311"/>
                </a:cubicBezTo>
                <a:close/>
                <a:moveTo>
                  <a:pt x="81132" y="0"/>
                </a:moveTo>
                <a:lnTo>
                  <a:pt x="315515" y="0"/>
                </a:lnTo>
                <a:cubicBezTo>
                  <a:pt x="327347" y="0"/>
                  <a:pt x="338334" y="2348"/>
                  <a:pt x="348476" y="7043"/>
                </a:cubicBezTo>
                <a:cubicBezTo>
                  <a:pt x="351293" y="8357"/>
                  <a:pt x="352983" y="10517"/>
                  <a:pt x="353546" y="13522"/>
                </a:cubicBezTo>
                <a:cubicBezTo>
                  <a:pt x="354110" y="16715"/>
                  <a:pt x="353264" y="19438"/>
                  <a:pt x="351011" y="21692"/>
                </a:cubicBezTo>
                <a:lnTo>
                  <a:pt x="337207" y="35495"/>
                </a:lnTo>
                <a:cubicBezTo>
                  <a:pt x="335329" y="37373"/>
                  <a:pt x="333169" y="38313"/>
                  <a:pt x="330728" y="38313"/>
                </a:cubicBezTo>
                <a:cubicBezTo>
                  <a:pt x="330164" y="38313"/>
                  <a:pt x="329319" y="38125"/>
                  <a:pt x="328192" y="37749"/>
                </a:cubicBezTo>
                <a:cubicBezTo>
                  <a:pt x="323873" y="36622"/>
                  <a:pt x="319647" y="36059"/>
                  <a:pt x="315515" y="36059"/>
                </a:cubicBezTo>
                <a:lnTo>
                  <a:pt x="81132" y="36059"/>
                </a:lnTo>
                <a:cubicBezTo>
                  <a:pt x="68737" y="36059"/>
                  <a:pt x="58126" y="40472"/>
                  <a:pt x="49299" y="49299"/>
                </a:cubicBezTo>
                <a:cubicBezTo>
                  <a:pt x="40472" y="58126"/>
                  <a:pt x="36058" y="68737"/>
                  <a:pt x="36058" y="81132"/>
                </a:cubicBezTo>
                <a:lnTo>
                  <a:pt x="36058" y="315515"/>
                </a:lnTo>
                <a:cubicBezTo>
                  <a:pt x="36058" y="327911"/>
                  <a:pt x="40472" y="338522"/>
                  <a:pt x="49299" y="347349"/>
                </a:cubicBezTo>
                <a:cubicBezTo>
                  <a:pt x="58126" y="356176"/>
                  <a:pt x="68737" y="360589"/>
                  <a:pt x="81132" y="360589"/>
                </a:cubicBezTo>
                <a:lnTo>
                  <a:pt x="315515" y="360589"/>
                </a:lnTo>
                <a:cubicBezTo>
                  <a:pt x="327911" y="360589"/>
                  <a:pt x="338522" y="356176"/>
                  <a:pt x="347348" y="347349"/>
                </a:cubicBezTo>
                <a:cubicBezTo>
                  <a:pt x="356175" y="338522"/>
                  <a:pt x="360589" y="327911"/>
                  <a:pt x="360589" y="315515"/>
                </a:cubicBezTo>
                <a:lnTo>
                  <a:pt x="360589" y="243961"/>
                </a:lnTo>
                <a:cubicBezTo>
                  <a:pt x="360589" y="241520"/>
                  <a:pt x="361434" y="239454"/>
                  <a:pt x="363124" y="237764"/>
                </a:cubicBezTo>
                <a:lnTo>
                  <a:pt x="381154" y="219734"/>
                </a:lnTo>
                <a:cubicBezTo>
                  <a:pt x="383032" y="217856"/>
                  <a:pt x="385192" y="216917"/>
                  <a:pt x="387633" y="216917"/>
                </a:cubicBezTo>
                <a:cubicBezTo>
                  <a:pt x="388760" y="216917"/>
                  <a:pt x="389887" y="217198"/>
                  <a:pt x="391014" y="217762"/>
                </a:cubicBezTo>
                <a:cubicBezTo>
                  <a:pt x="394770" y="219264"/>
                  <a:pt x="396648" y="221988"/>
                  <a:pt x="396648" y="225932"/>
                </a:cubicBezTo>
                <a:lnTo>
                  <a:pt x="396648" y="315515"/>
                </a:lnTo>
                <a:cubicBezTo>
                  <a:pt x="396648" y="337865"/>
                  <a:pt x="388713" y="356974"/>
                  <a:pt x="372843" y="372844"/>
                </a:cubicBezTo>
                <a:cubicBezTo>
                  <a:pt x="356974" y="388713"/>
                  <a:pt x="337864" y="396648"/>
                  <a:pt x="315515" y="396648"/>
                </a:cubicBezTo>
                <a:lnTo>
                  <a:pt x="81132" y="396648"/>
                </a:lnTo>
                <a:cubicBezTo>
                  <a:pt x="58783" y="396648"/>
                  <a:pt x="39674" y="388713"/>
                  <a:pt x="23804" y="372844"/>
                </a:cubicBezTo>
                <a:cubicBezTo>
                  <a:pt x="7935" y="356974"/>
                  <a:pt x="0" y="337865"/>
                  <a:pt x="0" y="315515"/>
                </a:cubicBezTo>
                <a:lnTo>
                  <a:pt x="0" y="81132"/>
                </a:lnTo>
                <a:cubicBezTo>
                  <a:pt x="0" y="58783"/>
                  <a:pt x="7935" y="39674"/>
                  <a:pt x="23804" y="23804"/>
                </a:cubicBezTo>
                <a:cubicBezTo>
                  <a:pt x="39674" y="7935"/>
                  <a:pt x="58783" y="0"/>
                  <a:pt x="81132" y="0"/>
                </a:cubicBezTo>
                <a:close/>
              </a:path>
            </a:pathLst>
          </a:custGeom>
          <a:solidFill>
            <a:srgbClr val="06657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Calibri"/>
              <a:buNone/>
              <a:tabLst/>
              <a:defRPr/>
            </a:pPr>
            <a:endParaRPr kumimoji="0" sz="13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4" name="Google Shape;386;p21">
            <a:extLst>
              <a:ext uri="{FF2B5EF4-FFF2-40B4-BE49-F238E27FC236}">
                <a16:creationId xmlns:a16="http://schemas.microsoft.com/office/drawing/2014/main" id="{AC4B2247-B36C-4161-AD0A-6D94D4077B19}"/>
              </a:ext>
            </a:extLst>
          </p:cNvPr>
          <p:cNvSpPr/>
          <p:nvPr/>
        </p:nvSpPr>
        <p:spPr>
          <a:xfrm>
            <a:off x="4338401" y="2352563"/>
            <a:ext cx="230531" cy="192648"/>
          </a:xfrm>
          <a:custGeom>
            <a:avLst/>
            <a:gdLst/>
            <a:ahLst/>
            <a:cxnLst/>
            <a:rect l="l" t="t" r="r" b="b"/>
            <a:pathLst>
              <a:path w="433518" h="362279" extrusionOk="0">
                <a:moveTo>
                  <a:pt x="18434" y="254102"/>
                </a:moveTo>
                <a:lnTo>
                  <a:pt x="415082" y="254102"/>
                </a:lnTo>
                <a:cubicBezTo>
                  <a:pt x="419965" y="254102"/>
                  <a:pt x="424191" y="255886"/>
                  <a:pt x="427759" y="259455"/>
                </a:cubicBezTo>
                <a:cubicBezTo>
                  <a:pt x="431328" y="263023"/>
                  <a:pt x="433112" y="267249"/>
                  <a:pt x="433112" y="272132"/>
                </a:cubicBezTo>
                <a:lnTo>
                  <a:pt x="433112" y="344250"/>
                </a:lnTo>
                <a:cubicBezTo>
                  <a:pt x="433112" y="349133"/>
                  <a:pt x="431328" y="353358"/>
                  <a:pt x="427759" y="356927"/>
                </a:cubicBezTo>
                <a:cubicBezTo>
                  <a:pt x="424191" y="360495"/>
                  <a:pt x="419965" y="362279"/>
                  <a:pt x="415082" y="362279"/>
                </a:cubicBezTo>
                <a:lnTo>
                  <a:pt x="18434" y="362279"/>
                </a:lnTo>
                <a:cubicBezTo>
                  <a:pt x="13551" y="362279"/>
                  <a:pt x="9326" y="360495"/>
                  <a:pt x="5757" y="356927"/>
                </a:cubicBezTo>
                <a:cubicBezTo>
                  <a:pt x="2189" y="353358"/>
                  <a:pt x="404" y="349133"/>
                  <a:pt x="404" y="344250"/>
                </a:cubicBezTo>
                <a:lnTo>
                  <a:pt x="404" y="272132"/>
                </a:lnTo>
                <a:cubicBezTo>
                  <a:pt x="404" y="267249"/>
                  <a:pt x="2189" y="263023"/>
                  <a:pt x="5757" y="259455"/>
                </a:cubicBezTo>
                <a:cubicBezTo>
                  <a:pt x="9326" y="255886"/>
                  <a:pt x="13551" y="254102"/>
                  <a:pt x="18434" y="254102"/>
                </a:cubicBezTo>
                <a:close/>
                <a:moveTo>
                  <a:pt x="216759" y="0"/>
                </a:moveTo>
                <a:cubicBezTo>
                  <a:pt x="221642" y="0"/>
                  <a:pt x="225867" y="1784"/>
                  <a:pt x="229436" y="5352"/>
                </a:cubicBezTo>
                <a:lnTo>
                  <a:pt x="429451" y="205366"/>
                </a:lnTo>
                <a:cubicBezTo>
                  <a:pt x="433019" y="208935"/>
                  <a:pt x="434239" y="211940"/>
                  <a:pt x="433113" y="214381"/>
                </a:cubicBezTo>
                <a:cubicBezTo>
                  <a:pt x="431986" y="216823"/>
                  <a:pt x="428981" y="218043"/>
                  <a:pt x="424098" y="218043"/>
                </a:cubicBezTo>
                <a:lnTo>
                  <a:pt x="9421" y="218043"/>
                </a:lnTo>
                <a:cubicBezTo>
                  <a:pt x="4538" y="218043"/>
                  <a:pt x="1533" y="216823"/>
                  <a:pt x="405" y="214381"/>
                </a:cubicBezTo>
                <a:cubicBezTo>
                  <a:pt x="-721" y="211940"/>
                  <a:pt x="500" y="208935"/>
                  <a:pt x="4068" y="205366"/>
                </a:cubicBezTo>
                <a:lnTo>
                  <a:pt x="204082" y="5352"/>
                </a:lnTo>
                <a:cubicBezTo>
                  <a:pt x="207651" y="1784"/>
                  <a:pt x="211877" y="0"/>
                  <a:pt x="216759" y="0"/>
                </a:cubicBezTo>
                <a:close/>
              </a:path>
            </a:pathLst>
          </a:custGeom>
          <a:solidFill>
            <a:srgbClr val="06657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Calibri"/>
              <a:buNone/>
              <a:tabLst/>
              <a:defRPr/>
            </a:pPr>
            <a:endParaRPr kumimoji="0" sz="13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5" name="Google Shape;387;p21">
            <a:extLst>
              <a:ext uri="{FF2B5EF4-FFF2-40B4-BE49-F238E27FC236}">
                <a16:creationId xmlns:a16="http://schemas.microsoft.com/office/drawing/2014/main" id="{9C3B8925-873A-4E6F-B6EF-C1D2145113BB}"/>
              </a:ext>
            </a:extLst>
          </p:cNvPr>
          <p:cNvSpPr/>
          <p:nvPr/>
        </p:nvSpPr>
        <p:spPr>
          <a:xfrm>
            <a:off x="4353664" y="2648864"/>
            <a:ext cx="268449" cy="239687"/>
          </a:xfrm>
          <a:custGeom>
            <a:avLst/>
            <a:gdLst/>
            <a:ahLst/>
            <a:cxnLst/>
            <a:rect l="l" t="t" r="r" b="b"/>
            <a:pathLst>
              <a:path w="504825" h="450737" extrusionOk="0">
                <a:moveTo>
                  <a:pt x="342559" y="0"/>
                </a:moveTo>
                <a:cubicBezTo>
                  <a:pt x="347442" y="0"/>
                  <a:pt x="351668" y="1785"/>
                  <a:pt x="355236" y="5353"/>
                </a:cubicBezTo>
                <a:lnTo>
                  <a:pt x="499472" y="149589"/>
                </a:lnTo>
                <a:cubicBezTo>
                  <a:pt x="503040" y="153157"/>
                  <a:pt x="504825" y="157383"/>
                  <a:pt x="504825" y="162266"/>
                </a:cubicBezTo>
                <a:cubicBezTo>
                  <a:pt x="504825" y="167149"/>
                  <a:pt x="503040" y="171374"/>
                  <a:pt x="499472" y="174943"/>
                </a:cubicBezTo>
                <a:lnTo>
                  <a:pt x="355236" y="319178"/>
                </a:lnTo>
                <a:cubicBezTo>
                  <a:pt x="351668" y="322747"/>
                  <a:pt x="347442" y="324531"/>
                  <a:pt x="342559" y="324531"/>
                </a:cubicBezTo>
                <a:cubicBezTo>
                  <a:pt x="337677" y="324531"/>
                  <a:pt x="333451" y="322747"/>
                  <a:pt x="329882" y="319178"/>
                </a:cubicBezTo>
                <a:cubicBezTo>
                  <a:pt x="326314" y="315610"/>
                  <a:pt x="324530" y="311384"/>
                  <a:pt x="324530" y="306501"/>
                </a:cubicBezTo>
                <a:lnTo>
                  <a:pt x="324530" y="234383"/>
                </a:lnTo>
                <a:lnTo>
                  <a:pt x="261427" y="234383"/>
                </a:lnTo>
                <a:cubicBezTo>
                  <a:pt x="243022" y="234383"/>
                  <a:pt x="226542" y="234947"/>
                  <a:pt x="211987" y="236074"/>
                </a:cubicBezTo>
                <a:cubicBezTo>
                  <a:pt x="197432" y="237200"/>
                  <a:pt x="182970" y="239220"/>
                  <a:pt x="168604" y="242130"/>
                </a:cubicBezTo>
                <a:cubicBezTo>
                  <a:pt x="154236" y="245042"/>
                  <a:pt x="141747" y="249032"/>
                  <a:pt x="131136" y="254103"/>
                </a:cubicBezTo>
                <a:cubicBezTo>
                  <a:pt x="120525" y="259174"/>
                  <a:pt x="110618" y="265700"/>
                  <a:pt x="101415" y="273682"/>
                </a:cubicBezTo>
                <a:cubicBezTo>
                  <a:pt x="92212" y="281664"/>
                  <a:pt x="84701" y="291148"/>
                  <a:pt x="78878" y="302135"/>
                </a:cubicBezTo>
                <a:cubicBezTo>
                  <a:pt x="73056" y="313121"/>
                  <a:pt x="68502" y="326127"/>
                  <a:pt x="65216" y="341152"/>
                </a:cubicBezTo>
                <a:cubicBezTo>
                  <a:pt x="61929" y="356176"/>
                  <a:pt x="60286" y="373173"/>
                  <a:pt x="60286" y="392141"/>
                </a:cubicBezTo>
                <a:cubicBezTo>
                  <a:pt x="60286" y="402471"/>
                  <a:pt x="60756" y="414021"/>
                  <a:pt x="61694" y="426792"/>
                </a:cubicBezTo>
                <a:cubicBezTo>
                  <a:pt x="61694" y="427918"/>
                  <a:pt x="61929" y="430125"/>
                  <a:pt x="62398" y="433412"/>
                </a:cubicBezTo>
                <a:cubicBezTo>
                  <a:pt x="62868" y="436698"/>
                  <a:pt x="63103" y="439187"/>
                  <a:pt x="63103" y="440877"/>
                </a:cubicBezTo>
                <a:cubicBezTo>
                  <a:pt x="63103" y="443694"/>
                  <a:pt x="62304" y="446042"/>
                  <a:pt x="60708" y="447920"/>
                </a:cubicBezTo>
                <a:cubicBezTo>
                  <a:pt x="59112" y="449798"/>
                  <a:pt x="56905" y="450737"/>
                  <a:pt x="54088" y="450737"/>
                </a:cubicBezTo>
                <a:cubicBezTo>
                  <a:pt x="51084" y="450737"/>
                  <a:pt x="48454" y="449141"/>
                  <a:pt x="46200" y="445948"/>
                </a:cubicBezTo>
                <a:cubicBezTo>
                  <a:pt x="44886" y="444258"/>
                  <a:pt x="43664" y="442192"/>
                  <a:pt x="42538" y="439750"/>
                </a:cubicBezTo>
                <a:cubicBezTo>
                  <a:pt x="41411" y="437309"/>
                  <a:pt x="40143" y="434492"/>
                  <a:pt x="38734" y="431299"/>
                </a:cubicBezTo>
                <a:cubicBezTo>
                  <a:pt x="37326" y="428106"/>
                  <a:pt x="36340" y="425853"/>
                  <a:pt x="35776" y="424538"/>
                </a:cubicBezTo>
                <a:cubicBezTo>
                  <a:pt x="11925" y="371013"/>
                  <a:pt x="0" y="328663"/>
                  <a:pt x="0" y="297487"/>
                </a:cubicBezTo>
                <a:cubicBezTo>
                  <a:pt x="0" y="260113"/>
                  <a:pt x="4977" y="228843"/>
                  <a:pt x="14931" y="203677"/>
                </a:cubicBezTo>
                <a:cubicBezTo>
                  <a:pt x="45355" y="127991"/>
                  <a:pt x="127521" y="90148"/>
                  <a:pt x="261427" y="90148"/>
                </a:cubicBezTo>
                <a:lnTo>
                  <a:pt x="324530" y="90148"/>
                </a:lnTo>
                <a:lnTo>
                  <a:pt x="324530" y="18030"/>
                </a:lnTo>
                <a:cubicBezTo>
                  <a:pt x="324530" y="13147"/>
                  <a:pt x="326314" y="8921"/>
                  <a:pt x="329882" y="5353"/>
                </a:cubicBezTo>
                <a:cubicBezTo>
                  <a:pt x="333451" y="1785"/>
                  <a:pt x="337677" y="0"/>
                  <a:pt x="342559" y="0"/>
                </a:cubicBezTo>
                <a:close/>
              </a:path>
            </a:pathLst>
          </a:custGeom>
          <a:solidFill>
            <a:srgbClr val="06657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Calibri"/>
              <a:buNone/>
              <a:tabLst/>
              <a:defRPr/>
            </a:pPr>
            <a:endParaRPr kumimoji="0" sz="13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6" name="Google Shape;388;p21">
            <a:extLst>
              <a:ext uri="{FF2B5EF4-FFF2-40B4-BE49-F238E27FC236}">
                <a16:creationId xmlns:a16="http://schemas.microsoft.com/office/drawing/2014/main" id="{E64BA04C-DD4A-4463-B2EA-DAACB0E5C8A6}"/>
              </a:ext>
            </a:extLst>
          </p:cNvPr>
          <p:cNvSpPr/>
          <p:nvPr/>
        </p:nvSpPr>
        <p:spPr>
          <a:xfrm>
            <a:off x="2651799" y="2657701"/>
            <a:ext cx="230099" cy="230848"/>
          </a:xfrm>
          <a:custGeom>
            <a:avLst/>
            <a:gdLst/>
            <a:ahLst/>
            <a:cxnLst/>
            <a:rect l="l" t="t" r="r" b="b"/>
            <a:pathLst>
              <a:path w="432707" h="434116" extrusionOk="0">
                <a:moveTo>
                  <a:pt x="216354" y="0"/>
                </a:moveTo>
                <a:cubicBezTo>
                  <a:pt x="245652" y="0"/>
                  <a:pt x="273682" y="5729"/>
                  <a:pt x="300444" y="17185"/>
                </a:cubicBezTo>
                <a:cubicBezTo>
                  <a:pt x="327207" y="28641"/>
                  <a:pt x="350214" y="44041"/>
                  <a:pt x="369463" y="63385"/>
                </a:cubicBezTo>
                <a:cubicBezTo>
                  <a:pt x="388714" y="82729"/>
                  <a:pt x="404067" y="105783"/>
                  <a:pt x="415523" y="132545"/>
                </a:cubicBezTo>
                <a:cubicBezTo>
                  <a:pt x="426980" y="159308"/>
                  <a:pt x="432707" y="187432"/>
                  <a:pt x="432707" y="216917"/>
                </a:cubicBezTo>
                <a:cubicBezTo>
                  <a:pt x="432707" y="246403"/>
                  <a:pt x="426980" y="274574"/>
                  <a:pt x="415523" y="301430"/>
                </a:cubicBezTo>
                <a:cubicBezTo>
                  <a:pt x="404067" y="328287"/>
                  <a:pt x="388714" y="351387"/>
                  <a:pt x="369463" y="370731"/>
                </a:cubicBezTo>
                <a:cubicBezTo>
                  <a:pt x="350214" y="390075"/>
                  <a:pt x="327207" y="405475"/>
                  <a:pt x="300444" y="416932"/>
                </a:cubicBezTo>
                <a:cubicBezTo>
                  <a:pt x="273682" y="428388"/>
                  <a:pt x="245652" y="434116"/>
                  <a:pt x="216354" y="434116"/>
                </a:cubicBezTo>
                <a:cubicBezTo>
                  <a:pt x="187056" y="434116"/>
                  <a:pt x="159026" y="428388"/>
                  <a:pt x="132263" y="416932"/>
                </a:cubicBezTo>
                <a:cubicBezTo>
                  <a:pt x="105501" y="405475"/>
                  <a:pt x="82494" y="390075"/>
                  <a:pt x="63244" y="370731"/>
                </a:cubicBezTo>
                <a:cubicBezTo>
                  <a:pt x="43994" y="351387"/>
                  <a:pt x="28641" y="328287"/>
                  <a:pt x="17185" y="301430"/>
                </a:cubicBezTo>
                <a:cubicBezTo>
                  <a:pt x="5729" y="274574"/>
                  <a:pt x="0" y="246403"/>
                  <a:pt x="0" y="216917"/>
                </a:cubicBezTo>
                <a:cubicBezTo>
                  <a:pt x="0" y="187432"/>
                  <a:pt x="5729" y="159308"/>
                  <a:pt x="17185" y="132545"/>
                </a:cubicBezTo>
                <a:cubicBezTo>
                  <a:pt x="28641" y="105783"/>
                  <a:pt x="43994" y="82729"/>
                  <a:pt x="63244" y="63385"/>
                </a:cubicBezTo>
                <a:cubicBezTo>
                  <a:pt x="82494" y="44041"/>
                  <a:pt x="105501" y="28641"/>
                  <a:pt x="132263" y="17185"/>
                </a:cubicBezTo>
                <a:cubicBezTo>
                  <a:pt x="159026" y="5729"/>
                  <a:pt x="187056" y="0"/>
                  <a:pt x="216354" y="0"/>
                </a:cubicBezTo>
                <a:close/>
                <a:moveTo>
                  <a:pt x="216354" y="63104"/>
                </a:moveTo>
                <a:cubicBezTo>
                  <a:pt x="188559" y="63104"/>
                  <a:pt x="162923" y="69958"/>
                  <a:pt x="139447" y="83668"/>
                </a:cubicBezTo>
                <a:cubicBezTo>
                  <a:pt x="115971" y="97378"/>
                  <a:pt x="97378" y="116065"/>
                  <a:pt x="83669" y="139729"/>
                </a:cubicBezTo>
                <a:cubicBezTo>
                  <a:pt x="69959" y="163392"/>
                  <a:pt x="63104" y="189122"/>
                  <a:pt x="63104" y="216917"/>
                </a:cubicBezTo>
                <a:cubicBezTo>
                  <a:pt x="63104" y="247342"/>
                  <a:pt x="71461" y="275419"/>
                  <a:pt x="88176" y="301149"/>
                </a:cubicBezTo>
                <a:lnTo>
                  <a:pt x="300867" y="88739"/>
                </a:lnTo>
                <a:cubicBezTo>
                  <a:pt x="275513" y="71649"/>
                  <a:pt x="247342" y="63104"/>
                  <a:pt x="216354" y="63104"/>
                </a:cubicBezTo>
                <a:close/>
                <a:moveTo>
                  <a:pt x="345096" y="133813"/>
                </a:moveTo>
                <a:lnTo>
                  <a:pt x="132686" y="345941"/>
                </a:lnTo>
                <a:cubicBezTo>
                  <a:pt x="158415" y="362655"/>
                  <a:pt x="186305" y="371013"/>
                  <a:pt x="216354" y="371013"/>
                </a:cubicBezTo>
                <a:cubicBezTo>
                  <a:pt x="237201" y="371013"/>
                  <a:pt x="257061" y="366928"/>
                  <a:pt x="275936" y="358759"/>
                </a:cubicBezTo>
                <a:cubicBezTo>
                  <a:pt x="294810" y="350589"/>
                  <a:pt x="311103" y="339649"/>
                  <a:pt x="324812" y="325939"/>
                </a:cubicBezTo>
                <a:cubicBezTo>
                  <a:pt x="338522" y="312229"/>
                  <a:pt x="349415" y="295843"/>
                  <a:pt x="357491" y="276781"/>
                </a:cubicBezTo>
                <a:cubicBezTo>
                  <a:pt x="365567" y="257718"/>
                  <a:pt x="369604" y="237764"/>
                  <a:pt x="369604" y="216917"/>
                </a:cubicBezTo>
                <a:cubicBezTo>
                  <a:pt x="369604" y="186680"/>
                  <a:pt x="361435" y="158979"/>
                  <a:pt x="345096" y="133813"/>
                </a:cubicBezTo>
                <a:close/>
              </a:path>
            </a:pathLst>
          </a:custGeom>
          <a:solidFill>
            <a:srgbClr val="06657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Calibri"/>
              <a:buNone/>
              <a:tabLst/>
              <a:defRPr/>
            </a:pPr>
            <a:endParaRPr kumimoji="0" sz="13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7" name="Google Shape;389;p21">
            <a:extLst>
              <a:ext uri="{FF2B5EF4-FFF2-40B4-BE49-F238E27FC236}">
                <a16:creationId xmlns:a16="http://schemas.microsoft.com/office/drawing/2014/main" id="{19EACC34-DF68-455B-B827-1A27F39608D7}"/>
              </a:ext>
            </a:extLst>
          </p:cNvPr>
          <p:cNvSpPr/>
          <p:nvPr/>
        </p:nvSpPr>
        <p:spPr>
          <a:xfrm>
            <a:off x="347188" y="2658450"/>
            <a:ext cx="230100" cy="230099"/>
          </a:xfrm>
          <a:custGeom>
            <a:avLst/>
            <a:gdLst/>
            <a:ahLst/>
            <a:cxnLst/>
            <a:rect l="l" t="t" r="r" b="b"/>
            <a:pathLst>
              <a:path w="432708" h="432707" extrusionOk="0">
                <a:moveTo>
                  <a:pt x="216354" y="0"/>
                </a:moveTo>
                <a:cubicBezTo>
                  <a:pt x="255606" y="0"/>
                  <a:pt x="291805" y="9672"/>
                  <a:pt x="324953" y="29016"/>
                </a:cubicBezTo>
                <a:cubicBezTo>
                  <a:pt x="358101" y="48360"/>
                  <a:pt x="384347" y="74606"/>
                  <a:pt x="403691" y="107754"/>
                </a:cubicBezTo>
                <a:cubicBezTo>
                  <a:pt x="423036" y="140902"/>
                  <a:pt x="432708" y="177102"/>
                  <a:pt x="432708" y="216353"/>
                </a:cubicBezTo>
                <a:cubicBezTo>
                  <a:pt x="432708" y="255605"/>
                  <a:pt x="423036" y="291805"/>
                  <a:pt x="403691" y="324953"/>
                </a:cubicBezTo>
                <a:cubicBezTo>
                  <a:pt x="384347" y="358101"/>
                  <a:pt x="358101" y="384347"/>
                  <a:pt x="324953" y="403691"/>
                </a:cubicBezTo>
                <a:cubicBezTo>
                  <a:pt x="291805" y="423035"/>
                  <a:pt x="255606" y="432707"/>
                  <a:pt x="216354" y="432707"/>
                </a:cubicBezTo>
                <a:cubicBezTo>
                  <a:pt x="177102" y="432707"/>
                  <a:pt x="140903" y="423035"/>
                  <a:pt x="107755" y="403691"/>
                </a:cubicBezTo>
                <a:cubicBezTo>
                  <a:pt x="74607" y="384347"/>
                  <a:pt x="48361" y="358101"/>
                  <a:pt x="29017" y="324953"/>
                </a:cubicBezTo>
                <a:cubicBezTo>
                  <a:pt x="9673" y="291805"/>
                  <a:pt x="0" y="255605"/>
                  <a:pt x="0" y="216353"/>
                </a:cubicBezTo>
                <a:cubicBezTo>
                  <a:pt x="0" y="177102"/>
                  <a:pt x="9673" y="140902"/>
                  <a:pt x="29017" y="107754"/>
                </a:cubicBezTo>
                <a:cubicBezTo>
                  <a:pt x="48361" y="74606"/>
                  <a:pt x="74607" y="48360"/>
                  <a:pt x="107755" y="29016"/>
                </a:cubicBezTo>
                <a:cubicBezTo>
                  <a:pt x="140903" y="9672"/>
                  <a:pt x="177102" y="0"/>
                  <a:pt x="216354" y="0"/>
                </a:cubicBezTo>
                <a:close/>
                <a:moveTo>
                  <a:pt x="152687" y="109022"/>
                </a:moveTo>
                <a:cubicBezTo>
                  <a:pt x="147617" y="109022"/>
                  <a:pt x="143297" y="110806"/>
                  <a:pt x="139729" y="114374"/>
                </a:cubicBezTo>
                <a:lnTo>
                  <a:pt x="114375" y="139728"/>
                </a:lnTo>
                <a:cubicBezTo>
                  <a:pt x="110807" y="143297"/>
                  <a:pt x="109022" y="147616"/>
                  <a:pt x="109022" y="152687"/>
                </a:cubicBezTo>
                <a:cubicBezTo>
                  <a:pt x="109022" y="157570"/>
                  <a:pt x="110807" y="161795"/>
                  <a:pt x="114375" y="165364"/>
                </a:cubicBezTo>
                <a:lnTo>
                  <a:pt x="165364" y="216353"/>
                </a:lnTo>
                <a:lnTo>
                  <a:pt x="114375" y="267343"/>
                </a:lnTo>
                <a:cubicBezTo>
                  <a:pt x="110807" y="270911"/>
                  <a:pt x="109022" y="275137"/>
                  <a:pt x="109022" y="280020"/>
                </a:cubicBezTo>
                <a:cubicBezTo>
                  <a:pt x="109022" y="285091"/>
                  <a:pt x="110807" y="289410"/>
                  <a:pt x="114375" y="292979"/>
                </a:cubicBezTo>
                <a:lnTo>
                  <a:pt x="139729" y="318333"/>
                </a:lnTo>
                <a:cubicBezTo>
                  <a:pt x="143297" y="321901"/>
                  <a:pt x="147617" y="323685"/>
                  <a:pt x="152687" y="323685"/>
                </a:cubicBezTo>
                <a:cubicBezTo>
                  <a:pt x="157571" y="323685"/>
                  <a:pt x="161796" y="321901"/>
                  <a:pt x="165364" y="318333"/>
                </a:cubicBezTo>
                <a:lnTo>
                  <a:pt x="216354" y="267343"/>
                </a:lnTo>
                <a:lnTo>
                  <a:pt x="267344" y="318333"/>
                </a:lnTo>
                <a:cubicBezTo>
                  <a:pt x="270912" y="321901"/>
                  <a:pt x="275138" y="323685"/>
                  <a:pt x="280021" y="323685"/>
                </a:cubicBezTo>
                <a:cubicBezTo>
                  <a:pt x="285091" y="323685"/>
                  <a:pt x="289411" y="321901"/>
                  <a:pt x="292979" y="318333"/>
                </a:cubicBezTo>
                <a:lnTo>
                  <a:pt x="318333" y="292979"/>
                </a:lnTo>
                <a:cubicBezTo>
                  <a:pt x="321902" y="289410"/>
                  <a:pt x="323686" y="285091"/>
                  <a:pt x="323686" y="280020"/>
                </a:cubicBezTo>
                <a:cubicBezTo>
                  <a:pt x="323686" y="275137"/>
                  <a:pt x="321902" y="270911"/>
                  <a:pt x="318333" y="267343"/>
                </a:cubicBezTo>
                <a:lnTo>
                  <a:pt x="267344" y="216353"/>
                </a:lnTo>
                <a:lnTo>
                  <a:pt x="318333" y="165364"/>
                </a:lnTo>
                <a:cubicBezTo>
                  <a:pt x="321902" y="161795"/>
                  <a:pt x="323686" y="157570"/>
                  <a:pt x="323686" y="152687"/>
                </a:cubicBezTo>
                <a:cubicBezTo>
                  <a:pt x="323686" y="147616"/>
                  <a:pt x="321902" y="143297"/>
                  <a:pt x="318333" y="139728"/>
                </a:cubicBezTo>
                <a:lnTo>
                  <a:pt x="292979" y="114374"/>
                </a:lnTo>
                <a:cubicBezTo>
                  <a:pt x="289411" y="110806"/>
                  <a:pt x="285091" y="109022"/>
                  <a:pt x="280021" y="109022"/>
                </a:cubicBezTo>
                <a:cubicBezTo>
                  <a:pt x="275138" y="109022"/>
                  <a:pt x="270912" y="110806"/>
                  <a:pt x="267344" y="114374"/>
                </a:cubicBezTo>
                <a:lnTo>
                  <a:pt x="216354" y="165364"/>
                </a:lnTo>
                <a:lnTo>
                  <a:pt x="165364" y="114374"/>
                </a:lnTo>
                <a:cubicBezTo>
                  <a:pt x="161796" y="110806"/>
                  <a:pt x="157571" y="109022"/>
                  <a:pt x="152687" y="109022"/>
                </a:cubicBezTo>
                <a:close/>
              </a:path>
            </a:pathLst>
          </a:custGeom>
          <a:solidFill>
            <a:srgbClr val="06657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Calibri"/>
              <a:buNone/>
              <a:tabLst/>
              <a:defRPr/>
            </a:pPr>
            <a:endParaRPr kumimoji="0" sz="13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8" name="Google Shape;390;p21">
            <a:extLst>
              <a:ext uri="{FF2B5EF4-FFF2-40B4-BE49-F238E27FC236}">
                <a16:creationId xmlns:a16="http://schemas.microsoft.com/office/drawing/2014/main" id="{5EE2BCD2-0CE2-45A5-9D8B-163D08D42602}"/>
              </a:ext>
            </a:extLst>
          </p:cNvPr>
          <p:cNvSpPr/>
          <p:nvPr/>
        </p:nvSpPr>
        <p:spPr>
          <a:xfrm>
            <a:off x="676418" y="2658450"/>
            <a:ext cx="230100" cy="230099"/>
          </a:xfrm>
          <a:custGeom>
            <a:avLst/>
            <a:gdLst/>
            <a:ahLst/>
            <a:cxnLst/>
            <a:rect l="l" t="t" r="r" b="b"/>
            <a:pathLst>
              <a:path w="432708" h="432707" extrusionOk="0">
                <a:moveTo>
                  <a:pt x="216354" y="0"/>
                </a:moveTo>
                <a:cubicBezTo>
                  <a:pt x="255606" y="0"/>
                  <a:pt x="291806" y="9672"/>
                  <a:pt x="324953" y="29016"/>
                </a:cubicBezTo>
                <a:cubicBezTo>
                  <a:pt x="358101" y="48360"/>
                  <a:pt x="384347" y="74606"/>
                  <a:pt x="403692" y="107754"/>
                </a:cubicBezTo>
                <a:cubicBezTo>
                  <a:pt x="423036" y="140902"/>
                  <a:pt x="432708" y="177102"/>
                  <a:pt x="432708" y="216353"/>
                </a:cubicBezTo>
                <a:cubicBezTo>
                  <a:pt x="432708" y="255605"/>
                  <a:pt x="423036" y="291805"/>
                  <a:pt x="403692" y="324953"/>
                </a:cubicBezTo>
                <a:cubicBezTo>
                  <a:pt x="384347" y="358101"/>
                  <a:pt x="358101" y="384347"/>
                  <a:pt x="324953" y="403691"/>
                </a:cubicBezTo>
                <a:cubicBezTo>
                  <a:pt x="291806" y="423035"/>
                  <a:pt x="255606" y="432707"/>
                  <a:pt x="216354" y="432707"/>
                </a:cubicBezTo>
                <a:cubicBezTo>
                  <a:pt x="177102" y="432707"/>
                  <a:pt x="140903" y="423035"/>
                  <a:pt x="107755" y="403691"/>
                </a:cubicBezTo>
                <a:cubicBezTo>
                  <a:pt x="74607" y="384347"/>
                  <a:pt x="48361" y="358101"/>
                  <a:pt x="29017" y="324953"/>
                </a:cubicBezTo>
                <a:cubicBezTo>
                  <a:pt x="9673" y="291805"/>
                  <a:pt x="0" y="255605"/>
                  <a:pt x="0" y="216353"/>
                </a:cubicBezTo>
                <a:cubicBezTo>
                  <a:pt x="0" y="177102"/>
                  <a:pt x="9673" y="140902"/>
                  <a:pt x="29017" y="107754"/>
                </a:cubicBezTo>
                <a:cubicBezTo>
                  <a:pt x="48361" y="74606"/>
                  <a:pt x="74607" y="48360"/>
                  <a:pt x="107755" y="29016"/>
                </a:cubicBezTo>
                <a:cubicBezTo>
                  <a:pt x="140903" y="9672"/>
                  <a:pt x="177102" y="0"/>
                  <a:pt x="216354" y="0"/>
                </a:cubicBezTo>
                <a:close/>
                <a:moveTo>
                  <a:pt x="318333" y="127051"/>
                </a:moveTo>
                <a:cubicBezTo>
                  <a:pt x="313450" y="127051"/>
                  <a:pt x="309225" y="128836"/>
                  <a:pt x="305656" y="132404"/>
                </a:cubicBezTo>
                <a:lnTo>
                  <a:pt x="190718" y="247060"/>
                </a:lnTo>
                <a:lnTo>
                  <a:pt x="127052" y="183393"/>
                </a:lnTo>
                <a:cubicBezTo>
                  <a:pt x="123483" y="179825"/>
                  <a:pt x="119258" y="178041"/>
                  <a:pt x="114375" y="178041"/>
                </a:cubicBezTo>
                <a:cubicBezTo>
                  <a:pt x="109492" y="178041"/>
                  <a:pt x="105266" y="179825"/>
                  <a:pt x="101698" y="183393"/>
                </a:cubicBezTo>
                <a:lnTo>
                  <a:pt x="76062" y="208747"/>
                </a:lnTo>
                <a:cubicBezTo>
                  <a:pt x="72682" y="212128"/>
                  <a:pt x="70991" y="216447"/>
                  <a:pt x="70991" y="221706"/>
                </a:cubicBezTo>
                <a:cubicBezTo>
                  <a:pt x="70991" y="226777"/>
                  <a:pt x="72682" y="231002"/>
                  <a:pt x="76062" y="234383"/>
                </a:cubicBezTo>
                <a:lnTo>
                  <a:pt x="178041" y="336362"/>
                </a:lnTo>
                <a:cubicBezTo>
                  <a:pt x="181610" y="339931"/>
                  <a:pt x="185835" y="341715"/>
                  <a:pt x="190718" y="341715"/>
                </a:cubicBezTo>
                <a:cubicBezTo>
                  <a:pt x="195789" y="341715"/>
                  <a:pt x="200109" y="339931"/>
                  <a:pt x="203677" y="336362"/>
                </a:cubicBezTo>
                <a:lnTo>
                  <a:pt x="356646" y="183393"/>
                </a:lnTo>
                <a:cubicBezTo>
                  <a:pt x="360026" y="180013"/>
                  <a:pt x="361717" y="175787"/>
                  <a:pt x="361717" y="170716"/>
                </a:cubicBezTo>
                <a:cubicBezTo>
                  <a:pt x="361717" y="165458"/>
                  <a:pt x="360026" y="161138"/>
                  <a:pt x="356646" y="157758"/>
                </a:cubicBezTo>
                <a:lnTo>
                  <a:pt x="331010" y="132404"/>
                </a:lnTo>
                <a:cubicBezTo>
                  <a:pt x="327442" y="128836"/>
                  <a:pt x="323216" y="127051"/>
                  <a:pt x="318333" y="127051"/>
                </a:cubicBezTo>
                <a:close/>
              </a:path>
            </a:pathLst>
          </a:custGeom>
          <a:solidFill>
            <a:srgbClr val="06657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Calibri"/>
              <a:buNone/>
              <a:tabLst/>
              <a:defRPr/>
            </a:pPr>
            <a:endParaRPr kumimoji="0" sz="13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9" name="Google Shape;391;p21">
            <a:extLst>
              <a:ext uri="{FF2B5EF4-FFF2-40B4-BE49-F238E27FC236}">
                <a16:creationId xmlns:a16="http://schemas.microsoft.com/office/drawing/2014/main" id="{FF49A98B-041C-480F-8FDC-2E263E1BBB27}"/>
              </a:ext>
            </a:extLst>
          </p:cNvPr>
          <p:cNvSpPr/>
          <p:nvPr/>
        </p:nvSpPr>
        <p:spPr>
          <a:xfrm>
            <a:off x="1005650" y="2658452"/>
            <a:ext cx="230099" cy="230099"/>
          </a:xfrm>
          <a:custGeom>
            <a:avLst/>
            <a:gdLst/>
            <a:ahLst/>
            <a:cxnLst/>
            <a:rect l="l" t="t" r="r" b="b"/>
            <a:pathLst>
              <a:path w="432707" h="432707" extrusionOk="0">
                <a:moveTo>
                  <a:pt x="216353" y="0"/>
                </a:moveTo>
                <a:cubicBezTo>
                  <a:pt x="255605" y="0"/>
                  <a:pt x="291805" y="9672"/>
                  <a:pt x="324953" y="29016"/>
                </a:cubicBezTo>
                <a:cubicBezTo>
                  <a:pt x="358100" y="48360"/>
                  <a:pt x="384346" y="74606"/>
                  <a:pt x="403690" y="107754"/>
                </a:cubicBezTo>
                <a:cubicBezTo>
                  <a:pt x="423035" y="140902"/>
                  <a:pt x="432707" y="177102"/>
                  <a:pt x="432707" y="216353"/>
                </a:cubicBezTo>
                <a:cubicBezTo>
                  <a:pt x="432707" y="255605"/>
                  <a:pt x="423035" y="291805"/>
                  <a:pt x="403690" y="324953"/>
                </a:cubicBezTo>
                <a:cubicBezTo>
                  <a:pt x="384346" y="358101"/>
                  <a:pt x="358100" y="384347"/>
                  <a:pt x="324953" y="403691"/>
                </a:cubicBezTo>
                <a:cubicBezTo>
                  <a:pt x="291805" y="423035"/>
                  <a:pt x="255605" y="432707"/>
                  <a:pt x="216353" y="432707"/>
                </a:cubicBezTo>
                <a:cubicBezTo>
                  <a:pt x="177102" y="432707"/>
                  <a:pt x="140902" y="423035"/>
                  <a:pt x="107754" y="403691"/>
                </a:cubicBezTo>
                <a:cubicBezTo>
                  <a:pt x="74606" y="384347"/>
                  <a:pt x="48360" y="358101"/>
                  <a:pt x="29016" y="324953"/>
                </a:cubicBezTo>
                <a:cubicBezTo>
                  <a:pt x="9672" y="291805"/>
                  <a:pt x="0" y="255605"/>
                  <a:pt x="0" y="216353"/>
                </a:cubicBezTo>
                <a:cubicBezTo>
                  <a:pt x="0" y="177102"/>
                  <a:pt x="9672" y="140902"/>
                  <a:pt x="29016" y="107754"/>
                </a:cubicBezTo>
                <a:cubicBezTo>
                  <a:pt x="48360" y="74606"/>
                  <a:pt x="74606" y="48360"/>
                  <a:pt x="107754" y="29016"/>
                </a:cubicBezTo>
                <a:cubicBezTo>
                  <a:pt x="140902" y="9672"/>
                  <a:pt x="177102" y="0"/>
                  <a:pt x="216353" y="0"/>
                </a:cubicBezTo>
                <a:close/>
                <a:moveTo>
                  <a:pt x="221987" y="72118"/>
                </a:moveTo>
                <a:cubicBezTo>
                  <a:pt x="176351" y="72118"/>
                  <a:pt x="141512" y="92119"/>
                  <a:pt x="117473" y="132122"/>
                </a:cubicBezTo>
                <a:cubicBezTo>
                  <a:pt x="114656" y="136630"/>
                  <a:pt x="115407" y="140574"/>
                  <a:pt x="119726" y="143954"/>
                </a:cubicBezTo>
                <a:lnTo>
                  <a:pt x="156913" y="172125"/>
                </a:lnTo>
                <a:cubicBezTo>
                  <a:pt x="158227" y="173252"/>
                  <a:pt x="160011" y="173815"/>
                  <a:pt x="162265" y="173815"/>
                </a:cubicBezTo>
                <a:cubicBezTo>
                  <a:pt x="165270" y="173815"/>
                  <a:pt x="167618" y="172688"/>
                  <a:pt x="169308" y="170435"/>
                </a:cubicBezTo>
                <a:cubicBezTo>
                  <a:pt x="179261" y="157664"/>
                  <a:pt x="187337" y="149025"/>
                  <a:pt x="193535" y="144517"/>
                </a:cubicBezTo>
                <a:cubicBezTo>
                  <a:pt x="199920" y="140010"/>
                  <a:pt x="207996" y="137756"/>
                  <a:pt x="217762" y="137756"/>
                </a:cubicBezTo>
                <a:cubicBezTo>
                  <a:pt x="226777" y="137756"/>
                  <a:pt x="234805" y="140198"/>
                  <a:pt x="241848" y="145081"/>
                </a:cubicBezTo>
                <a:cubicBezTo>
                  <a:pt x="248891" y="149964"/>
                  <a:pt x="252412" y="155504"/>
                  <a:pt x="252412" y="161702"/>
                </a:cubicBezTo>
                <a:cubicBezTo>
                  <a:pt x="252412" y="168838"/>
                  <a:pt x="250534" y="174567"/>
                  <a:pt x="246778" y="178886"/>
                </a:cubicBezTo>
                <a:cubicBezTo>
                  <a:pt x="243022" y="183206"/>
                  <a:pt x="236637" y="187431"/>
                  <a:pt x="227622" y="191563"/>
                </a:cubicBezTo>
                <a:cubicBezTo>
                  <a:pt x="215790" y="196822"/>
                  <a:pt x="204944" y="204944"/>
                  <a:pt x="195084" y="215931"/>
                </a:cubicBezTo>
                <a:cubicBezTo>
                  <a:pt x="185224" y="226918"/>
                  <a:pt x="180295" y="238702"/>
                  <a:pt x="180295" y="251286"/>
                </a:cubicBezTo>
                <a:lnTo>
                  <a:pt x="180295" y="261427"/>
                </a:lnTo>
                <a:cubicBezTo>
                  <a:pt x="180295" y="264056"/>
                  <a:pt x="181140" y="266216"/>
                  <a:pt x="182830" y="267906"/>
                </a:cubicBezTo>
                <a:cubicBezTo>
                  <a:pt x="184520" y="269597"/>
                  <a:pt x="186680" y="270442"/>
                  <a:pt x="189309" y="270442"/>
                </a:cubicBezTo>
                <a:lnTo>
                  <a:pt x="243397" y="270442"/>
                </a:lnTo>
                <a:cubicBezTo>
                  <a:pt x="246027" y="270442"/>
                  <a:pt x="248187" y="269597"/>
                  <a:pt x="249877" y="267906"/>
                </a:cubicBezTo>
                <a:cubicBezTo>
                  <a:pt x="251567" y="266216"/>
                  <a:pt x="252412" y="264056"/>
                  <a:pt x="252412" y="261427"/>
                </a:cubicBezTo>
                <a:cubicBezTo>
                  <a:pt x="252412" y="257859"/>
                  <a:pt x="254431" y="253211"/>
                  <a:pt x="258469" y="247482"/>
                </a:cubicBezTo>
                <a:cubicBezTo>
                  <a:pt x="262507" y="241754"/>
                  <a:pt x="267624" y="237106"/>
                  <a:pt x="273822" y="233538"/>
                </a:cubicBezTo>
                <a:cubicBezTo>
                  <a:pt x="279832" y="230157"/>
                  <a:pt x="284433" y="227481"/>
                  <a:pt x="287626" y="225509"/>
                </a:cubicBezTo>
                <a:cubicBezTo>
                  <a:pt x="290819" y="223537"/>
                  <a:pt x="295138" y="220250"/>
                  <a:pt x="300585" y="215649"/>
                </a:cubicBezTo>
                <a:cubicBezTo>
                  <a:pt x="306031" y="211048"/>
                  <a:pt x="310210" y="206541"/>
                  <a:pt x="313121" y="202127"/>
                </a:cubicBezTo>
                <a:cubicBezTo>
                  <a:pt x="316032" y="197714"/>
                  <a:pt x="318661" y="192033"/>
                  <a:pt x="321009" y="185084"/>
                </a:cubicBezTo>
                <a:cubicBezTo>
                  <a:pt x="323356" y="178135"/>
                  <a:pt x="324530" y="170529"/>
                  <a:pt x="324530" y="162265"/>
                </a:cubicBezTo>
                <a:cubicBezTo>
                  <a:pt x="324530" y="145738"/>
                  <a:pt x="319318" y="130432"/>
                  <a:pt x="308895" y="116346"/>
                </a:cubicBezTo>
                <a:cubicBezTo>
                  <a:pt x="298472" y="102261"/>
                  <a:pt x="285466" y="91368"/>
                  <a:pt x="269878" y="83668"/>
                </a:cubicBezTo>
                <a:cubicBezTo>
                  <a:pt x="254290" y="75968"/>
                  <a:pt x="238327" y="72118"/>
                  <a:pt x="221987" y="72118"/>
                </a:cubicBezTo>
                <a:close/>
                <a:moveTo>
                  <a:pt x="189309" y="288471"/>
                </a:moveTo>
                <a:cubicBezTo>
                  <a:pt x="186680" y="288471"/>
                  <a:pt x="184520" y="289316"/>
                  <a:pt x="182830" y="291007"/>
                </a:cubicBezTo>
                <a:cubicBezTo>
                  <a:pt x="181140" y="292697"/>
                  <a:pt x="180295" y="294857"/>
                  <a:pt x="180295" y="297486"/>
                </a:cubicBezTo>
                <a:lnTo>
                  <a:pt x="180295" y="351575"/>
                </a:lnTo>
                <a:cubicBezTo>
                  <a:pt x="180295" y="354204"/>
                  <a:pt x="181140" y="356364"/>
                  <a:pt x="182830" y="358054"/>
                </a:cubicBezTo>
                <a:cubicBezTo>
                  <a:pt x="184520" y="359744"/>
                  <a:pt x="186680" y="360589"/>
                  <a:pt x="189309" y="360589"/>
                </a:cubicBezTo>
                <a:lnTo>
                  <a:pt x="243397" y="360589"/>
                </a:lnTo>
                <a:cubicBezTo>
                  <a:pt x="246027" y="360589"/>
                  <a:pt x="248187" y="359744"/>
                  <a:pt x="249877" y="358054"/>
                </a:cubicBezTo>
                <a:cubicBezTo>
                  <a:pt x="251567" y="356364"/>
                  <a:pt x="252412" y="354204"/>
                  <a:pt x="252412" y="351575"/>
                </a:cubicBezTo>
                <a:lnTo>
                  <a:pt x="252412" y="297486"/>
                </a:lnTo>
                <a:cubicBezTo>
                  <a:pt x="252412" y="294857"/>
                  <a:pt x="251567" y="292697"/>
                  <a:pt x="249877" y="291007"/>
                </a:cubicBezTo>
                <a:cubicBezTo>
                  <a:pt x="248187" y="289316"/>
                  <a:pt x="246027" y="288471"/>
                  <a:pt x="243397" y="288471"/>
                </a:cubicBezTo>
                <a:lnTo>
                  <a:pt x="189309" y="288471"/>
                </a:lnTo>
                <a:close/>
              </a:path>
            </a:pathLst>
          </a:custGeom>
          <a:solidFill>
            <a:srgbClr val="06657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Calibri"/>
              <a:buNone/>
              <a:tabLst/>
              <a:defRPr/>
            </a:pPr>
            <a:endParaRPr kumimoji="0" sz="13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0" name="Google Shape;392;p21">
            <a:extLst>
              <a:ext uri="{FF2B5EF4-FFF2-40B4-BE49-F238E27FC236}">
                <a16:creationId xmlns:a16="http://schemas.microsoft.com/office/drawing/2014/main" id="{6AB74C34-61DD-4F4D-8847-8D5D2BD0848D}"/>
              </a:ext>
            </a:extLst>
          </p:cNvPr>
          <p:cNvSpPr/>
          <p:nvPr/>
        </p:nvSpPr>
        <p:spPr>
          <a:xfrm>
            <a:off x="1334880" y="2658452"/>
            <a:ext cx="230099" cy="230099"/>
          </a:xfrm>
          <a:custGeom>
            <a:avLst/>
            <a:gdLst/>
            <a:ahLst/>
            <a:cxnLst/>
            <a:rect l="l" t="t" r="r" b="b"/>
            <a:pathLst>
              <a:path w="432707" h="432707" extrusionOk="0">
                <a:moveTo>
                  <a:pt x="216353" y="0"/>
                </a:moveTo>
                <a:cubicBezTo>
                  <a:pt x="255605" y="0"/>
                  <a:pt x="291805" y="9672"/>
                  <a:pt x="324953" y="29016"/>
                </a:cubicBezTo>
                <a:cubicBezTo>
                  <a:pt x="358100" y="48360"/>
                  <a:pt x="384346" y="74606"/>
                  <a:pt x="403691" y="107754"/>
                </a:cubicBezTo>
                <a:cubicBezTo>
                  <a:pt x="423035" y="140902"/>
                  <a:pt x="432707" y="177102"/>
                  <a:pt x="432707" y="216353"/>
                </a:cubicBezTo>
                <a:cubicBezTo>
                  <a:pt x="432707" y="255605"/>
                  <a:pt x="423035" y="291805"/>
                  <a:pt x="403691" y="324953"/>
                </a:cubicBezTo>
                <a:cubicBezTo>
                  <a:pt x="384346" y="358101"/>
                  <a:pt x="358100" y="384347"/>
                  <a:pt x="324953" y="403691"/>
                </a:cubicBezTo>
                <a:cubicBezTo>
                  <a:pt x="291805" y="423035"/>
                  <a:pt x="255605" y="432707"/>
                  <a:pt x="216353" y="432707"/>
                </a:cubicBezTo>
                <a:cubicBezTo>
                  <a:pt x="177102" y="432707"/>
                  <a:pt x="140902" y="423035"/>
                  <a:pt x="107754" y="403691"/>
                </a:cubicBezTo>
                <a:cubicBezTo>
                  <a:pt x="74606" y="384347"/>
                  <a:pt x="48360" y="358101"/>
                  <a:pt x="29016" y="324953"/>
                </a:cubicBezTo>
                <a:cubicBezTo>
                  <a:pt x="9672" y="291805"/>
                  <a:pt x="0" y="255605"/>
                  <a:pt x="0" y="216353"/>
                </a:cubicBezTo>
                <a:cubicBezTo>
                  <a:pt x="0" y="177102"/>
                  <a:pt x="9672" y="140902"/>
                  <a:pt x="29016" y="107754"/>
                </a:cubicBezTo>
                <a:cubicBezTo>
                  <a:pt x="48360" y="74606"/>
                  <a:pt x="74606" y="48360"/>
                  <a:pt x="107754" y="29016"/>
                </a:cubicBezTo>
                <a:cubicBezTo>
                  <a:pt x="140902" y="9672"/>
                  <a:pt x="177102" y="0"/>
                  <a:pt x="216353" y="0"/>
                </a:cubicBezTo>
                <a:close/>
                <a:moveTo>
                  <a:pt x="189309" y="45074"/>
                </a:moveTo>
                <a:cubicBezTo>
                  <a:pt x="186680" y="45074"/>
                  <a:pt x="184520" y="45919"/>
                  <a:pt x="182830" y="47609"/>
                </a:cubicBezTo>
                <a:cubicBezTo>
                  <a:pt x="181140" y="49299"/>
                  <a:pt x="180294" y="51459"/>
                  <a:pt x="180294" y="54088"/>
                </a:cubicBezTo>
                <a:lnTo>
                  <a:pt x="180294" y="99162"/>
                </a:lnTo>
                <a:cubicBezTo>
                  <a:pt x="180294" y="101791"/>
                  <a:pt x="181140" y="103951"/>
                  <a:pt x="182830" y="105641"/>
                </a:cubicBezTo>
                <a:cubicBezTo>
                  <a:pt x="184520" y="107332"/>
                  <a:pt x="186680" y="108177"/>
                  <a:pt x="189309" y="108177"/>
                </a:cubicBezTo>
                <a:lnTo>
                  <a:pt x="243398" y="108177"/>
                </a:lnTo>
                <a:cubicBezTo>
                  <a:pt x="246027" y="108177"/>
                  <a:pt x="248187" y="107332"/>
                  <a:pt x="249877" y="105641"/>
                </a:cubicBezTo>
                <a:cubicBezTo>
                  <a:pt x="251567" y="103951"/>
                  <a:pt x="252412" y="101791"/>
                  <a:pt x="252412" y="99162"/>
                </a:cubicBezTo>
                <a:lnTo>
                  <a:pt x="252412" y="54088"/>
                </a:lnTo>
                <a:cubicBezTo>
                  <a:pt x="252412" y="51459"/>
                  <a:pt x="251567" y="49299"/>
                  <a:pt x="249877" y="47609"/>
                </a:cubicBezTo>
                <a:cubicBezTo>
                  <a:pt x="248187" y="45919"/>
                  <a:pt x="246027" y="45074"/>
                  <a:pt x="243398" y="45074"/>
                </a:cubicBezTo>
                <a:lnTo>
                  <a:pt x="189309" y="45074"/>
                </a:lnTo>
                <a:close/>
                <a:moveTo>
                  <a:pt x="153250" y="144236"/>
                </a:moveTo>
                <a:cubicBezTo>
                  <a:pt x="150621" y="144236"/>
                  <a:pt x="148461" y="145081"/>
                  <a:pt x="146771" y="146771"/>
                </a:cubicBezTo>
                <a:cubicBezTo>
                  <a:pt x="145081" y="148461"/>
                  <a:pt x="144236" y="150621"/>
                  <a:pt x="144236" y="153250"/>
                </a:cubicBezTo>
                <a:lnTo>
                  <a:pt x="144236" y="198324"/>
                </a:lnTo>
                <a:cubicBezTo>
                  <a:pt x="144236" y="200953"/>
                  <a:pt x="145081" y="203113"/>
                  <a:pt x="146771" y="204803"/>
                </a:cubicBezTo>
                <a:cubicBezTo>
                  <a:pt x="148461" y="206494"/>
                  <a:pt x="150621" y="207339"/>
                  <a:pt x="153250" y="207339"/>
                </a:cubicBezTo>
                <a:lnTo>
                  <a:pt x="180294" y="207339"/>
                </a:lnTo>
                <a:lnTo>
                  <a:pt x="180294" y="297486"/>
                </a:lnTo>
                <a:lnTo>
                  <a:pt x="153250" y="297486"/>
                </a:lnTo>
                <a:cubicBezTo>
                  <a:pt x="150621" y="297486"/>
                  <a:pt x="148461" y="298331"/>
                  <a:pt x="146771" y="300021"/>
                </a:cubicBezTo>
                <a:cubicBezTo>
                  <a:pt x="145081" y="301712"/>
                  <a:pt x="144236" y="303871"/>
                  <a:pt x="144236" y="306501"/>
                </a:cubicBezTo>
                <a:lnTo>
                  <a:pt x="144236" y="351575"/>
                </a:lnTo>
                <a:cubicBezTo>
                  <a:pt x="144236" y="354204"/>
                  <a:pt x="145081" y="356364"/>
                  <a:pt x="146771" y="358054"/>
                </a:cubicBezTo>
                <a:cubicBezTo>
                  <a:pt x="148461" y="359744"/>
                  <a:pt x="150621" y="360589"/>
                  <a:pt x="153250" y="360589"/>
                </a:cubicBezTo>
                <a:lnTo>
                  <a:pt x="279456" y="360589"/>
                </a:lnTo>
                <a:cubicBezTo>
                  <a:pt x="282086" y="360589"/>
                  <a:pt x="284245" y="359744"/>
                  <a:pt x="285936" y="358054"/>
                </a:cubicBezTo>
                <a:cubicBezTo>
                  <a:pt x="287626" y="356364"/>
                  <a:pt x="288471" y="354204"/>
                  <a:pt x="288471" y="351575"/>
                </a:cubicBezTo>
                <a:lnTo>
                  <a:pt x="288471" y="306501"/>
                </a:lnTo>
                <a:cubicBezTo>
                  <a:pt x="288471" y="303871"/>
                  <a:pt x="287626" y="301712"/>
                  <a:pt x="285936" y="300021"/>
                </a:cubicBezTo>
                <a:cubicBezTo>
                  <a:pt x="284245" y="298331"/>
                  <a:pt x="282086" y="297486"/>
                  <a:pt x="279456" y="297486"/>
                </a:cubicBezTo>
                <a:lnTo>
                  <a:pt x="252412" y="297486"/>
                </a:lnTo>
                <a:lnTo>
                  <a:pt x="252412" y="153250"/>
                </a:lnTo>
                <a:cubicBezTo>
                  <a:pt x="252412" y="150621"/>
                  <a:pt x="251567" y="148461"/>
                  <a:pt x="249877" y="146771"/>
                </a:cubicBezTo>
                <a:cubicBezTo>
                  <a:pt x="248187" y="145081"/>
                  <a:pt x="246027" y="144236"/>
                  <a:pt x="243398" y="144236"/>
                </a:cubicBezTo>
                <a:lnTo>
                  <a:pt x="153250" y="144236"/>
                </a:lnTo>
                <a:close/>
              </a:path>
            </a:pathLst>
          </a:custGeom>
          <a:solidFill>
            <a:srgbClr val="06657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Calibri"/>
              <a:buNone/>
              <a:tabLst/>
              <a:defRPr/>
            </a:pPr>
            <a:endParaRPr kumimoji="0" sz="13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1" name="Google Shape;393;p21">
            <a:extLst>
              <a:ext uri="{FF2B5EF4-FFF2-40B4-BE49-F238E27FC236}">
                <a16:creationId xmlns:a16="http://schemas.microsoft.com/office/drawing/2014/main" id="{9FC71252-4CA3-4D67-90EF-47DA6967EB69}"/>
              </a:ext>
            </a:extLst>
          </p:cNvPr>
          <p:cNvSpPr/>
          <p:nvPr/>
        </p:nvSpPr>
        <p:spPr>
          <a:xfrm>
            <a:off x="1664110" y="2658452"/>
            <a:ext cx="230099" cy="230099"/>
          </a:xfrm>
          <a:custGeom>
            <a:avLst/>
            <a:gdLst/>
            <a:ahLst/>
            <a:cxnLst/>
            <a:rect l="l" t="t" r="r" b="b"/>
            <a:pathLst>
              <a:path w="432707" h="432707" extrusionOk="0">
                <a:moveTo>
                  <a:pt x="198324" y="0"/>
                </a:moveTo>
                <a:lnTo>
                  <a:pt x="234383" y="0"/>
                </a:lnTo>
                <a:cubicBezTo>
                  <a:pt x="239265" y="0"/>
                  <a:pt x="243491" y="1784"/>
                  <a:pt x="247060" y="5352"/>
                </a:cubicBezTo>
                <a:cubicBezTo>
                  <a:pt x="250628" y="8921"/>
                  <a:pt x="252412" y="13146"/>
                  <a:pt x="252412" y="18029"/>
                </a:cubicBezTo>
                <a:lnTo>
                  <a:pt x="252412" y="58314"/>
                </a:lnTo>
                <a:cubicBezTo>
                  <a:pt x="282649" y="65263"/>
                  <a:pt x="308801" y="79771"/>
                  <a:pt x="330868" y="101838"/>
                </a:cubicBezTo>
                <a:cubicBezTo>
                  <a:pt x="352936" y="123906"/>
                  <a:pt x="367444" y="150058"/>
                  <a:pt x="374393" y="180295"/>
                </a:cubicBezTo>
                <a:lnTo>
                  <a:pt x="414677" y="180295"/>
                </a:lnTo>
                <a:cubicBezTo>
                  <a:pt x="419560" y="180295"/>
                  <a:pt x="423786" y="182079"/>
                  <a:pt x="427355" y="185647"/>
                </a:cubicBezTo>
                <a:cubicBezTo>
                  <a:pt x="430923" y="189215"/>
                  <a:pt x="432707" y="193441"/>
                  <a:pt x="432707" y="198324"/>
                </a:cubicBezTo>
                <a:lnTo>
                  <a:pt x="432707" y="234383"/>
                </a:lnTo>
                <a:cubicBezTo>
                  <a:pt x="432707" y="239266"/>
                  <a:pt x="430923" y="243492"/>
                  <a:pt x="427355" y="247060"/>
                </a:cubicBezTo>
                <a:cubicBezTo>
                  <a:pt x="423786" y="250628"/>
                  <a:pt x="419560" y="252412"/>
                  <a:pt x="414677" y="252412"/>
                </a:cubicBezTo>
                <a:lnTo>
                  <a:pt x="374393" y="252412"/>
                </a:lnTo>
                <a:cubicBezTo>
                  <a:pt x="367444" y="282649"/>
                  <a:pt x="352936" y="308801"/>
                  <a:pt x="330868" y="330869"/>
                </a:cubicBezTo>
                <a:cubicBezTo>
                  <a:pt x="308801" y="352936"/>
                  <a:pt x="282649" y="367444"/>
                  <a:pt x="252412" y="374393"/>
                </a:cubicBezTo>
                <a:lnTo>
                  <a:pt x="252412" y="414678"/>
                </a:lnTo>
                <a:cubicBezTo>
                  <a:pt x="252412" y="419561"/>
                  <a:pt x="250628" y="423786"/>
                  <a:pt x="247060" y="427355"/>
                </a:cubicBezTo>
                <a:cubicBezTo>
                  <a:pt x="243491" y="430923"/>
                  <a:pt x="239265" y="432707"/>
                  <a:pt x="234383" y="432707"/>
                </a:cubicBezTo>
                <a:lnTo>
                  <a:pt x="198324" y="432707"/>
                </a:lnTo>
                <a:cubicBezTo>
                  <a:pt x="193441" y="432707"/>
                  <a:pt x="189215" y="430923"/>
                  <a:pt x="185647" y="427355"/>
                </a:cubicBezTo>
                <a:cubicBezTo>
                  <a:pt x="182079" y="423786"/>
                  <a:pt x="180294" y="419561"/>
                  <a:pt x="180294" y="414678"/>
                </a:cubicBezTo>
                <a:lnTo>
                  <a:pt x="180294" y="374393"/>
                </a:lnTo>
                <a:cubicBezTo>
                  <a:pt x="150057" y="367444"/>
                  <a:pt x="123905" y="352936"/>
                  <a:pt x="101838" y="330869"/>
                </a:cubicBezTo>
                <a:cubicBezTo>
                  <a:pt x="79771" y="308801"/>
                  <a:pt x="65263" y="282649"/>
                  <a:pt x="58314" y="252412"/>
                </a:cubicBezTo>
                <a:lnTo>
                  <a:pt x="18029" y="252412"/>
                </a:lnTo>
                <a:cubicBezTo>
                  <a:pt x="13146" y="252412"/>
                  <a:pt x="8921" y="250628"/>
                  <a:pt x="5353" y="247060"/>
                </a:cubicBezTo>
                <a:cubicBezTo>
                  <a:pt x="1784" y="243492"/>
                  <a:pt x="0" y="239266"/>
                  <a:pt x="0" y="234383"/>
                </a:cubicBezTo>
                <a:lnTo>
                  <a:pt x="0" y="198324"/>
                </a:lnTo>
                <a:cubicBezTo>
                  <a:pt x="0" y="193441"/>
                  <a:pt x="1784" y="189215"/>
                  <a:pt x="5353" y="185647"/>
                </a:cubicBezTo>
                <a:cubicBezTo>
                  <a:pt x="8921" y="182079"/>
                  <a:pt x="13146" y="180295"/>
                  <a:pt x="18029" y="180295"/>
                </a:cubicBezTo>
                <a:lnTo>
                  <a:pt x="58314" y="180295"/>
                </a:lnTo>
                <a:cubicBezTo>
                  <a:pt x="65263" y="150058"/>
                  <a:pt x="79771" y="123906"/>
                  <a:pt x="101838" y="101838"/>
                </a:cubicBezTo>
                <a:cubicBezTo>
                  <a:pt x="123905" y="79771"/>
                  <a:pt x="150057" y="65263"/>
                  <a:pt x="180294" y="58314"/>
                </a:cubicBezTo>
                <a:lnTo>
                  <a:pt x="180294" y="18029"/>
                </a:lnTo>
                <a:cubicBezTo>
                  <a:pt x="180294" y="13146"/>
                  <a:pt x="182079" y="8921"/>
                  <a:pt x="185647" y="5352"/>
                </a:cubicBezTo>
                <a:cubicBezTo>
                  <a:pt x="189215" y="1784"/>
                  <a:pt x="193441" y="0"/>
                  <a:pt x="198324" y="0"/>
                </a:cubicBezTo>
                <a:close/>
                <a:moveTo>
                  <a:pt x="180294" y="95500"/>
                </a:moveTo>
                <a:cubicBezTo>
                  <a:pt x="160011" y="101510"/>
                  <a:pt x="142311" y="112074"/>
                  <a:pt x="127192" y="127192"/>
                </a:cubicBezTo>
                <a:cubicBezTo>
                  <a:pt x="112073" y="142311"/>
                  <a:pt x="101509" y="160011"/>
                  <a:pt x="95499" y="180295"/>
                </a:cubicBezTo>
                <a:lnTo>
                  <a:pt x="126206" y="180295"/>
                </a:lnTo>
                <a:cubicBezTo>
                  <a:pt x="131089" y="180295"/>
                  <a:pt x="135314" y="182079"/>
                  <a:pt x="138883" y="185647"/>
                </a:cubicBezTo>
                <a:cubicBezTo>
                  <a:pt x="142451" y="189215"/>
                  <a:pt x="144235" y="193441"/>
                  <a:pt x="144235" y="198324"/>
                </a:cubicBezTo>
                <a:lnTo>
                  <a:pt x="144235" y="234383"/>
                </a:lnTo>
                <a:cubicBezTo>
                  <a:pt x="144235" y="239266"/>
                  <a:pt x="142451" y="243492"/>
                  <a:pt x="138883" y="247060"/>
                </a:cubicBezTo>
                <a:cubicBezTo>
                  <a:pt x="135314" y="250628"/>
                  <a:pt x="131089" y="252412"/>
                  <a:pt x="126206" y="252412"/>
                </a:cubicBezTo>
                <a:lnTo>
                  <a:pt x="95499" y="252412"/>
                </a:lnTo>
                <a:cubicBezTo>
                  <a:pt x="101509" y="272696"/>
                  <a:pt x="112073" y="290396"/>
                  <a:pt x="127192" y="305515"/>
                </a:cubicBezTo>
                <a:cubicBezTo>
                  <a:pt x="142311" y="320633"/>
                  <a:pt x="160011" y="331197"/>
                  <a:pt x="180294" y="337207"/>
                </a:cubicBezTo>
                <a:lnTo>
                  <a:pt x="180294" y="306501"/>
                </a:lnTo>
                <a:cubicBezTo>
                  <a:pt x="180294" y="301618"/>
                  <a:pt x="182079" y="297392"/>
                  <a:pt x="185647" y="293824"/>
                </a:cubicBezTo>
                <a:cubicBezTo>
                  <a:pt x="189215" y="290255"/>
                  <a:pt x="193441" y="288471"/>
                  <a:pt x="198324" y="288471"/>
                </a:cubicBezTo>
                <a:lnTo>
                  <a:pt x="234383" y="288471"/>
                </a:lnTo>
                <a:cubicBezTo>
                  <a:pt x="239265" y="288471"/>
                  <a:pt x="243491" y="290255"/>
                  <a:pt x="247060" y="293824"/>
                </a:cubicBezTo>
                <a:cubicBezTo>
                  <a:pt x="250628" y="297392"/>
                  <a:pt x="252412" y="301618"/>
                  <a:pt x="252412" y="306501"/>
                </a:cubicBezTo>
                <a:lnTo>
                  <a:pt x="252412" y="337207"/>
                </a:lnTo>
                <a:cubicBezTo>
                  <a:pt x="272696" y="331197"/>
                  <a:pt x="290396" y="320633"/>
                  <a:pt x="305514" y="305515"/>
                </a:cubicBezTo>
                <a:cubicBezTo>
                  <a:pt x="320633" y="290396"/>
                  <a:pt x="331197" y="272696"/>
                  <a:pt x="337207" y="252412"/>
                </a:cubicBezTo>
                <a:lnTo>
                  <a:pt x="306500" y="252412"/>
                </a:lnTo>
                <a:cubicBezTo>
                  <a:pt x="301618" y="252412"/>
                  <a:pt x="297392" y="250628"/>
                  <a:pt x="293824" y="247060"/>
                </a:cubicBezTo>
                <a:cubicBezTo>
                  <a:pt x="290255" y="243492"/>
                  <a:pt x="288471" y="239266"/>
                  <a:pt x="288471" y="234383"/>
                </a:cubicBezTo>
                <a:lnTo>
                  <a:pt x="288471" y="198324"/>
                </a:lnTo>
                <a:cubicBezTo>
                  <a:pt x="288471" y="193441"/>
                  <a:pt x="290255" y="189215"/>
                  <a:pt x="293824" y="185647"/>
                </a:cubicBezTo>
                <a:cubicBezTo>
                  <a:pt x="297392" y="182079"/>
                  <a:pt x="301618" y="180295"/>
                  <a:pt x="306500" y="180295"/>
                </a:cubicBezTo>
                <a:lnTo>
                  <a:pt x="337207" y="180295"/>
                </a:lnTo>
                <a:cubicBezTo>
                  <a:pt x="331197" y="160011"/>
                  <a:pt x="320633" y="142311"/>
                  <a:pt x="305514" y="127192"/>
                </a:cubicBezTo>
                <a:cubicBezTo>
                  <a:pt x="290396" y="112074"/>
                  <a:pt x="272696" y="101510"/>
                  <a:pt x="252412" y="95500"/>
                </a:cubicBezTo>
                <a:lnTo>
                  <a:pt x="252412" y="126206"/>
                </a:lnTo>
                <a:cubicBezTo>
                  <a:pt x="252412" y="131089"/>
                  <a:pt x="250628" y="135315"/>
                  <a:pt x="247060" y="138883"/>
                </a:cubicBezTo>
                <a:cubicBezTo>
                  <a:pt x="243491" y="142452"/>
                  <a:pt x="239265" y="144236"/>
                  <a:pt x="234383" y="144236"/>
                </a:cubicBezTo>
                <a:lnTo>
                  <a:pt x="198324" y="144236"/>
                </a:lnTo>
                <a:cubicBezTo>
                  <a:pt x="193441" y="144236"/>
                  <a:pt x="189215" y="142452"/>
                  <a:pt x="185647" y="138883"/>
                </a:cubicBezTo>
                <a:cubicBezTo>
                  <a:pt x="182079" y="135315"/>
                  <a:pt x="180294" y="131089"/>
                  <a:pt x="180294" y="126206"/>
                </a:cubicBezTo>
                <a:lnTo>
                  <a:pt x="180294" y="95500"/>
                </a:lnTo>
                <a:close/>
              </a:path>
            </a:pathLst>
          </a:custGeom>
          <a:solidFill>
            <a:srgbClr val="06657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Calibri"/>
              <a:buNone/>
              <a:tabLst/>
              <a:defRPr/>
            </a:pPr>
            <a:endParaRPr kumimoji="0" sz="13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2" name="Google Shape;394;p21">
            <a:extLst>
              <a:ext uri="{FF2B5EF4-FFF2-40B4-BE49-F238E27FC236}">
                <a16:creationId xmlns:a16="http://schemas.microsoft.com/office/drawing/2014/main" id="{D7D1D9CA-9DC2-46AA-8853-C8F72A9BE54C}"/>
              </a:ext>
            </a:extLst>
          </p:cNvPr>
          <p:cNvSpPr/>
          <p:nvPr/>
        </p:nvSpPr>
        <p:spPr>
          <a:xfrm>
            <a:off x="4012112" y="2658450"/>
            <a:ext cx="233394" cy="222159"/>
          </a:xfrm>
          <a:custGeom>
            <a:avLst/>
            <a:gdLst/>
            <a:ahLst/>
            <a:cxnLst/>
            <a:rect l="l" t="t" r="r" b="b"/>
            <a:pathLst>
              <a:path w="438904" h="417776" extrusionOk="0">
                <a:moveTo>
                  <a:pt x="201423" y="0"/>
                </a:moveTo>
                <a:lnTo>
                  <a:pt x="237482" y="0"/>
                </a:lnTo>
                <a:cubicBezTo>
                  <a:pt x="247247" y="0"/>
                  <a:pt x="255698" y="3568"/>
                  <a:pt x="262835" y="10705"/>
                </a:cubicBezTo>
                <a:cubicBezTo>
                  <a:pt x="269972" y="17841"/>
                  <a:pt x="273540" y="26293"/>
                  <a:pt x="273540" y="36059"/>
                </a:cubicBezTo>
                <a:lnTo>
                  <a:pt x="273540" y="234383"/>
                </a:lnTo>
                <a:lnTo>
                  <a:pt x="356363" y="151560"/>
                </a:lnTo>
                <a:cubicBezTo>
                  <a:pt x="363312" y="144611"/>
                  <a:pt x="371763" y="141137"/>
                  <a:pt x="381717" y="141137"/>
                </a:cubicBezTo>
                <a:cubicBezTo>
                  <a:pt x="391483" y="141137"/>
                  <a:pt x="400029" y="144611"/>
                  <a:pt x="407353" y="151560"/>
                </a:cubicBezTo>
                <a:lnTo>
                  <a:pt x="428481" y="172688"/>
                </a:lnTo>
                <a:cubicBezTo>
                  <a:pt x="435430" y="180013"/>
                  <a:pt x="438904" y="188558"/>
                  <a:pt x="438904" y="198324"/>
                </a:cubicBezTo>
                <a:cubicBezTo>
                  <a:pt x="438904" y="208278"/>
                  <a:pt x="435430" y="216729"/>
                  <a:pt x="428481" y="223678"/>
                </a:cubicBezTo>
                <a:lnTo>
                  <a:pt x="245087" y="407353"/>
                </a:lnTo>
                <a:cubicBezTo>
                  <a:pt x="237763" y="414302"/>
                  <a:pt x="229218" y="417776"/>
                  <a:pt x="219452" y="417776"/>
                </a:cubicBezTo>
                <a:cubicBezTo>
                  <a:pt x="209498" y="417776"/>
                  <a:pt x="201047" y="414302"/>
                  <a:pt x="194098" y="407353"/>
                </a:cubicBezTo>
                <a:lnTo>
                  <a:pt x="10705" y="223678"/>
                </a:lnTo>
                <a:cubicBezTo>
                  <a:pt x="3568" y="216917"/>
                  <a:pt x="0" y="208466"/>
                  <a:pt x="0" y="198324"/>
                </a:cubicBezTo>
                <a:cubicBezTo>
                  <a:pt x="0" y="188370"/>
                  <a:pt x="3568" y="179825"/>
                  <a:pt x="10705" y="172688"/>
                </a:cubicBezTo>
                <a:lnTo>
                  <a:pt x="31551" y="151560"/>
                </a:lnTo>
                <a:cubicBezTo>
                  <a:pt x="38876" y="144611"/>
                  <a:pt x="47421" y="141137"/>
                  <a:pt x="57187" y="141137"/>
                </a:cubicBezTo>
                <a:cubicBezTo>
                  <a:pt x="67141" y="141137"/>
                  <a:pt x="75592" y="144611"/>
                  <a:pt x="82541" y="151560"/>
                </a:cubicBezTo>
                <a:lnTo>
                  <a:pt x="165364" y="234383"/>
                </a:lnTo>
                <a:lnTo>
                  <a:pt x="165364" y="36059"/>
                </a:lnTo>
                <a:cubicBezTo>
                  <a:pt x="165364" y="26293"/>
                  <a:pt x="168932" y="17841"/>
                  <a:pt x="176068" y="10705"/>
                </a:cubicBezTo>
                <a:cubicBezTo>
                  <a:pt x="183205" y="3568"/>
                  <a:pt x="191657" y="0"/>
                  <a:pt x="201423" y="0"/>
                </a:cubicBezTo>
                <a:close/>
              </a:path>
            </a:pathLst>
          </a:custGeom>
          <a:solidFill>
            <a:srgbClr val="06657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Calibri"/>
              <a:buNone/>
              <a:tabLst/>
              <a:defRPr/>
            </a:pPr>
            <a:endParaRPr kumimoji="0" sz="13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3" name="Google Shape;395;p21">
            <a:extLst>
              <a:ext uri="{FF2B5EF4-FFF2-40B4-BE49-F238E27FC236}">
                <a16:creationId xmlns:a16="http://schemas.microsoft.com/office/drawing/2014/main" id="{34ED0DCA-D219-4217-A587-D7AA5843B88A}"/>
              </a:ext>
            </a:extLst>
          </p:cNvPr>
          <p:cNvSpPr/>
          <p:nvPr/>
        </p:nvSpPr>
        <p:spPr>
          <a:xfrm>
            <a:off x="5386939" y="2658450"/>
            <a:ext cx="210925" cy="210924"/>
          </a:xfrm>
          <a:custGeom>
            <a:avLst/>
            <a:gdLst/>
            <a:ahLst/>
            <a:cxnLst/>
            <a:rect l="l" t="t" r="r" b="b"/>
            <a:pathLst>
              <a:path w="396649" h="396648" extrusionOk="0">
                <a:moveTo>
                  <a:pt x="171280" y="0"/>
                </a:moveTo>
                <a:lnTo>
                  <a:pt x="225369" y="0"/>
                </a:lnTo>
                <a:cubicBezTo>
                  <a:pt x="232880" y="0"/>
                  <a:pt x="239267" y="2629"/>
                  <a:pt x="244526" y="7888"/>
                </a:cubicBezTo>
                <a:cubicBezTo>
                  <a:pt x="249783" y="13146"/>
                  <a:pt x="252413" y="19532"/>
                  <a:pt x="252413" y="27044"/>
                </a:cubicBezTo>
                <a:lnTo>
                  <a:pt x="252413" y="144236"/>
                </a:lnTo>
                <a:lnTo>
                  <a:pt x="369604" y="144236"/>
                </a:lnTo>
                <a:cubicBezTo>
                  <a:pt x="377116" y="144236"/>
                  <a:pt x="383502" y="146865"/>
                  <a:pt x="388761" y="152123"/>
                </a:cubicBezTo>
                <a:cubicBezTo>
                  <a:pt x="394019" y="157382"/>
                  <a:pt x="396649" y="163767"/>
                  <a:pt x="396649" y="171280"/>
                </a:cubicBezTo>
                <a:lnTo>
                  <a:pt x="396649" y="225368"/>
                </a:lnTo>
                <a:cubicBezTo>
                  <a:pt x="396649" y="232880"/>
                  <a:pt x="394019" y="239266"/>
                  <a:pt x="388761" y="244524"/>
                </a:cubicBezTo>
                <a:cubicBezTo>
                  <a:pt x="383502" y="249783"/>
                  <a:pt x="377116" y="252412"/>
                  <a:pt x="369604" y="252412"/>
                </a:cubicBezTo>
                <a:lnTo>
                  <a:pt x="252413" y="252412"/>
                </a:lnTo>
                <a:lnTo>
                  <a:pt x="252413" y="369604"/>
                </a:lnTo>
                <a:cubicBezTo>
                  <a:pt x="252413" y="377116"/>
                  <a:pt x="249783" y="383502"/>
                  <a:pt x="244526" y="388760"/>
                </a:cubicBezTo>
                <a:cubicBezTo>
                  <a:pt x="239267" y="394019"/>
                  <a:pt x="232880" y="396648"/>
                  <a:pt x="225369" y="396648"/>
                </a:cubicBezTo>
                <a:lnTo>
                  <a:pt x="171280" y="396648"/>
                </a:lnTo>
                <a:cubicBezTo>
                  <a:pt x="163768" y="396648"/>
                  <a:pt x="157381" y="394019"/>
                  <a:pt x="152124" y="388760"/>
                </a:cubicBezTo>
                <a:cubicBezTo>
                  <a:pt x="146865" y="383502"/>
                  <a:pt x="144236" y="377116"/>
                  <a:pt x="144236" y="369604"/>
                </a:cubicBezTo>
                <a:lnTo>
                  <a:pt x="144236" y="252412"/>
                </a:lnTo>
                <a:lnTo>
                  <a:pt x="27045" y="252412"/>
                </a:lnTo>
                <a:cubicBezTo>
                  <a:pt x="19532" y="252412"/>
                  <a:pt x="13146" y="249783"/>
                  <a:pt x="7888" y="244524"/>
                </a:cubicBezTo>
                <a:cubicBezTo>
                  <a:pt x="2629" y="239266"/>
                  <a:pt x="0" y="232880"/>
                  <a:pt x="0" y="225368"/>
                </a:cubicBezTo>
                <a:lnTo>
                  <a:pt x="0" y="171280"/>
                </a:lnTo>
                <a:cubicBezTo>
                  <a:pt x="0" y="163767"/>
                  <a:pt x="2629" y="157382"/>
                  <a:pt x="7888" y="152123"/>
                </a:cubicBezTo>
                <a:cubicBezTo>
                  <a:pt x="13146" y="146865"/>
                  <a:pt x="19532" y="144236"/>
                  <a:pt x="27045" y="144236"/>
                </a:cubicBezTo>
                <a:lnTo>
                  <a:pt x="144236" y="144236"/>
                </a:lnTo>
                <a:lnTo>
                  <a:pt x="144236" y="27044"/>
                </a:lnTo>
                <a:cubicBezTo>
                  <a:pt x="144236" y="19532"/>
                  <a:pt x="146865" y="13146"/>
                  <a:pt x="152124" y="7888"/>
                </a:cubicBezTo>
                <a:cubicBezTo>
                  <a:pt x="157381" y="2629"/>
                  <a:pt x="163768" y="0"/>
                  <a:pt x="171280" y="0"/>
                </a:cubicBezTo>
                <a:close/>
              </a:path>
            </a:pathLst>
          </a:custGeom>
          <a:solidFill>
            <a:srgbClr val="06657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Calibri"/>
              <a:buNone/>
              <a:tabLst/>
              <a:defRPr/>
            </a:pPr>
            <a:endParaRPr kumimoji="0" sz="13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4" name="Google Shape;396;p21">
            <a:extLst>
              <a:ext uri="{FF2B5EF4-FFF2-40B4-BE49-F238E27FC236}">
                <a16:creationId xmlns:a16="http://schemas.microsoft.com/office/drawing/2014/main" id="{A964052E-8560-4479-9255-7273E5827CFC}"/>
              </a:ext>
            </a:extLst>
          </p:cNvPr>
          <p:cNvSpPr/>
          <p:nvPr/>
        </p:nvSpPr>
        <p:spPr>
          <a:xfrm>
            <a:off x="2995679" y="2666390"/>
            <a:ext cx="220512" cy="233394"/>
          </a:xfrm>
          <a:custGeom>
            <a:avLst/>
            <a:gdLst/>
            <a:ahLst/>
            <a:cxnLst/>
            <a:rect l="l" t="t" r="r" b="b"/>
            <a:pathLst>
              <a:path w="414678" h="438904" extrusionOk="0">
                <a:moveTo>
                  <a:pt x="219452" y="0"/>
                </a:moveTo>
                <a:cubicBezTo>
                  <a:pt x="229219" y="0"/>
                  <a:pt x="237671" y="3568"/>
                  <a:pt x="244807" y="10704"/>
                </a:cubicBezTo>
                <a:lnTo>
                  <a:pt x="265935" y="31551"/>
                </a:lnTo>
                <a:cubicBezTo>
                  <a:pt x="273072" y="38688"/>
                  <a:pt x="276640" y="47233"/>
                  <a:pt x="276640" y="57187"/>
                </a:cubicBezTo>
                <a:cubicBezTo>
                  <a:pt x="276640" y="67141"/>
                  <a:pt x="273072" y="75686"/>
                  <a:pt x="265935" y="82822"/>
                </a:cubicBezTo>
                <a:lnTo>
                  <a:pt x="183394" y="165364"/>
                </a:lnTo>
                <a:lnTo>
                  <a:pt x="381718" y="165364"/>
                </a:lnTo>
                <a:cubicBezTo>
                  <a:pt x="391484" y="165364"/>
                  <a:pt x="399419" y="168885"/>
                  <a:pt x="405522" y="175928"/>
                </a:cubicBezTo>
                <a:cubicBezTo>
                  <a:pt x="411626" y="182970"/>
                  <a:pt x="414678" y="191469"/>
                  <a:pt x="414678" y="201422"/>
                </a:cubicBezTo>
                <a:lnTo>
                  <a:pt x="414678" y="237481"/>
                </a:lnTo>
                <a:cubicBezTo>
                  <a:pt x="414678" y="247435"/>
                  <a:pt x="411626" y="255933"/>
                  <a:pt x="405522" y="262976"/>
                </a:cubicBezTo>
                <a:cubicBezTo>
                  <a:pt x="399419" y="270019"/>
                  <a:pt x="391484" y="273540"/>
                  <a:pt x="381718" y="273540"/>
                </a:cubicBezTo>
                <a:lnTo>
                  <a:pt x="183394" y="273540"/>
                </a:lnTo>
                <a:lnTo>
                  <a:pt x="265935" y="356363"/>
                </a:lnTo>
                <a:cubicBezTo>
                  <a:pt x="273072" y="363124"/>
                  <a:pt x="276640" y="371575"/>
                  <a:pt x="276640" y="381717"/>
                </a:cubicBezTo>
                <a:cubicBezTo>
                  <a:pt x="276640" y="391859"/>
                  <a:pt x="273072" y="400310"/>
                  <a:pt x="265935" y="407071"/>
                </a:cubicBezTo>
                <a:lnTo>
                  <a:pt x="244807" y="428481"/>
                </a:lnTo>
                <a:cubicBezTo>
                  <a:pt x="237858" y="435430"/>
                  <a:pt x="229406" y="438904"/>
                  <a:pt x="219452" y="438904"/>
                </a:cubicBezTo>
                <a:cubicBezTo>
                  <a:pt x="209687" y="438904"/>
                  <a:pt x="201141" y="435430"/>
                  <a:pt x="193817" y="428481"/>
                </a:cubicBezTo>
                <a:lnTo>
                  <a:pt x="10423" y="244806"/>
                </a:lnTo>
                <a:cubicBezTo>
                  <a:pt x="3475" y="237857"/>
                  <a:pt x="0" y="229406"/>
                  <a:pt x="0" y="219452"/>
                </a:cubicBezTo>
                <a:cubicBezTo>
                  <a:pt x="0" y="209686"/>
                  <a:pt x="3475" y="201141"/>
                  <a:pt x="10423" y="193816"/>
                </a:cubicBezTo>
                <a:lnTo>
                  <a:pt x="193817" y="10704"/>
                </a:lnTo>
                <a:cubicBezTo>
                  <a:pt x="200954" y="3568"/>
                  <a:pt x="209499" y="0"/>
                  <a:pt x="219452" y="0"/>
                </a:cubicBezTo>
                <a:close/>
              </a:path>
            </a:pathLst>
          </a:custGeom>
          <a:solidFill>
            <a:srgbClr val="06657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Calibri"/>
              <a:buNone/>
              <a:tabLst/>
              <a:defRPr/>
            </a:pPr>
            <a:endParaRPr kumimoji="0" sz="13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5" name="Google Shape;397;p21">
            <a:extLst>
              <a:ext uri="{FF2B5EF4-FFF2-40B4-BE49-F238E27FC236}">
                <a16:creationId xmlns:a16="http://schemas.microsoft.com/office/drawing/2014/main" id="{8FD157B2-C852-4A1A-A959-21621542E3BA}"/>
              </a:ext>
            </a:extLst>
          </p:cNvPr>
          <p:cNvSpPr/>
          <p:nvPr/>
        </p:nvSpPr>
        <p:spPr>
          <a:xfrm>
            <a:off x="3320387" y="2666390"/>
            <a:ext cx="220512" cy="233394"/>
          </a:xfrm>
          <a:custGeom>
            <a:avLst/>
            <a:gdLst/>
            <a:ahLst/>
            <a:cxnLst/>
            <a:rect l="l" t="t" r="r" b="b"/>
            <a:pathLst>
              <a:path w="414678" h="438904" extrusionOk="0">
                <a:moveTo>
                  <a:pt x="195225" y="0"/>
                </a:moveTo>
                <a:cubicBezTo>
                  <a:pt x="205179" y="0"/>
                  <a:pt x="213724" y="3568"/>
                  <a:pt x="220861" y="10704"/>
                </a:cubicBezTo>
                <a:lnTo>
                  <a:pt x="404254" y="194098"/>
                </a:lnTo>
                <a:cubicBezTo>
                  <a:pt x="411203" y="200671"/>
                  <a:pt x="414678" y="209123"/>
                  <a:pt x="414678" y="219452"/>
                </a:cubicBezTo>
                <a:cubicBezTo>
                  <a:pt x="414678" y="229593"/>
                  <a:pt x="411203" y="238139"/>
                  <a:pt x="404254" y="245088"/>
                </a:cubicBezTo>
                <a:lnTo>
                  <a:pt x="220861" y="428481"/>
                </a:lnTo>
                <a:cubicBezTo>
                  <a:pt x="213537" y="435430"/>
                  <a:pt x="204992" y="438904"/>
                  <a:pt x="195225" y="438904"/>
                </a:cubicBezTo>
                <a:cubicBezTo>
                  <a:pt x="185647" y="438904"/>
                  <a:pt x="177196" y="435430"/>
                  <a:pt x="169872" y="428481"/>
                </a:cubicBezTo>
                <a:lnTo>
                  <a:pt x="148743" y="407353"/>
                </a:lnTo>
                <a:cubicBezTo>
                  <a:pt x="141606" y="400216"/>
                  <a:pt x="138038" y="391671"/>
                  <a:pt x="138038" y="381717"/>
                </a:cubicBezTo>
                <a:cubicBezTo>
                  <a:pt x="138038" y="371763"/>
                  <a:pt x="141606" y="363218"/>
                  <a:pt x="148743" y="356081"/>
                </a:cubicBezTo>
                <a:lnTo>
                  <a:pt x="231285" y="273540"/>
                </a:lnTo>
                <a:lnTo>
                  <a:pt x="32960" y="273540"/>
                </a:lnTo>
                <a:cubicBezTo>
                  <a:pt x="23194" y="273540"/>
                  <a:pt x="15260" y="270019"/>
                  <a:pt x="9156" y="262976"/>
                </a:cubicBezTo>
                <a:cubicBezTo>
                  <a:pt x="3052" y="255933"/>
                  <a:pt x="0" y="247435"/>
                  <a:pt x="0" y="237481"/>
                </a:cubicBezTo>
                <a:lnTo>
                  <a:pt x="0" y="201422"/>
                </a:lnTo>
                <a:cubicBezTo>
                  <a:pt x="0" y="191469"/>
                  <a:pt x="3052" y="182970"/>
                  <a:pt x="9156" y="175928"/>
                </a:cubicBezTo>
                <a:cubicBezTo>
                  <a:pt x="15260" y="168885"/>
                  <a:pt x="23194" y="165364"/>
                  <a:pt x="32960" y="165364"/>
                </a:cubicBezTo>
                <a:lnTo>
                  <a:pt x="231285" y="165364"/>
                </a:lnTo>
                <a:lnTo>
                  <a:pt x="148743" y="82541"/>
                </a:lnTo>
                <a:cubicBezTo>
                  <a:pt x="141606" y="75780"/>
                  <a:pt x="138038" y="67328"/>
                  <a:pt x="138038" y="57187"/>
                </a:cubicBezTo>
                <a:cubicBezTo>
                  <a:pt x="138038" y="47045"/>
                  <a:pt x="141606" y="38594"/>
                  <a:pt x="148743" y="31833"/>
                </a:cubicBezTo>
                <a:lnTo>
                  <a:pt x="169872" y="10704"/>
                </a:lnTo>
                <a:cubicBezTo>
                  <a:pt x="177008" y="3568"/>
                  <a:pt x="185459" y="0"/>
                  <a:pt x="195225" y="0"/>
                </a:cubicBezTo>
                <a:close/>
              </a:path>
            </a:pathLst>
          </a:custGeom>
          <a:solidFill>
            <a:srgbClr val="06657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Calibri"/>
              <a:buNone/>
              <a:tabLst/>
              <a:defRPr/>
            </a:pPr>
            <a:endParaRPr kumimoji="0" sz="13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6" name="Google Shape;398;p21">
            <a:extLst>
              <a:ext uri="{FF2B5EF4-FFF2-40B4-BE49-F238E27FC236}">
                <a16:creationId xmlns:a16="http://schemas.microsoft.com/office/drawing/2014/main" id="{CFFDB82D-122B-4B03-B52D-636C6ADDE757}"/>
              </a:ext>
            </a:extLst>
          </p:cNvPr>
          <p:cNvSpPr/>
          <p:nvPr/>
        </p:nvSpPr>
        <p:spPr>
          <a:xfrm>
            <a:off x="3657556" y="2668037"/>
            <a:ext cx="233394" cy="220512"/>
          </a:xfrm>
          <a:custGeom>
            <a:avLst/>
            <a:gdLst/>
            <a:ahLst/>
            <a:cxnLst/>
            <a:rect l="l" t="t" r="r" b="b"/>
            <a:pathLst>
              <a:path w="438904" h="414678" extrusionOk="0">
                <a:moveTo>
                  <a:pt x="219452" y="0"/>
                </a:moveTo>
                <a:cubicBezTo>
                  <a:pt x="229594" y="0"/>
                  <a:pt x="238139" y="3475"/>
                  <a:pt x="245087" y="10424"/>
                </a:cubicBezTo>
                <a:lnTo>
                  <a:pt x="428481" y="193817"/>
                </a:lnTo>
                <a:cubicBezTo>
                  <a:pt x="435430" y="201141"/>
                  <a:pt x="438904" y="209687"/>
                  <a:pt x="438904" y="219453"/>
                </a:cubicBezTo>
                <a:cubicBezTo>
                  <a:pt x="438904" y="229031"/>
                  <a:pt x="435430" y="237482"/>
                  <a:pt x="428481" y="244807"/>
                </a:cubicBezTo>
                <a:lnTo>
                  <a:pt x="407353" y="265935"/>
                </a:lnTo>
                <a:cubicBezTo>
                  <a:pt x="400216" y="273072"/>
                  <a:pt x="391671" y="276640"/>
                  <a:pt x="381717" y="276640"/>
                </a:cubicBezTo>
                <a:cubicBezTo>
                  <a:pt x="371576" y="276640"/>
                  <a:pt x="363124" y="273072"/>
                  <a:pt x="356363" y="265935"/>
                </a:cubicBezTo>
                <a:lnTo>
                  <a:pt x="273540" y="183394"/>
                </a:lnTo>
                <a:lnTo>
                  <a:pt x="273540" y="381718"/>
                </a:lnTo>
                <a:cubicBezTo>
                  <a:pt x="273540" y="391484"/>
                  <a:pt x="270019" y="399419"/>
                  <a:pt x="262976" y="405523"/>
                </a:cubicBezTo>
                <a:cubicBezTo>
                  <a:pt x="255933" y="411626"/>
                  <a:pt x="247436" y="414678"/>
                  <a:pt x="237482" y="414678"/>
                </a:cubicBezTo>
                <a:lnTo>
                  <a:pt x="201423" y="414678"/>
                </a:lnTo>
                <a:cubicBezTo>
                  <a:pt x="191469" y="414678"/>
                  <a:pt x="182970" y="411626"/>
                  <a:pt x="175928" y="405523"/>
                </a:cubicBezTo>
                <a:cubicBezTo>
                  <a:pt x="168885" y="399419"/>
                  <a:pt x="165363" y="391484"/>
                  <a:pt x="165363" y="381718"/>
                </a:cubicBezTo>
                <a:lnTo>
                  <a:pt x="165363" y="183394"/>
                </a:lnTo>
                <a:lnTo>
                  <a:pt x="82540" y="265935"/>
                </a:lnTo>
                <a:cubicBezTo>
                  <a:pt x="75780" y="273072"/>
                  <a:pt x="67329" y="276640"/>
                  <a:pt x="57187" y="276640"/>
                </a:cubicBezTo>
                <a:cubicBezTo>
                  <a:pt x="47045" y="276640"/>
                  <a:pt x="38594" y="273072"/>
                  <a:pt x="31833" y="265935"/>
                </a:cubicBezTo>
                <a:lnTo>
                  <a:pt x="10705" y="244807"/>
                </a:lnTo>
                <a:cubicBezTo>
                  <a:pt x="3568" y="237670"/>
                  <a:pt x="0" y="229219"/>
                  <a:pt x="0" y="219453"/>
                </a:cubicBezTo>
                <a:cubicBezTo>
                  <a:pt x="0" y="209499"/>
                  <a:pt x="3568" y="200954"/>
                  <a:pt x="10705" y="193817"/>
                </a:cubicBezTo>
                <a:lnTo>
                  <a:pt x="194098" y="10424"/>
                </a:lnTo>
                <a:cubicBezTo>
                  <a:pt x="200672" y="3475"/>
                  <a:pt x="209123" y="0"/>
                  <a:pt x="219452" y="0"/>
                </a:cubicBezTo>
                <a:close/>
              </a:path>
            </a:pathLst>
          </a:custGeom>
          <a:solidFill>
            <a:srgbClr val="06657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Calibri"/>
              <a:buNone/>
              <a:tabLst/>
              <a:defRPr/>
            </a:pPr>
            <a:endParaRPr kumimoji="0" sz="13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7" name="Google Shape;399;p21">
            <a:extLst>
              <a:ext uri="{FF2B5EF4-FFF2-40B4-BE49-F238E27FC236}">
                <a16:creationId xmlns:a16="http://schemas.microsoft.com/office/drawing/2014/main" id="{CBD1C6F7-DEF0-4648-B1B0-55CC8F64B1CE}"/>
              </a:ext>
            </a:extLst>
          </p:cNvPr>
          <p:cNvSpPr/>
          <p:nvPr/>
        </p:nvSpPr>
        <p:spPr>
          <a:xfrm>
            <a:off x="1993337" y="2658452"/>
            <a:ext cx="230099" cy="230099"/>
          </a:xfrm>
          <a:custGeom>
            <a:avLst/>
            <a:gdLst/>
            <a:ahLst/>
            <a:cxnLst/>
            <a:rect l="l" t="t" r="r" b="b"/>
            <a:pathLst>
              <a:path w="432706" h="432707" extrusionOk="0">
                <a:moveTo>
                  <a:pt x="171281" y="120854"/>
                </a:moveTo>
                <a:cubicBezTo>
                  <a:pt x="173722" y="120854"/>
                  <a:pt x="175882" y="121793"/>
                  <a:pt x="177760" y="123671"/>
                </a:cubicBezTo>
                <a:lnTo>
                  <a:pt x="216354" y="162265"/>
                </a:lnTo>
                <a:lnTo>
                  <a:pt x="254949" y="123671"/>
                </a:lnTo>
                <a:cubicBezTo>
                  <a:pt x="256827" y="121793"/>
                  <a:pt x="258986" y="120854"/>
                  <a:pt x="261428" y="120854"/>
                </a:cubicBezTo>
                <a:cubicBezTo>
                  <a:pt x="263870" y="120854"/>
                  <a:pt x="266029" y="121793"/>
                  <a:pt x="267907" y="123671"/>
                </a:cubicBezTo>
                <a:lnTo>
                  <a:pt x="309037" y="164801"/>
                </a:lnTo>
                <a:cubicBezTo>
                  <a:pt x="310915" y="166679"/>
                  <a:pt x="311854" y="168838"/>
                  <a:pt x="311854" y="171280"/>
                </a:cubicBezTo>
                <a:cubicBezTo>
                  <a:pt x="311854" y="173721"/>
                  <a:pt x="310915" y="175881"/>
                  <a:pt x="309037" y="177759"/>
                </a:cubicBezTo>
                <a:lnTo>
                  <a:pt x="270443" y="216353"/>
                </a:lnTo>
                <a:lnTo>
                  <a:pt x="309037" y="254948"/>
                </a:lnTo>
                <a:cubicBezTo>
                  <a:pt x="310915" y="256826"/>
                  <a:pt x="311854" y="258986"/>
                  <a:pt x="311854" y="261427"/>
                </a:cubicBezTo>
                <a:cubicBezTo>
                  <a:pt x="311854" y="263869"/>
                  <a:pt x="310915" y="266028"/>
                  <a:pt x="309037" y="267906"/>
                </a:cubicBezTo>
                <a:lnTo>
                  <a:pt x="267907" y="309036"/>
                </a:lnTo>
                <a:cubicBezTo>
                  <a:pt x="266029" y="310914"/>
                  <a:pt x="263870" y="311853"/>
                  <a:pt x="261428" y="311853"/>
                </a:cubicBezTo>
                <a:cubicBezTo>
                  <a:pt x="258986" y="311853"/>
                  <a:pt x="256827" y="310914"/>
                  <a:pt x="254949" y="309036"/>
                </a:cubicBezTo>
                <a:lnTo>
                  <a:pt x="216354" y="270442"/>
                </a:lnTo>
                <a:lnTo>
                  <a:pt x="177760" y="309036"/>
                </a:lnTo>
                <a:cubicBezTo>
                  <a:pt x="175882" y="310914"/>
                  <a:pt x="173722" y="311853"/>
                  <a:pt x="171281" y="311853"/>
                </a:cubicBezTo>
                <a:cubicBezTo>
                  <a:pt x="168839" y="311853"/>
                  <a:pt x="166679" y="310914"/>
                  <a:pt x="164801" y="309036"/>
                </a:cubicBezTo>
                <a:lnTo>
                  <a:pt x="123672" y="267906"/>
                </a:lnTo>
                <a:cubicBezTo>
                  <a:pt x="121794" y="266028"/>
                  <a:pt x="120855" y="263869"/>
                  <a:pt x="120855" y="261427"/>
                </a:cubicBezTo>
                <a:cubicBezTo>
                  <a:pt x="120855" y="258986"/>
                  <a:pt x="121794" y="256826"/>
                  <a:pt x="123672" y="254948"/>
                </a:cubicBezTo>
                <a:lnTo>
                  <a:pt x="162266" y="216353"/>
                </a:lnTo>
                <a:lnTo>
                  <a:pt x="123672" y="177759"/>
                </a:lnTo>
                <a:cubicBezTo>
                  <a:pt x="121794" y="175881"/>
                  <a:pt x="120855" y="173721"/>
                  <a:pt x="120855" y="171280"/>
                </a:cubicBezTo>
                <a:cubicBezTo>
                  <a:pt x="120855" y="168838"/>
                  <a:pt x="121794" y="166679"/>
                  <a:pt x="123672" y="164801"/>
                </a:cubicBezTo>
                <a:lnTo>
                  <a:pt x="164801" y="123671"/>
                </a:lnTo>
                <a:cubicBezTo>
                  <a:pt x="166679" y="121793"/>
                  <a:pt x="168839" y="120854"/>
                  <a:pt x="171281" y="120854"/>
                </a:cubicBezTo>
                <a:close/>
                <a:moveTo>
                  <a:pt x="216353" y="63103"/>
                </a:moveTo>
                <a:cubicBezTo>
                  <a:pt x="188558" y="63103"/>
                  <a:pt x="162922" y="69958"/>
                  <a:pt x="139446" y="83668"/>
                </a:cubicBezTo>
                <a:cubicBezTo>
                  <a:pt x="115970" y="97378"/>
                  <a:pt x="97378" y="115971"/>
                  <a:pt x="83668" y="139447"/>
                </a:cubicBezTo>
                <a:cubicBezTo>
                  <a:pt x="69958" y="162922"/>
                  <a:pt x="63103" y="188558"/>
                  <a:pt x="63103" y="216353"/>
                </a:cubicBezTo>
                <a:cubicBezTo>
                  <a:pt x="63103" y="244149"/>
                  <a:pt x="69958" y="269785"/>
                  <a:pt x="83668" y="293260"/>
                </a:cubicBezTo>
                <a:cubicBezTo>
                  <a:pt x="97378" y="316736"/>
                  <a:pt x="115970" y="335329"/>
                  <a:pt x="139446" y="349039"/>
                </a:cubicBezTo>
                <a:cubicBezTo>
                  <a:pt x="162922" y="362749"/>
                  <a:pt x="188558" y="369604"/>
                  <a:pt x="216353" y="369604"/>
                </a:cubicBezTo>
                <a:cubicBezTo>
                  <a:pt x="244149" y="369604"/>
                  <a:pt x="269784" y="362749"/>
                  <a:pt x="293260" y="349039"/>
                </a:cubicBezTo>
                <a:cubicBezTo>
                  <a:pt x="316736" y="335329"/>
                  <a:pt x="335329" y="316736"/>
                  <a:pt x="349039" y="293260"/>
                </a:cubicBezTo>
                <a:cubicBezTo>
                  <a:pt x="362749" y="269785"/>
                  <a:pt x="369603" y="244149"/>
                  <a:pt x="369603" y="216353"/>
                </a:cubicBezTo>
                <a:cubicBezTo>
                  <a:pt x="369603" y="188558"/>
                  <a:pt x="362749" y="162922"/>
                  <a:pt x="349039" y="139447"/>
                </a:cubicBezTo>
                <a:cubicBezTo>
                  <a:pt x="335329" y="115971"/>
                  <a:pt x="316736" y="97378"/>
                  <a:pt x="293260" y="83668"/>
                </a:cubicBezTo>
                <a:cubicBezTo>
                  <a:pt x="269784" y="69958"/>
                  <a:pt x="244149" y="63103"/>
                  <a:pt x="216353" y="63103"/>
                </a:cubicBezTo>
                <a:close/>
                <a:moveTo>
                  <a:pt x="216353" y="0"/>
                </a:moveTo>
                <a:cubicBezTo>
                  <a:pt x="255605" y="0"/>
                  <a:pt x="291805" y="9672"/>
                  <a:pt x="324952" y="29016"/>
                </a:cubicBezTo>
                <a:cubicBezTo>
                  <a:pt x="358100" y="48360"/>
                  <a:pt x="384346" y="74606"/>
                  <a:pt x="403690" y="107754"/>
                </a:cubicBezTo>
                <a:cubicBezTo>
                  <a:pt x="423034" y="140902"/>
                  <a:pt x="432706" y="177102"/>
                  <a:pt x="432706" y="216353"/>
                </a:cubicBezTo>
                <a:cubicBezTo>
                  <a:pt x="432706" y="255605"/>
                  <a:pt x="423034" y="291805"/>
                  <a:pt x="403690" y="324953"/>
                </a:cubicBezTo>
                <a:cubicBezTo>
                  <a:pt x="384346" y="358101"/>
                  <a:pt x="358100" y="384347"/>
                  <a:pt x="324952" y="403691"/>
                </a:cubicBezTo>
                <a:cubicBezTo>
                  <a:pt x="291805" y="423035"/>
                  <a:pt x="255605" y="432707"/>
                  <a:pt x="216353" y="432707"/>
                </a:cubicBezTo>
                <a:cubicBezTo>
                  <a:pt x="177102" y="432707"/>
                  <a:pt x="140902" y="423035"/>
                  <a:pt x="107754" y="403691"/>
                </a:cubicBezTo>
                <a:cubicBezTo>
                  <a:pt x="74606" y="384347"/>
                  <a:pt x="48360" y="358101"/>
                  <a:pt x="29016" y="324953"/>
                </a:cubicBezTo>
                <a:cubicBezTo>
                  <a:pt x="9672" y="291805"/>
                  <a:pt x="0" y="255605"/>
                  <a:pt x="0" y="216353"/>
                </a:cubicBezTo>
                <a:cubicBezTo>
                  <a:pt x="0" y="177102"/>
                  <a:pt x="9672" y="140902"/>
                  <a:pt x="29016" y="107754"/>
                </a:cubicBezTo>
                <a:cubicBezTo>
                  <a:pt x="48360" y="74606"/>
                  <a:pt x="74606" y="48360"/>
                  <a:pt x="107754" y="29016"/>
                </a:cubicBezTo>
                <a:cubicBezTo>
                  <a:pt x="140902" y="9672"/>
                  <a:pt x="177102" y="0"/>
                  <a:pt x="216353" y="0"/>
                </a:cubicBezTo>
                <a:close/>
              </a:path>
            </a:pathLst>
          </a:custGeom>
          <a:solidFill>
            <a:srgbClr val="06657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Calibri"/>
              <a:buNone/>
              <a:tabLst/>
              <a:defRPr/>
            </a:pPr>
            <a:endParaRPr kumimoji="0" sz="13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8" name="Google Shape;400;p21">
            <a:extLst>
              <a:ext uri="{FF2B5EF4-FFF2-40B4-BE49-F238E27FC236}">
                <a16:creationId xmlns:a16="http://schemas.microsoft.com/office/drawing/2014/main" id="{9118ACAE-200C-4D5B-A206-090AEDECCB93}"/>
              </a:ext>
            </a:extLst>
          </p:cNvPr>
          <p:cNvSpPr/>
          <p:nvPr/>
        </p:nvSpPr>
        <p:spPr>
          <a:xfrm>
            <a:off x="2322567" y="2658452"/>
            <a:ext cx="230100" cy="230099"/>
          </a:xfrm>
          <a:custGeom>
            <a:avLst/>
            <a:gdLst/>
            <a:ahLst/>
            <a:cxnLst/>
            <a:rect l="l" t="t" r="r" b="b"/>
            <a:pathLst>
              <a:path w="432708" h="432707" extrusionOk="0">
                <a:moveTo>
                  <a:pt x="288472" y="133531"/>
                </a:moveTo>
                <a:cubicBezTo>
                  <a:pt x="293355" y="133531"/>
                  <a:pt x="297580" y="135315"/>
                  <a:pt x="301149" y="138883"/>
                </a:cubicBezTo>
                <a:lnTo>
                  <a:pt x="329883" y="167618"/>
                </a:lnTo>
                <a:cubicBezTo>
                  <a:pt x="333451" y="171186"/>
                  <a:pt x="335236" y="175412"/>
                  <a:pt x="335236" y="180295"/>
                </a:cubicBezTo>
                <a:cubicBezTo>
                  <a:pt x="335236" y="185177"/>
                  <a:pt x="333451" y="189403"/>
                  <a:pt x="329883" y="192971"/>
                </a:cubicBezTo>
                <a:lnTo>
                  <a:pt x="211002" y="311853"/>
                </a:lnTo>
                <a:cubicBezTo>
                  <a:pt x="207433" y="315422"/>
                  <a:pt x="203207" y="317206"/>
                  <a:pt x="198325" y="317206"/>
                </a:cubicBezTo>
                <a:cubicBezTo>
                  <a:pt x="193441" y="317206"/>
                  <a:pt x="189216" y="315422"/>
                  <a:pt x="185648" y="311853"/>
                </a:cubicBezTo>
                <a:lnTo>
                  <a:pt x="102824" y="229030"/>
                </a:lnTo>
                <a:cubicBezTo>
                  <a:pt x="99256" y="225462"/>
                  <a:pt x="97472" y="221236"/>
                  <a:pt x="97472" y="216353"/>
                </a:cubicBezTo>
                <a:cubicBezTo>
                  <a:pt x="97472" y="211471"/>
                  <a:pt x="99256" y="207245"/>
                  <a:pt x="102824" y="203677"/>
                </a:cubicBezTo>
                <a:lnTo>
                  <a:pt x="131559" y="174942"/>
                </a:lnTo>
                <a:cubicBezTo>
                  <a:pt x="135128" y="171374"/>
                  <a:pt x="139353" y="169589"/>
                  <a:pt x="144236" y="169589"/>
                </a:cubicBezTo>
                <a:cubicBezTo>
                  <a:pt x="149119" y="169589"/>
                  <a:pt x="153344" y="171374"/>
                  <a:pt x="156913" y="174942"/>
                </a:cubicBezTo>
                <a:lnTo>
                  <a:pt x="198325" y="216353"/>
                </a:lnTo>
                <a:lnTo>
                  <a:pt x="275795" y="138883"/>
                </a:lnTo>
                <a:cubicBezTo>
                  <a:pt x="279363" y="135315"/>
                  <a:pt x="283589" y="133531"/>
                  <a:pt x="288472" y="133531"/>
                </a:cubicBezTo>
                <a:close/>
                <a:moveTo>
                  <a:pt x="216354" y="63103"/>
                </a:moveTo>
                <a:cubicBezTo>
                  <a:pt x="188558" y="63103"/>
                  <a:pt x="162923" y="69958"/>
                  <a:pt x="139447" y="83668"/>
                </a:cubicBezTo>
                <a:cubicBezTo>
                  <a:pt x="115971" y="97378"/>
                  <a:pt x="97378" y="115971"/>
                  <a:pt x="83668" y="139447"/>
                </a:cubicBezTo>
                <a:cubicBezTo>
                  <a:pt x="69958" y="162922"/>
                  <a:pt x="63104" y="188558"/>
                  <a:pt x="63104" y="216353"/>
                </a:cubicBezTo>
                <a:cubicBezTo>
                  <a:pt x="63104" y="244149"/>
                  <a:pt x="69958" y="269785"/>
                  <a:pt x="83668" y="293260"/>
                </a:cubicBezTo>
                <a:cubicBezTo>
                  <a:pt x="97378" y="316736"/>
                  <a:pt x="115971" y="335329"/>
                  <a:pt x="139447" y="349039"/>
                </a:cubicBezTo>
                <a:cubicBezTo>
                  <a:pt x="162923" y="362749"/>
                  <a:pt x="188558" y="369604"/>
                  <a:pt x="216354" y="369604"/>
                </a:cubicBezTo>
                <a:cubicBezTo>
                  <a:pt x="244149" y="369604"/>
                  <a:pt x="269785" y="362749"/>
                  <a:pt x="293261" y="349039"/>
                </a:cubicBezTo>
                <a:cubicBezTo>
                  <a:pt x="316737" y="335329"/>
                  <a:pt x="335329" y="316736"/>
                  <a:pt x="349039" y="293260"/>
                </a:cubicBezTo>
                <a:cubicBezTo>
                  <a:pt x="362749" y="269785"/>
                  <a:pt x="369604" y="244149"/>
                  <a:pt x="369604" y="216353"/>
                </a:cubicBezTo>
                <a:cubicBezTo>
                  <a:pt x="369604" y="188558"/>
                  <a:pt x="362749" y="162922"/>
                  <a:pt x="349039" y="139447"/>
                </a:cubicBezTo>
                <a:cubicBezTo>
                  <a:pt x="335329" y="115971"/>
                  <a:pt x="316737" y="97378"/>
                  <a:pt x="293261" y="83668"/>
                </a:cubicBezTo>
                <a:cubicBezTo>
                  <a:pt x="269785" y="69958"/>
                  <a:pt x="244149" y="63103"/>
                  <a:pt x="216354" y="63103"/>
                </a:cubicBezTo>
                <a:close/>
                <a:moveTo>
                  <a:pt x="216354" y="0"/>
                </a:moveTo>
                <a:cubicBezTo>
                  <a:pt x="255605" y="0"/>
                  <a:pt x="291805" y="9672"/>
                  <a:pt x="324953" y="29016"/>
                </a:cubicBezTo>
                <a:cubicBezTo>
                  <a:pt x="358101" y="48360"/>
                  <a:pt x="384347" y="74606"/>
                  <a:pt x="403692" y="107754"/>
                </a:cubicBezTo>
                <a:cubicBezTo>
                  <a:pt x="423036" y="140902"/>
                  <a:pt x="432708" y="177102"/>
                  <a:pt x="432708" y="216353"/>
                </a:cubicBezTo>
                <a:cubicBezTo>
                  <a:pt x="432708" y="255605"/>
                  <a:pt x="423036" y="291805"/>
                  <a:pt x="403692" y="324953"/>
                </a:cubicBezTo>
                <a:cubicBezTo>
                  <a:pt x="384347" y="358101"/>
                  <a:pt x="358101" y="384347"/>
                  <a:pt x="324953" y="403691"/>
                </a:cubicBezTo>
                <a:cubicBezTo>
                  <a:pt x="291805" y="423035"/>
                  <a:pt x="255605" y="432707"/>
                  <a:pt x="216354" y="432707"/>
                </a:cubicBezTo>
                <a:cubicBezTo>
                  <a:pt x="177102" y="432707"/>
                  <a:pt x="140902" y="423035"/>
                  <a:pt x="107755" y="403691"/>
                </a:cubicBezTo>
                <a:cubicBezTo>
                  <a:pt x="74606" y="384347"/>
                  <a:pt x="48361" y="358101"/>
                  <a:pt x="29017" y="324953"/>
                </a:cubicBezTo>
                <a:cubicBezTo>
                  <a:pt x="9673" y="291805"/>
                  <a:pt x="0" y="255605"/>
                  <a:pt x="0" y="216353"/>
                </a:cubicBezTo>
                <a:cubicBezTo>
                  <a:pt x="0" y="177102"/>
                  <a:pt x="9673" y="140902"/>
                  <a:pt x="29017" y="107754"/>
                </a:cubicBezTo>
                <a:cubicBezTo>
                  <a:pt x="48361" y="74606"/>
                  <a:pt x="74606" y="48360"/>
                  <a:pt x="107755" y="29016"/>
                </a:cubicBezTo>
                <a:cubicBezTo>
                  <a:pt x="140902" y="9672"/>
                  <a:pt x="177102" y="0"/>
                  <a:pt x="216354" y="0"/>
                </a:cubicBezTo>
                <a:close/>
              </a:path>
            </a:pathLst>
          </a:custGeom>
          <a:solidFill>
            <a:srgbClr val="06657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Calibri"/>
              <a:buNone/>
              <a:tabLst/>
              <a:defRPr/>
            </a:pPr>
            <a:endParaRPr kumimoji="0" sz="13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9" name="Google Shape;401;p21">
            <a:extLst>
              <a:ext uri="{FF2B5EF4-FFF2-40B4-BE49-F238E27FC236}">
                <a16:creationId xmlns:a16="http://schemas.microsoft.com/office/drawing/2014/main" id="{7984A8D6-0D28-446B-9909-5FD35AF6E30E}"/>
              </a:ext>
            </a:extLst>
          </p:cNvPr>
          <p:cNvSpPr/>
          <p:nvPr/>
        </p:nvSpPr>
        <p:spPr>
          <a:xfrm>
            <a:off x="5700972" y="2735150"/>
            <a:ext cx="210924" cy="57524"/>
          </a:xfrm>
          <a:custGeom>
            <a:avLst/>
            <a:gdLst/>
            <a:ahLst/>
            <a:cxnLst/>
            <a:rect l="l" t="t" r="r" b="b"/>
            <a:pathLst>
              <a:path w="396648" h="108176" extrusionOk="0">
                <a:moveTo>
                  <a:pt x="27045" y="0"/>
                </a:moveTo>
                <a:lnTo>
                  <a:pt x="369604" y="0"/>
                </a:lnTo>
                <a:cubicBezTo>
                  <a:pt x="377116" y="0"/>
                  <a:pt x="383501" y="2629"/>
                  <a:pt x="388760" y="7887"/>
                </a:cubicBezTo>
                <a:cubicBezTo>
                  <a:pt x="394019" y="13146"/>
                  <a:pt x="396648" y="19531"/>
                  <a:pt x="396648" y="27044"/>
                </a:cubicBezTo>
                <a:lnTo>
                  <a:pt x="396648" y="81132"/>
                </a:lnTo>
                <a:cubicBezTo>
                  <a:pt x="396648" y="88644"/>
                  <a:pt x="394019" y="95030"/>
                  <a:pt x="388760" y="100288"/>
                </a:cubicBezTo>
                <a:cubicBezTo>
                  <a:pt x="383501" y="105547"/>
                  <a:pt x="377116" y="108176"/>
                  <a:pt x="369604" y="108176"/>
                </a:cubicBezTo>
                <a:lnTo>
                  <a:pt x="27045" y="108176"/>
                </a:lnTo>
                <a:cubicBezTo>
                  <a:pt x="19531" y="108176"/>
                  <a:pt x="13147" y="105547"/>
                  <a:pt x="7888" y="100288"/>
                </a:cubicBezTo>
                <a:cubicBezTo>
                  <a:pt x="2629" y="95030"/>
                  <a:pt x="0" y="88644"/>
                  <a:pt x="0" y="81132"/>
                </a:cubicBezTo>
                <a:lnTo>
                  <a:pt x="0" y="27044"/>
                </a:lnTo>
                <a:cubicBezTo>
                  <a:pt x="0" y="19531"/>
                  <a:pt x="2629" y="13146"/>
                  <a:pt x="7888" y="7887"/>
                </a:cubicBezTo>
                <a:cubicBezTo>
                  <a:pt x="13147" y="2629"/>
                  <a:pt x="19531" y="0"/>
                  <a:pt x="27045" y="0"/>
                </a:cubicBezTo>
                <a:close/>
              </a:path>
            </a:pathLst>
          </a:custGeom>
          <a:solidFill>
            <a:srgbClr val="06657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Calibri"/>
              <a:buNone/>
              <a:tabLst/>
              <a:defRPr/>
            </a:pPr>
            <a:endParaRPr kumimoji="0" sz="13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0" name="Google Shape;402;p21">
            <a:extLst>
              <a:ext uri="{FF2B5EF4-FFF2-40B4-BE49-F238E27FC236}">
                <a16:creationId xmlns:a16="http://schemas.microsoft.com/office/drawing/2014/main" id="{C15615C2-4C70-4A38-930B-927292A074B0}"/>
              </a:ext>
            </a:extLst>
          </p:cNvPr>
          <p:cNvSpPr/>
          <p:nvPr/>
        </p:nvSpPr>
        <p:spPr>
          <a:xfrm>
            <a:off x="5059655" y="2660399"/>
            <a:ext cx="226204" cy="226204"/>
          </a:xfrm>
          <a:custGeom>
            <a:avLst/>
            <a:gdLst/>
            <a:ahLst/>
            <a:cxnLst/>
            <a:rect l="l" t="t" r="r" b="b"/>
            <a:pathLst>
              <a:path w="425382" h="425383" extrusionOk="0">
                <a:moveTo>
                  <a:pt x="68455" y="212691"/>
                </a:moveTo>
                <a:lnTo>
                  <a:pt x="194662" y="212691"/>
                </a:lnTo>
                <a:cubicBezTo>
                  <a:pt x="199545" y="212691"/>
                  <a:pt x="203770" y="214476"/>
                  <a:pt x="207339" y="218044"/>
                </a:cubicBezTo>
                <a:cubicBezTo>
                  <a:pt x="210907" y="221612"/>
                  <a:pt x="212691" y="225838"/>
                  <a:pt x="212691" y="230721"/>
                </a:cubicBezTo>
                <a:lnTo>
                  <a:pt x="212691" y="356927"/>
                </a:lnTo>
                <a:cubicBezTo>
                  <a:pt x="212691" y="361810"/>
                  <a:pt x="210907" y="366036"/>
                  <a:pt x="207339" y="369604"/>
                </a:cubicBezTo>
                <a:cubicBezTo>
                  <a:pt x="203770" y="373172"/>
                  <a:pt x="199545" y="374957"/>
                  <a:pt x="194662" y="374957"/>
                </a:cubicBezTo>
                <a:cubicBezTo>
                  <a:pt x="189779" y="374957"/>
                  <a:pt x="185554" y="373172"/>
                  <a:pt x="181985" y="369604"/>
                </a:cubicBezTo>
                <a:lnTo>
                  <a:pt x="141418" y="329038"/>
                </a:lnTo>
                <a:lnTo>
                  <a:pt x="47890" y="422566"/>
                </a:lnTo>
                <a:cubicBezTo>
                  <a:pt x="46013" y="424444"/>
                  <a:pt x="43853" y="425383"/>
                  <a:pt x="41411" y="425383"/>
                </a:cubicBezTo>
                <a:cubicBezTo>
                  <a:pt x="38970" y="425383"/>
                  <a:pt x="36810" y="424444"/>
                  <a:pt x="34932" y="422566"/>
                </a:cubicBezTo>
                <a:lnTo>
                  <a:pt x="2817" y="390451"/>
                </a:lnTo>
                <a:cubicBezTo>
                  <a:pt x="939" y="388573"/>
                  <a:pt x="0" y="386413"/>
                  <a:pt x="0" y="383971"/>
                </a:cubicBezTo>
                <a:cubicBezTo>
                  <a:pt x="0" y="381530"/>
                  <a:pt x="939" y="379370"/>
                  <a:pt x="2817" y="377492"/>
                </a:cubicBezTo>
                <a:lnTo>
                  <a:pt x="96344" y="283964"/>
                </a:lnTo>
                <a:lnTo>
                  <a:pt x="55778" y="243398"/>
                </a:lnTo>
                <a:cubicBezTo>
                  <a:pt x="52211" y="239830"/>
                  <a:pt x="50426" y="235604"/>
                  <a:pt x="50426" y="230721"/>
                </a:cubicBezTo>
                <a:cubicBezTo>
                  <a:pt x="50426" y="225838"/>
                  <a:pt x="52211" y="221612"/>
                  <a:pt x="55778" y="218044"/>
                </a:cubicBezTo>
                <a:cubicBezTo>
                  <a:pt x="59347" y="214476"/>
                  <a:pt x="63573" y="212691"/>
                  <a:pt x="68455" y="212691"/>
                </a:cubicBezTo>
                <a:close/>
                <a:moveTo>
                  <a:pt x="383970" y="0"/>
                </a:moveTo>
                <a:cubicBezTo>
                  <a:pt x="386412" y="0"/>
                  <a:pt x="388572" y="939"/>
                  <a:pt x="390449" y="2817"/>
                </a:cubicBezTo>
                <a:lnTo>
                  <a:pt x="422564" y="34932"/>
                </a:lnTo>
                <a:cubicBezTo>
                  <a:pt x="424443" y="36810"/>
                  <a:pt x="425382" y="38970"/>
                  <a:pt x="425382" y="41412"/>
                </a:cubicBezTo>
                <a:cubicBezTo>
                  <a:pt x="425382" y="43853"/>
                  <a:pt x="424443" y="46013"/>
                  <a:pt x="422564" y="47891"/>
                </a:cubicBezTo>
                <a:lnTo>
                  <a:pt x="329036" y="141419"/>
                </a:lnTo>
                <a:lnTo>
                  <a:pt x="369603" y="181985"/>
                </a:lnTo>
                <a:cubicBezTo>
                  <a:pt x="373171" y="185553"/>
                  <a:pt x="374956" y="189779"/>
                  <a:pt x="374956" y="194662"/>
                </a:cubicBezTo>
                <a:cubicBezTo>
                  <a:pt x="374956" y="199545"/>
                  <a:pt x="373171" y="203771"/>
                  <a:pt x="369603" y="207339"/>
                </a:cubicBezTo>
                <a:cubicBezTo>
                  <a:pt x="366035" y="210907"/>
                  <a:pt x="361809" y="212691"/>
                  <a:pt x="356926" y="212691"/>
                </a:cubicBezTo>
                <a:lnTo>
                  <a:pt x="230720" y="212691"/>
                </a:lnTo>
                <a:cubicBezTo>
                  <a:pt x="225837" y="212691"/>
                  <a:pt x="221611" y="210907"/>
                  <a:pt x="218042" y="207339"/>
                </a:cubicBezTo>
                <a:cubicBezTo>
                  <a:pt x="214475" y="203771"/>
                  <a:pt x="212690" y="199545"/>
                  <a:pt x="212690" y="194662"/>
                </a:cubicBezTo>
                <a:lnTo>
                  <a:pt x="212690" y="68456"/>
                </a:lnTo>
                <a:cubicBezTo>
                  <a:pt x="212690" y="63573"/>
                  <a:pt x="214475" y="59347"/>
                  <a:pt x="218042" y="55779"/>
                </a:cubicBezTo>
                <a:cubicBezTo>
                  <a:pt x="221611" y="52211"/>
                  <a:pt x="225837" y="50426"/>
                  <a:pt x="230720" y="50426"/>
                </a:cubicBezTo>
                <a:cubicBezTo>
                  <a:pt x="235603" y="50426"/>
                  <a:pt x="239828" y="52211"/>
                  <a:pt x="243397" y="55779"/>
                </a:cubicBezTo>
                <a:lnTo>
                  <a:pt x="283963" y="96345"/>
                </a:lnTo>
                <a:lnTo>
                  <a:pt x="377491" y="2817"/>
                </a:lnTo>
                <a:cubicBezTo>
                  <a:pt x="379369" y="939"/>
                  <a:pt x="381529" y="0"/>
                  <a:pt x="383970" y="0"/>
                </a:cubicBezTo>
                <a:close/>
              </a:path>
            </a:pathLst>
          </a:custGeom>
          <a:solidFill>
            <a:srgbClr val="06657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Calibri"/>
              <a:buNone/>
              <a:tabLst/>
              <a:defRPr/>
            </a:pPr>
            <a:endParaRPr kumimoji="0" sz="13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1" name="Google Shape;403;p21">
            <a:extLst>
              <a:ext uri="{FF2B5EF4-FFF2-40B4-BE49-F238E27FC236}">
                <a16:creationId xmlns:a16="http://schemas.microsoft.com/office/drawing/2014/main" id="{05612CB4-8732-4D71-AF93-D0D850794523}"/>
              </a:ext>
            </a:extLst>
          </p:cNvPr>
          <p:cNvSpPr/>
          <p:nvPr/>
        </p:nvSpPr>
        <p:spPr>
          <a:xfrm>
            <a:off x="4728479" y="2658452"/>
            <a:ext cx="230099" cy="230099"/>
          </a:xfrm>
          <a:custGeom>
            <a:avLst/>
            <a:gdLst/>
            <a:ahLst/>
            <a:cxnLst/>
            <a:rect l="l" t="t" r="r" b="b"/>
            <a:pathLst>
              <a:path w="432707" h="432707" extrusionOk="0">
                <a:moveTo>
                  <a:pt x="171280" y="220016"/>
                </a:moveTo>
                <a:cubicBezTo>
                  <a:pt x="173721" y="220016"/>
                  <a:pt x="175881" y="220955"/>
                  <a:pt x="177759" y="222833"/>
                </a:cubicBezTo>
                <a:lnTo>
                  <a:pt x="209874" y="254948"/>
                </a:lnTo>
                <a:cubicBezTo>
                  <a:pt x="211752" y="256826"/>
                  <a:pt x="212691" y="258986"/>
                  <a:pt x="212691" y="261427"/>
                </a:cubicBezTo>
                <a:cubicBezTo>
                  <a:pt x="212691" y="263869"/>
                  <a:pt x="211752" y="266028"/>
                  <a:pt x="209874" y="267906"/>
                </a:cubicBezTo>
                <a:lnTo>
                  <a:pt x="116346" y="361434"/>
                </a:lnTo>
                <a:lnTo>
                  <a:pt x="156913" y="402001"/>
                </a:lnTo>
                <a:cubicBezTo>
                  <a:pt x="160481" y="405569"/>
                  <a:pt x="162265" y="409795"/>
                  <a:pt x="162265" y="414678"/>
                </a:cubicBezTo>
                <a:cubicBezTo>
                  <a:pt x="162265" y="419561"/>
                  <a:pt x="160481" y="423786"/>
                  <a:pt x="156913" y="427355"/>
                </a:cubicBezTo>
                <a:cubicBezTo>
                  <a:pt x="153344" y="430923"/>
                  <a:pt x="149118" y="432707"/>
                  <a:pt x="144236" y="432707"/>
                </a:cubicBezTo>
                <a:lnTo>
                  <a:pt x="18030" y="432707"/>
                </a:lnTo>
                <a:cubicBezTo>
                  <a:pt x="13146" y="432707"/>
                  <a:pt x="8920" y="430923"/>
                  <a:pt x="5352" y="427355"/>
                </a:cubicBezTo>
                <a:cubicBezTo>
                  <a:pt x="1784" y="423786"/>
                  <a:pt x="0" y="419561"/>
                  <a:pt x="0" y="414678"/>
                </a:cubicBezTo>
                <a:lnTo>
                  <a:pt x="0" y="288471"/>
                </a:lnTo>
                <a:cubicBezTo>
                  <a:pt x="0" y="283588"/>
                  <a:pt x="1784" y="279363"/>
                  <a:pt x="5352" y="275794"/>
                </a:cubicBezTo>
                <a:cubicBezTo>
                  <a:pt x="8920" y="272226"/>
                  <a:pt x="13146" y="270442"/>
                  <a:pt x="18030" y="270442"/>
                </a:cubicBezTo>
                <a:cubicBezTo>
                  <a:pt x="22912" y="270442"/>
                  <a:pt x="27138" y="272226"/>
                  <a:pt x="30706" y="275794"/>
                </a:cubicBezTo>
                <a:lnTo>
                  <a:pt x="71273" y="316361"/>
                </a:lnTo>
                <a:lnTo>
                  <a:pt x="164801" y="222833"/>
                </a:lnTo>
                <a:cubicBezTo>
                  <a:pt x="166679" y="220955"/>
                  <a:pt x="168838" y="220016"/>
                  <a:pt x="171280" y="220016"/>
                </a:cubicBezTo>
                <a:close/>
                <a:moveTo>
                  <a:pt x="288471" y="0"/>
                </a:moveTo>
                <a:lnTo>
                  <a:pt x="414677" y="0"/>
                </a:lnTo>
                <a:cubicBezTo>
                  <a:pt x="419560" y="0"/>
                  <a:pt x="423786" y="1784"/>
                  <a:pt x="427354" y="5352"/>
                </a:cubicBezTo>
                <a:cubicBezTo>
                  <a:pt x="430923" y="8921"/>
                  <a:pt x="432707" y="13146"/>
                  <a:pt x="432707" y="18029"/>
                </a:cubicBezTo>
                <a:lnTo>
                  <a:pt x="432707" y="144236"/>
                </a:lnTo>
                <a:cubicBezTo>
                  <a:pt x="432707" y="149119"/>
                  <a:pt x="430923" y="153344"/>
                  <a:pt x="427354" y="156913"/>
                </a:cubicBezTo>
                <a:cubicBezTo>
                  <a:pt x="423786" y="160481"/>
                  <a:pt x="419560" y="162265"/>
                  <a:pt x="414677" y="162265"/>
                </a:cubicBezTo>
                <a:cubicBezTo>
                  <a:pt x="409795" y="162265"/>
                  <a:pt x="405569" y="160481"/>
                  <a:pt x="402001" y="156913"/>
                </a:cubicBezTo>
                <a:lnTo>
                  <a:pt x="361434" y="116346"/>
                </a:lnTo>
                <a:lnTo>
                  <a:pt x="267907" y="209874"/>
                </a:lnTo>
                <a:cubicBezTo>
                  <a:pt x="266028" y="211752"/>
                  <a:pt x="263869" y="212691"/>
                  <a:pt x="261427" y="212691"/>
                </a:cubicBezTo>
                <a:cubicBezTo>
                  <a:pt x="258985" y="212691"/>
                  <a:pt x="256826" y="211752"/>
                  <a:pt x="254948" y="209874"/>
                </a:cubicBezTo>
                <a:lnTo>
                  <a:pt x="222833" y="177759"/>
                </a:lnTo>
                <a:cubicBezTo>
                  <a:pt x="220954" y="175881"/>
                  <a:pt x="220016" y="173721"/>
                  <a:pt x="220016" y="171280"/>
                </a:cubicBezTo>
                <a:cubicBezTo>
                  <a:pt x="220016" y="168838"/>
                  <a:pt x="220954" y="166679"/>
                  <a:pt x="222833" y="164801"/>
                </a:cubicBezTo>
                <a:lnTo>
                  <a:pt x="316361" y="71273"/>
                </a:lnTo>
                <a:lnTo>
                  <a:pt x="275795" y="30706"/>
                </a:lnTo>
                <a:cubicBezTo>
                  <a:pt x="272226" y="27138"/>
                  <a:pt x="270442" y="22912"/>
                  <a:pt x="270442" y="18029"/>
                </a:cubicBezTo>
                <a:cubicBezTo>
                  <a:pt x="270442" y="13146"/>
                  <a:pt x="272226" y="8921"/>
                  <a:pt x="275795" y="5352"/>
                </a:cubicBezTo>
                <a:cubicBezTo>
                  <a:pt x="279362" y="1784"/>
                  <a:pt x="283588" y="0"/>
                  <a:pt x="288471" y="0"/>
                </a:cubicBezTo>
                <a:close/>
              </a:path>
            </a:pathLst>
          </a:custGeom>
          <a:solidFill>
            <a:srgbClr val="06657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Calibri"/>
              <a:buNone/>
              <a:tabLst/>
              <a:defRPr/>
            </a:pPr>
            <a:endParaRPr kumimoji="0" sz="13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2" name="Google Shape;404;p21">
            <a:extLst>
              <a:ext uri="{FF2B5EF4-FFF2-40B4-BE49-F238E27FC236}">
                <a16:creationId xmlns:a16="http://schemas.microsoft.com/office/drawing/2014/main" id="{ED26F062-86E4-4A55-86E5-817F664BA420}"/>
              </a:ext>
            </a:extLst>
          </p:cNvPr>
          <p:cNvSpPr/>
          <p:nvPr/>
        </p:nvSpPr>
        <p:spPr>
          <a:xfrm>
            <a:off x="2778271" y="2963440"/>
            <a:ext cx="268753" cy="249274"/>
          </a:xfrm>
          <a:custGeom>
            <a:avLst/>
            <a:gdLst/>
            <a:ahLst/>
            <a:cxnLst/>
            <a:rect l="l" t="t" r="r" b="b"/>
            <a:pathLst>
              <a:path w="505396" h="468766" extrusionOk="0">
                <a:moveTo>
                  <a:pt x="252699" y="0"/>
                </a:moveTo>
                <a:cubicBezTo>
                  <a:pt x="259272" y="0"/>
                  <a:pt x="265376" y="1690"/>
                  <a:pt x="271010" y="5071"/>
                </a:cubicBezTo>
                <a:cubicBezTo>
                  <a:pt x="276644" y="8451"/>
                  <a:pt x="281058" y="13053"/>
                  <a:pt x="284251" y="18875"/>
                </a:cubicBezTo>
                <a:lnTo>
                  <a:pt x="500604" y="415523"/>
                </a:lnTo>
                <a:cubicBezTo>
                  <a:pt x="507177" y="427355"/>
                  <a:pt x="506989" y="439187"/>
                  <a:pt x="500040" y="451019"/>
                </a:cubicBezTo>
                <a:cubicBezTo>
                  <a:pt x="496848" y="456465"/>
                  <a:pt x="492482" y="460784"/>
                  <a:pt x="486941" y="463977"/>
                </a:cubicBezTo>
                <a:cubicBezTo>
                  <a:pt x="481400" y="467170"/>
                  <a:pt x="475438" y="468766"/>
                  <a:pt x="469052" y="468766"/>
                </a:cubicBezTo>
                <a:lnTo>
                  <a:pt x="36345" y="468766"/>
                </a:lnTo>
                <a:cubicBezTo>
                  <a:pt x="29960" y="468766"/>
                  <a:pt x="23997" y="467170"/>
                  <a:pt x="18457" y="463977"/>
                </a:cubicBezTo>
                <a:cubicBezTo>
                  <a:pt x="12916" y="460784"/>
                  <a:pt x="8550" y="456465"/>
                  <a:pt x="5357" y="451019"/>
                </a:cubicBezTo>
                <a:cubicBezTo>
                  <a:pt x="-1592" y="439187"/>
                  <a:pt x="-1780" y="427355"/>
                  <a:pt x="4794" y="415523"/>
                </a:cubicBezTo>
                <a:lnTo>
                  <a:pt x="221148" y="18875"/>
                </a:lnTo>
                <a:cubicBezTo>
                  <a:pt x="224340" y="13053"/>
                  <a:pt x="228753" y="8451"/>
                  <a:pt x="234387" y="5071"/>
                </a:cubicBezTo>
                <a:cubicBezTo>
                  <a:pt x="240021" y="1690"/>
                  <a:pt x="246126" y="0"/>
                  <a:pt x="252699" y="0"/>
                </a:cubicBezTo>
                <a:close/>
                <a:moveTo>
                  <a:pt x="221711" y="144236"/>
                </a:moveTo>
                <a:cubicBezTo>
                  <a:pt x="219645" y="144236"/>
                  <a:pt x="217391" y="145269"/>
                  <a:pt x="214950" y="147335"/>
                </a:cubicBezTo>
                <a:cubicBezTo>
                  <a:pt x="213072" y="148649"/>
                  <a:pt x="212133" y="150621"/>
                  <a:pt x="212133" y="153251"/>
                </a:cubicBezTo>
                <a:lnTo>
                  <a:pt x="216922" y="281992"/>
                </a:lnTo>
                <a:cubicBezTo>
                  <a:pt x="216922" y="283870"/>
                  <a:pt x="217861" y="285419"/>
                  <a:pt x="219739" y="286640"/>
                </a:cubicBezTo>
                <a:cubicBezTo>
                  <a:pt x="221617" y="287861"/>
                  <a:pt x="223871" y="288471"/>
                  <a:pt x="226500" y="288471"/>
                </a:cubicBezTo>
                <a:lnTo>
                  <a:pt x="278616" y="288471"/>
                </a:lnTo>
                <a:cubicBezTo>
                  <a:pt x="281246" y="288471"/>
                  <a:pt x="283452" y="287861"/>
                  <a:pt x="285236" y="286640"/>
                </a:cubicBezTo>
                <a:cubicBezTo>
                  <a:pt x="287020" y="285419"/>
                  <a:pt x="288007" y="283870"/>
                  <a:pt x="288195" y="281992"/>
                </a:cubicBezTo>
                <a:lnTo>
                  <a:pt x="293265" y="152687"/>
                </a:lnTo>
                <a:cubicBezTo>
                  <a:pt x="293265" y="150433"/>
                  <a:pt x="292326" y="148649"/>
                  <a:pt x="290448" y="147335"/>
                </a:cubicBezTo>
                <a:cubicBezTo>
                  <a:pt x="288007" y="145269"/>
                  <a:pt x="285753" y="144236"/>
                  <a:pt x="283687" y="144236"/>
                </a:cubicBezTo>
                <a:lnTo>
                  <a:pt x="221711" y="144236"/>
                </a:lnTo>
                <a:close/>
                <a:moveTo>
                  <a:pt x="225654" y="324530"/>
                </a:moveTo>
                <a:cubicBezTo>
                  <a:pt x="223213" y="324530"/>
                  <a:pt x="221100" y="325422"/>
                  <a:pt x="219316" y="327206"/>
                </a:cubicBezTo>
                <a:cubicBezTo>
                  <a:pt x="217533" y="328991"/>
                  <a:pt x="216640" y="331198"/>
                  <a:pt x="216640" y="333827"/>
                </a:cubicBezTo>
                <a:lnTo>
                  <a:pt x="216640" y="387352"/>
                </a:lnTo>
                <a:cubicBezTo>
                  <a:pt x="216640" y="389981"/>
                  <a:pt x="217533" y="392188"/>
                  <a:pt x="219316" y="393972"/>
                </a:cubicBezTo>
                <a:cubicBezTo>
                  <a:pt x="221100" y="395756"/>
                  <a:pt x="223213" y="396648"/>
                  <a:pt x="225654" y="396648"/>
                </a:cubicBezTo>
                <a:lnTo>
                  <a:pt x="279743" y="396648"/>
                </a:lnTo>
                <a:cubicBezTo>
                  <a:pt x="282185" y="396648"/>
                  <a:pt x="284298" y="395756"/>
                  <a:pt x="286081" y="393972"/>
                </a:cubicBezTo>
                <a:cubicBezTo>
                  <a:pt x="287866" y="392188"/>
                  <a:pt x="288757" y="389981"/>
                  <a:pt x="288757" y="387352"/>
                </a:cubicBezTo>
                <a:lnTo>
                  <a:pt x="288757" y="333827"/>
                </a:lnTo>
                <a:cubicBezTo>
                  <a:pt x="288757" y="331198"/>
                  <a:pt x="287866" y="328991"/>
                  <a:pt x="286081" y="327206"/>
                </a:cubicBezTo>
                <a:cubicBezTo>
                  <a:pt x="284298" y="325422"/>
                  <a:pt x="282185" y="324530"/>
                  <a:pt x="279743" y="324530"/>
                </a:cubicBezTo>
                <a:lnTo>
                  <a:pt x="225654" y="324530"/>
                </a:lnTo>
                <a:close/>
              </a:path>
            </a:pathLst>
          </a:custGeom>
          <a:solidFill>
            <a:srgbClr val="06657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Calibri"/>
              <a:buNone/>
              <a:tabLst/>
              <a:defRPr/>
            </a:pPr>
            <a:endParaRPr kumimoji="0" sz="13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3" name="Google Shape;405;p21">
            <a:extLst>
              <a:ext uri="{FF2B5EF4-FFF2-40B4-BE49-F238E27FC236}">
                <a16:creationId xmlns:a16="http://schemas.microsoft.com/office/drawing/2014/main" id="{18CBB08D-7344-4C75-8BDF-60AAA3257A1D}"/>
              </a:ext>
            </a:extLst>
          </p:cNvPr>
          <p:cNvSpPr/>
          <p:nvPr/>
        </p:nvSpPr>
        <p:spPr>
          <a:xfrm>
            <a:off x="3462209" y="2963441"/>
            <a:ext cx="249274" cy="268449"/>
          </a:xfrm>
          <a:custGeom>
            <a:avLst/>
            <a:gdLst/>
            <a:ahLst/>
            <a:cxnLst/>
            <a:rect l="l" t="t" r="r" b="b"/>
            <a:pathLst>
              <a:path w="468766" h="504825" extrusionOk="0">
                <a:moveTo>
                  <a:pt x="117192" y="0"/>
                </a:moveTo>
                <a:lnTo>
                  <a:pt x="135221" y="0"/>
                </a:lnTo>
                <a:cubicBezTo>
                  <a:pt x="147617" y="0"/>
                  <a:pt x="158228" y="4413"/>
                  <a:pt x="167054" y="13240"/>
                </a:cubicBezTo>
                <a:cubicBezTo>
                  <a:pt x="175881" y="22067"/>
                  <a:pt x="180295" y="32679"/>
                  <a:pt x="180295" y="45074"/>
                </a:cubicBezTo>
                <a:lnTo>
                  <a:pt x="180295" y="72118"/>
                </a:lnTo>
                <a:lnTo>
                  <a:pt x="288471" y="72118"/>
                </a:lnTo>
                <a:lnTo>
                  <a:pt x="288471" y="45074"/>
                </a:lnTo>
                <a:cubicBezTo>
                  <a:pt x="288471" y="32679"/>
                  <a:pt x="292885" y="22067"/>
                  <a:pt x="301712" y="13240"/>
                </a:cubicBezTo>
                <a:cubicBezTo>
                  <a:pt x="310539" y="4413"/>
                  <a:pt x="321150" y="0"/>
                  <a:pt x="333545" y="0"/>
                </a:cubicBezTo>
                <a:lnTo>
                  <a:pt x="351574" y="0"/>
                </a:lnTo>
                <a:cubicBezTo>
                  <a:pt x="363970" y="0"/>
                  <a:pt x="374581" y="4413"/>
                  <a:pt x="383408" y="13240"/>
                </a:cubicBezTo>
                <a:cubicBezTo>
                  <a:pt x="392235" y="22067"/>
                  <a:pt x="396648" y="32679"/>
                  <a:pt x="396648" y="45074"/>
                </a:cubicBezTo>
                <a:lnTo>
                  <a:pt x="396648" y="72118"/>
                </a:lnTo>
                <a:lnTo>
                  <a:pt x="432707" y="72118"/>
                </a:lnTo>
                <a:cubicBezTo>
                  <a:pt x="442473" y="72118"/>
                  <a:pt x="450924" y="75686"/>
                  <a:pt x="458061" y="82823"/>
                </a:cubicBezTo>
                <a:cubicBezTo>
                  <a:pt x="465198" y="89960"/>
                  <a:pt x="468766" y="98411"/>
                  <a:pt x="468766" y="108177"/>
                </a:cubicBezTo>
                <a:lnTo>
                  <a:pt x="468766" y="468766"/>
                </a:lnTo>
                <a:cubicBezTo>
                  <a:pt x="468766" y="478532"/>
                  <a:pt x="465198" y="486983"/>
                  <a:pt x="458061" y="494120"/>
                </a:cubicBezTo>
                <a:cubicBezTo>
                  <a:pt x="450924" y="501257"/>
                  <a:pt x="442473" y="504825"/>
                  <a:pt x="432707" y="504825"/>
                </a:cubicBezTo>
                <a:lnTo>
                  <a:pt x="36059" y="504825"/>
                </a:lnTo>
                <a:cubicBezTo>
                  <a:pt x="26293" y="504825"/>
                  <a:pt x="17841" y="501257"/>
                  <a:pt x="10705" y="494120"/>
                </a:cubicBezTo>
                <a:cubicBezTo>
                  <a:pt x="3568" y="486983"/>
                  <a:pt x="0" y="478532"/>
                  <a:pt x="0" y="468766"/>
                </a:cubicBezTo>
                <a:lnTo>
                  <a:pt x="0" y="108177"/>
                </a:lnTo>
                <a:cubicBezTo>
                  <a:pt x="0" y="98411"/>
                  <a:pt x="3568" y="89960"/>
                  <a:pt x="10705" y="82823"/>
                </a:cubicBezTo>
                <a:cubicBezTo>
                  <a:pt x="17841" y="75686"/>
                  <a:pt x="26293" y="72118"/>
                  <a:pt x="36059" y="72118"/>
                </a:cubicBezTo>
                <a:lnTo>
                  <a:pt x="72118" y="72118"/>
                </a:lnTo>
                <a:lnTo>
                  <a:pt x="72118" y="45074"/>
                </a:lnTo>
                <a:cubicBezTo>
                  <a:pt x="72118" y="32679"/>
                  <a:pt x="76531" y="22067"/>
                  <a:pt x="85358" y="13240"/>
                </a:cubicBezTo>
                <a:cubicBezTo>
                  <a:pt x="94185" y="4413"/>
                  <a:pt x="104797" y="0"/>
                  <a:pt x="117192" y="0"/>
                </a:cubicBezTo>
                <a:close/>
                <a:moveTo>
                  <a:pt x="117192" y="36059"/>
                </a:moveTo>
                <a:cubicBezTo>
                  <a:pt x="114750" y="36059"/>
                  <a:pt x="112637" y="36951"/>
                  <a:pt x="110853" y="38735"/>
                </a:cubicBezTo>
                <a:cubicBezTo>
                  <a:pt x="109069" y="40519"/>
                  <a:pt x="108177" y="42632"/>
                  <a:pt x="108177" y="45074"/>
                </a:cubicBezTo>
                <a:lnTo>
                  <a:pt x="108177" y="126206"/>
                </a:lnTo>
                <a:cubicBezTo>
                  <a:pt x="108177" y="128648"/>
                  <a:pt x="109069" y="130761"/>
                  <a:pt x="110853" y="132545"/>
                </a:cubicBezTo>
                <a:cubicBezTo>
                  <a:pt x="112637" y="134329"/>
                  <a:pt x="114750" y="135221"/>
                  <a:pt x="117192" y="135221"/>
                </a:cubicBezTo>
                <a:lnTo>
                  <a:pt x="135221" y="135221"/>
                </a:lnTo>
                <a:cubicBezTo>
                  <a:pt x="137663" y="135221"/>
                  <a:pt x="139775" y="134329"/>
                  <a:pt x="141559" y="132545"/>
                </a:cubicBezTo>
                <a:cubicBezTo>
                  <a:pt x="143344" y="130761"/>
                  <a:pt x="144236" y="128648"/>
                  <a:pt x="144236" y="126206"/>
                </a:cubicBezTo>
                <a:lnTo>
                  <a:pt x="144236" y="45074"/>
                </a:lnTo>
                <a:cubicBezTo>
                  <a:pt x="144236" y="42632"/>
                  <a:pt x="143344" y="40519"/>
                  <a:pt x="141559" y="38735"/>
                </a:cubicBezTo>
                <a:cubicBezTo>
                  <a:pt x="139775" y="36951"/>
                  <a:pt x="137663" y="36059"/>
                  <a:pt x="135221" y="36059"/>
                </a:cubicBezTo>
                <a:lnTo>
                  <a:pt x="117192" y="36059"/>
                </a:lnTo>
                <a:close/>
                <a:moveTo>
                  <a:pt x="36059" y="180295"/>
                </a:moveTo>
                <a:lnTo>
                  <a:pt x="36059" y="261427"/>
                </a:lnTo>
                <a:lnTo>
                  <a:pt x="117192" y="261427"/>
                </a:lnTo>
                <a:lnTo>
                  <a:pt x="117192" y="180295"/>
                </a:lnTo>
                <a:lnTo>
                  <a:pt x="36059" y="180295"/>
                </a:lnTo>
                <a:close/>
                <a:moveTo>
                  <a:pt x="135221" y="180295"/>
                </a:moveTo>
                <a:lnTo>
                  <a:pt x="135221" y="261427"/>
                </a:lnTo>
                <a:lnTo>
                  <a:pt x="225368" y="261427"/>
                </a:lnTo>
                <a:lnTo>
                  <a:pt x="225368" y="180295"/>
                </a:lnTo>
                <a:lnTo>
                  <a:pt x="135221" y="180295"/>
                </a:lnTo>
                <a:close/>
                <a:moveTo>
                  <a:pt x="243398" y="180295"/>
                </a:moveTo>
                <a:lnTo>
                  <a:pt x="243398" y="261427"/>
                </a:lnTo>
                <a:lnTo>
                  <a:pt x="333545" y="261427"/>
                </a:lnTo>
                <a:lnTo>
                  <a:pt x="333545" y="180295"/>
                </a:lnTo>
                <a:lnTo>
                  <a:pt x="243398" y="180295"/>
                </a:lnTo>
                <a:close/>
                <a:moveTo>
                  <a:pt x="351574" y="180295"/>
                </a:moveTo>
                <a:lnTo>
                  <a:pt x="351574" y="261427"/>
                </a:lnTo>
                <a:lnTo>
                  <a:pt x="432707" y="261427"/>
                </a:lnTo>
                <a:lnTo>
                  <a:pt x="432707" y="180295"/>
                </a:lnTo>
                <a:lnTo>
                  <a:pt x="351574" y="180295"/>
                </a:lnTo>
                <a:close/>
                <a:moveTo>
                  <a:pt x="36059" y="279457"/>
                </a:moveTo>
                <a:lnTo>
                  <a:pt x="36059" y="369604"/>
                </a:lnTo>
                <a:lnTo>
                  <a:pt x="117192" y="369604"/>
                </a:lnTo>
                <a:lnTo>
                  <a:pt x="117192" y="279457"/>
                </a:lnTo>
                <a:lnTo>
                  <a:pt x="36059" y="279457"/>
                </a:lnTo>
                <a:close/>
                <a:moveTo>
                  <a:pt x="135221" y="279457"/>
                </a:moveTo>
                <a:lnTo>
                  <a:pt x="135221" y="369604"/>
                </a:lnTo>
                <a:lnTo>
                  <a:pt x="225368" y="369604"/>
                </a:lnTo>
                <a:lnTo>
                  <a:pt x="225368" y="279457"/>
                </a:lnTo>
                <a:lnTo>
                  <a:pt x="135221" y="279457"/>
                </a:lnTo>
                <a:close/>
                <a:moveTo>
                  <a:pt x="243398" y="279457"/>
                </a:moveTo>
                <a:lnTo>
                  <a:pt x="243398" y="369604"/>
                </a:lnTo>
                <a:lnTo>
                  <a:pt x="333545" y="369604"/>
                </a:lnTo>
                <a:lnTo>
                  <a:pt x="333545" y="279457"/>
                </a:lnTo>
                <a:lnTo>
                  <a:pt x="243398" y="279457"/>
                </a:lnTo>
                <a:close/>
                <a:moveTo>
                  <a:pt x="351574" y="279457"/>
                </a:moveTo>
                <a:lnTo>
                  <a:pt x="351574" y="369604"/>
                </a:lnTo>
                <a:lnTo>
                  <a:pt x="432707" y="369604"/>
                </a:lnTo>
                <a:lnTo>
                  <a:pt x="432707" y="279457"/>
                </a:lnTo>
                <a:lnTo>
                  <a:pt x="351574" y="279457"/>
                </a:lnTo>
                <a:close/>
                <a:moveTo>
                  <a:pt x="36059" y="387634"/>
                </a:moveTo>
                <a:lnTo>
                  <a:pt x="36059" y="468766"/>
                </a:lnTo>
                <a:lnTo>
                  <a:pt x="117192" y="468766"/>
                </a:lnTo>
                <a:lnTo>
                  <a:pt x="117192" y="387634"/>
                </a:lnTo>
                <a:lnTo>
                  <a:pt x="36059" y="387634"/>
                </a:lnTo>
                <a:close/>
                <a:moveTo>
                  <a:pt x="135221" y="387634"/>
                </a:moveTo>
                <a:lnTo>
                  <a:pt x="135221" y="468766"/>
                </a:lnTo>
                <a:lnTo>
                  <a:pt x="225368" y="468766"/>
                </a:lnTo>
                <a:lnTo>
                  <a:pt x="225368" y="387634"/>
                </a:lnTo>
                <a:lnTo>
                  <a:pt x="135221" y="387634"/>
                </a:lnTo>
                <a:close/>
                <a:moveTo>
                  <a:pt x="243398" y="387634"/>
                </a:moveTo>
                <a:lnTo>
                  <a:pt x="243398" y="468766"/>
                </a:lnTo>
                <a:lnTo>
                  <a:pt x="333545" y="468766"/>
                </a:lnTo>
                <a:lnTo>
                  <a:pt x="333545" y="387634"/>
                </a:lnTo>
                <a:lnTo>
                  <a:pt x="243398" y="387634"/>
                </a:lnTo>
                <a:close/>
                <a:moveTo>
                  <a:pt x="351574" y="387634"/>
                </a:moveTo>
                <a:lnTo>
                  <a:pt x="351574" y="468766"/>
                </a:lnTo>
                <a:lnTo>
                  <a:pt x="432707" y="468766"/>
                </a:lnTo>
                <a:lnTo>
                  <a:pt x="432707" y="387634"/>
                </a:lnTo>
                <a:lnTo>
                  <a:pt x="351574" y="387634"/>
                </a:lnTo>
                <a:close/>
                <a:moveTo>
                  <a:pt x="333545" y="36059"/>
                </a:moveTo>
                <a:cubicBezTo>
                  <a:pt x="331104" y="36059"/>
                  <a:pt x="328990" y="36951"/>
                  <a:pt x="327207" y="38735"/>
                </a:cubicBezTo>
                <a:cubicBezTo>
                  <a:pt x="325423" y="40519"/>
                  <a:pt x="324531" y="42632"/>
                  <a:pt x="324531" y="45074"/>
                </a:cubicBezTo>
                <a:lnTo>
                  <a:pt x="324531" y="126206"/>
                </a:lnTo>
                <a:cubicBezTo>
                  <a:pt x="324531" y="128648"/>
                  <a:pt x="325423" y="130761"/>
                  <a:pt x="327207" y="132545"/>
                </a:cubicBezTo>
                <a:cubicBezTo>
                  <a:pt x="328990" y="134329"/>
                  <a:pt x="331104" y="135221"/>
                  <a:pt x="333545" y="135221"/>
                </a:cubicBezTo>
                <a:lnTo>
                  <a:pt x="351574" y="135221"/>
                </a:lnTo>
                <a:cubicBezTo>
                  <a:pt x="354016" y="135221"/>
                  <a:pt x="356129" y="134329"/>
                  <a:pt x="357913" y="132545"/>
                </a:cubicBezTo>
                <a:cubicBezTo>
                  <a:pt x="359697" y="130761"/>
                  <a:pt x="360590" y="128648"/>
                  <a:pt x="360590" y="126206"/>
                </a:cubicBezTo>
                <a:lnTo>
                  <a:pt x="360590" y="45074"/>
                </a:lnTo>
                <a:cubicBezTo>
                  <a:pt x="360590" y="42632"/>
                  <a:pt x="359697" y="40519"/>
                  <a:pt x="357913" y="38735"/>
                </a:cubicBezTo>
                <a:cubicBezTo>
                  <a:pt x="356129" y="36951"/>
                  <a:pt x="354016" y="36059"/>
                  <a:pt x="351574" y="36059"/>
                </a:cubicBezTo>
                <a:lnTo>
                  <a:pt x="333545" y="36059"/>
                </a:lnTo>
                <a:close/>
              </a:path>
            </a:pathLst>
          </a:custGeom>
          <a:solidFill>
            <a:srgbClr val="06657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Calibri"/>
              <a:buNone/>
              <a:tabLst/>
              <a:defRPr/>
            </a:pPr>
            <a:endParaRPr kumimoji="0" sz="13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4" name="Google Shape;406;p21">
            <a:extLst>
              <a:ext uri="{FF2B5EF4-FFF2-40B4-BE49-F238E27FC236}">
                <a16:creationId xmlns:a16="http://schemas.microsoft.com/office/drawing/2014/main" id="{C28FA9F8-666F-4712-AF89-2391C6F26AE7}"/>
              </a:ext>
            </a:extLst>
          </p:cNvPr>
          <p:cNvSpPr/>
          <p:nvPr/>
        </p:nvSpPr>
        <p:spPr>
          <a:xfrm>
            <a:off x="364848" y="2982615"/>
            <a:ext cx="213954" cy="230099"/>
          </a:xfrm>
          <a:custGeom>
            <a:avLst/>
            <a:gdLst/>
            <a:ahLst/>
            <a:cxnLst/>
            <a:rect l="l" t="t" r="r" b="b"/>
            <a:pathLst>
              <a:path w="402347" h="432707" extrusionOk="0">
                <a:moveTo>
                  <a:pt x="183145" y="0"/>
                </a:moveTo>
                <a:lnTo>
                  <a:pt x="219204" y="0"/>
                </a:lnTo>
                <a:cubicBezTo>
                  <a:pt x="228970" y="0"/>
                  <a:pt x="237421" y="3568"/>
                  <a:pt x="244558" y="10705"/>
                </a:cubicBezTo>
                <a:cubicBezTo>
                  <a:pt x="251694" y="17841"/>
                  <a:pt x="255263" y="26293"/>
                  <a:pt x="255263" y="36059"/>
                </a:cubicBezTo>
                <a:lnTo>
                  <a:pt x="255263" y="122544"/>
                </a:lnTo>
                <a:lnTo>
                  <a:pt x="330198" y="79442"/>
                </a:lnTo>
                <a:cubicBezTo>
                  <a:pt x="338837" y="74559"/>
                  <a:pt x="347992" y="73385"/>
                  <a:pt x="357664" y="75921"/>
                </a:cubicBezTo>
                <a:cubicBezTo>
                  <a:pt x="367337" y="78456"/>
                  <a:pt x="374614" y="84044"/>
                  <a:pt x="379497" y="92683"/>
                </a:cubicBezTo>
                <a:lnTo>
                  <a:pt x="397526" y="123671"/>
                </a:lnTo>
                <a:cubicBezTo>
                  <a:pt x="402409" y="132310"/>
                  <a:pt x="403583" y="141466"/>
                  <a:pt x="401048" y="151137"/>
                </a:cubicBezTo>
                <a:cubicBezTo>
                  <a:pt x="398513" y="160809"/>
                  <a:pt x="392925" y="168087"/>
                  <a:pt x="384286" y="172970"/>
                </a:cubicBezTo>
                <a:lnTo>
                  <a:pt x="309351" y="216353"/>
                </a:lnTo>
                <a:lnTo>
                  <a:pt x="384286" y="259737"/>
                </a:lnTo>
                <a:cubicBezTo>
                  <a:pt x="392925" y="264620"/>
                  <a:pt x="398513" y="271897"/>
                  <a:pt x="401048" y="281570"/>
                </a:cubicBezTo>
                <a:cubicBezTo>
                  <a:pt x="403583" y="291241"/>
                  <a:pt x="402409" y="300397"/>
                  <a:pt x="397526" y="309036"/>
                </a:cubicBezTo>
                <a:lnTo>
                  <a:pt x="379497" y="340024"/>
                </a:lnTo>
                <a:cubicBezTo>
                  <a:pt x="374614" y="348663"/>
                  <a:pt x="367337" y="354251"/>
                  <a:pt x="357664" y="356786"/>
                </a:cubicBezTo>
                <a:cubicBezTo>
                  <a:pt x="347992" y="359322"/>
                  <a:pt x="338837" y="358148"/>
                  <a:pt x="330198" y="353265"/>
                </a:cubicBezTo>
                <a:lnTo>
                  <a:pt x="255263" y="310163"/>
                </a:lnTo>
                <a:lnTo>
                  <a:pt x="255263" y="396648"/>
                </a:lnTo>
                <a:cubicBezTo>
                  <a:pt x="255263" y="406414"/>
                  <a:pt x="251694" y="414866"/>
                  <a:pt x="244558" y="422002"/>
                </a:cubicBezTo>
                <a:cubicBezTo>
                  <a:pt x="237421" y="429139"/>
                  <a:pt x="228970" y="432707"/>
                  <a:pt x="219204" y="432707"/>
                </a:cubicBezTo>
                <a:lnTo>
                  <a:pt x="183145" y="432707"/>
                </a:lnTo>
                <a:cubicBezTo>
                  <a:pt x="173379" y="432707"/>
                  <a:pt x="164928" y="429139"/>
                  <a:pt x="157791" y="422002"/>
                </a:cubicBezTo>
                <a:cubicBezTo>
                  <a:pt x="150654" y="414866"/>
                  <a:pt x="147086" y="406414"/>
                  <a:pt x="147086" y="396648"/>
                </a:cubicBezTo>
                <a:lnTo>
                  <a:pt x="147086" y="310163"/>
                </a:lnTo>
                <a:lnTo>
                  <a:pt x="72151" y="353265"/>
                </a:lnTo>
                <a:cubicBezTo>
                  <a:pt x="63512" y="358148"/>
                  <a:pt x="54356" y="359322"/>
                  <a:pt x="44684" y="356786"/>
                </a:cubicBezTo>
                <a:cubicBezTo>
                  <a:pt x="35012" y="354251"/>
                  <a:pt x="27735" y="348663"/>
                  <a:pt x="22852" y="340024"/>
                </a:cubicBezTo>
                <a:lnTo>
                  <a:pt x="4822" y="309036"/>
                </a:lnTo>
                <a:cubicBezTo>
                  <a:pt x="-61" y="300397"/>
                  <a:pt x="-1235" y="291241"/>
                  <a:pt x="1301" y="281570"/>
                </a:cubicBezTo>
                <a:cubicBezTo>
                  <a:pt x="3836" y="271897"/>
                  <a:pt x="9424" y="264620"/>
                  <a:pt x="18063" y="259737"/>
                </a:cubicBezTo>
                <a:lnTo>
                  <a:pt x="92998" y="216353"/>
                </a:lnTo>
                <a:lnTo>
                  <a:pt x="18063" y="172970"/>
                </a:lnTo>
                <a:cubicBezTo>
                  <a:pt x="9424" y="168087"/>
                  <a:pt x="3836" y="160809"/>
                  <a:pt x="1301" y="151137"/>
                </a:cubicBezTo>
                <a:cubicBezTo>
                  <a:pt x="-1235" y="141466"/>
                  <a:pt x="-61" y="132310"/>
                  <a:pt x="4822" y="123671"/>
                </a:cubicBezTo>
                <a:lnTo>
                  <a:pt x="22852" y="92683"/>
                </a:lnTo>
                <a:cubicBezTo>
                  <a:pt x="27735" y="84044"/>
                  <a:pt x="35012" y="78456"/>
                  <a:pt x="44684" y="75921"/>
                </a:cubicBezTo>
                <a:cubicBezTo>
                  <a:pt x="54356" y="73385"/>
                  <a:pt x="63512" y="74559"/>
                  <a:pt x="72151" y="79442"/>
                </a:cubicBezTo>
                <a:lnTo>
                  <a:pt x="147086" y="122544"/>
                </a:lnTo>
                <a:lnTo>
                  <a:pt x="147086" y="36059"/>
                </a:lnTo>
                <a:cubicBezTo>
                  <a:pt x="147086" y="26293"/>
                  <a:pt x="150654" y="17841"/>
                  <a:pt x="157791" y="10705"/>
                </a:cubicBezTo>
                <a:cubicBezTo>
                  <a:pt x="164928" y="3568"/>
                  <a:pt x="173379" y="0"/>
                  <a:pt x="183145" y="0"/>
                </a:cubicBezTo>
                <a:close/>
              </a:path>
            </a:pathLst>
          </a:custGeom>
          <a:solidFill>
            <a:srgbClr val="06657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Calibri"/>
              <a:buNone/>
              <a:tabLst/>
              <a:defRPr/>
            </a:pPr>
            <a:endParaRPr kumimoji="0" sz="13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5" name="Google Shape;407;p21">
            <a:extLst>
              <a:ext uri="{FF2B5EF4-FFF2-40B4-BE49-F238E27FC236}">
                <a16:creationId xmlns:a16="http://schemas.microsoft.com/office/drawing/2014/main" id="{1F0F4D11-919E-4B58-98A4-F8ED6FC10CC3}"/>
              </a:ext>
            </a:extLst>
          </p:cNvPr>
          <p:cNvSpPr/>
          <p:nvPr/>
        </p:nvSpPr>
        <p:spPr>
          <a:xfrm>
            <a:off x="696678" y="2982615"/>
            <a:ext cx="230100" cy="230099"/>
          </a:xfrm>
          <a:custGeom>
            <a:avLst/>
            <a:gdLst/>
            <a:ahLst/>
            <a:cxnLst/>
            <a:rect l="l" t="t" r="r" b="b"/>
            <a:pathLst>
              <a:path w="432708" h="432707" extrusionOk="0">
                <a:moveTo>
                  <a:pt x="216354" y="0"/>
                </a:moveTo>
                <a:cubicBezTo>
                  <a:pt x="255606" y="0"/>
                  <a:pt x="291805" y="9672"/>
                  <a:pt x="324953" y="29016"/>
                </a:cubicBezTo>
                <a:cubicBezTo>
                  <a:pt x="358101" y="48360"/>
                  <a:pt x="384347" y="74606"/>
                  <a:pt x="403691" y="107754"/>
                </a:cubicBezTo>
                <a:cubicBezTo>
                  <a:pt x="423036" y="140902"/>
                  <a:pt x="432708" y="177102"/>
                  <a:pt x="432708" y="216353"/>
                </a:cubicBezTo>
                <a:cubicBezTo>
                  <a:pt x="432708" y="255605"/>
                  <a:pt x="423036" y="291805"/>
                  <a:pt x="403691" y="324953"/>
                </a:cubicBezTo>
                <a:cubicBezTo>
                  <a:pt x="384347" y="358101"/>
                  <a:pt x="358101" y="384347"/>
                  <a:pt x="324953" y="403691"/>
                </a:cubicBezTo>
                <a:cubicBezTo>
                  <a:pt x="291805" y="423035"/>
                  <a:pt x="255606" y="432707"/>
                  <a:pt x="216354" y="432707"/>
                </a:cubicBezTo>
                <a:cubicBezTo>
                  <a:pt x="177102" y="432707"/>
                  <a:pt x="140902" y="423035"/>
                  <a:pt x="107755" y="403691"/>
                </a:cubicBezTo>
                <a:cubicBezTo>
                  <a:pt x="74607" y="384347"/>
                  <a:pt x="48361" y="358101"/>
                  <a:pt x="29017" y="324953"/>
                </a:cubicBezTo>
                <a:cubicBezTo>
                  <a:pt x="9672" y="291805"/>
                  <a:pt x="0" y="255605"/>
                  <a:pt x="0" y="216353"/>
                </a:cubicBezTo>
                <a:cubicBezTo>
                  <a:pt x="0" y="177102"/>
                  <a:pt x="9672" y="140902"/>
                  <a:pt x="29017" y="107754"/>
                </a:cubicBezTo>
                <a:cubicBezTo>
                  <a:pt x="48361" y="74606"/>
                  <a:pt x="74607" y="48360"/>
                  <a:pt x="107755" y="29016"/>
                </a:cubicBezTo>
                <a:cubicBezTo>
                  <a:pt x="140902" y="9672"/>
                  <a:pt x="177102" y="0"/>
                  <a:pt x="216354" y="0"/>
                </a:cubicBezTo>
                <a:close/>
                <a:moveTo>
                  <a:pt x="185366" y="72118"/>
                </a:moveTo>
                <a:cubicBezTo>
                  <a:pt x="182736" y="72118"/>
                  <a:pt x="180483" y="72869"/>
                  <a:pt x="178605" y="74371"/>
                </a:cubicBezTo>
                <a:cubicBezTo>
                  <a:pt x="176727" y="75498"/>
                  <a:pt x="175788" y="77188"/>
                  <a:pt x="175788" y="79442"/>
                </a:cubicBezTo>
                <a:lnTo>
                  <a:pt x="180577" y="254384"/>
                </a:lnTo>
                <a:cubicBezTo>
                  <a:pt x="180577" y="256262"/>
                  <a:pt x="181516" y="257906"/>
                  <a:pt x="183394" y="259314"/>
                </a:cubicBezTo>
                <a:cubicBezTo>
                  <a:pt x="185272" y="260723"/>
                  <a:pt x="187525" y="261427"/>
                  <a:pt x="190155" y="261427"/>
                </a:cubicBezTo>
                <a:lnTo>
                  <a:pt x="242271" y="261427"/>
                </a:lnTo>
                <a:cubicBezTo>
                  <a:pt x="244901" y="261427"/>
                  <a:pt x="247107" y="260723"/>
                  <a:pt x="248891" y="259314"/>
                </a:cubicBezTo>
                <a:cubicBezTo>
                  <a:pt x="250676" y="257906"/>
                  <a:pt x="251662" y="256262"/>
                  <a:pt x="251849" y="254384"/>
                </a:cubicBezTo>
                <a:lnTo>
                  <a:pt x="256920" y="79442"/>
                </a:lnTo>
                <a:cubicBezTo>
                  <a:pt x="256920" y="77188"/>
                  <a:pt x="255981" y="75498"/>
                  <a:pt x="254103" y="74371"/>
                </a:cubicBezTo>
                <a:cubicBezTo>
                  <a:pt x="252225" y="72869"/>
                  <a:pt x="249971" y="72118"/>
                  <a:pt x="247342" y="72118"/>
                </a:cubicBezTo>
                <a:lnTo>
                  <a:pt x="185366" y="72118"/>
                </a:lnTo>
                <a:close/>
                <a:moveTo>
                  <a:pt x="189591" y="288471"/>
                </a:moveTo>
                <a:cubicBezTo>
                  <a:pt x="187150" y="288471"/>
                  <a:pt x="184990" y="289410"/>
                  <a:pt x="183112" y="291288"/>
                </a:cubicBezTo>
                <a:cubicBezTo>
                  <a:pt x="181234" y="293167"/>
                  <a:pt x="180295" y="295326"/>
                  <a:pt x="180295" y="297768"/>
                </a:cubicBezTo>
                <a:lnTo>
                  <a:pt x="180295" y="351293"/>
                </a:lnTo>
                <a:cubicBezTo>
                  <a:pt x="180295" y="353734"/>
                  <a:pt x="181234" y="355894"/>
                  <a:pt x="183112" y="357772"/>
                </a:cubicBezTo>
                <a:cubicBezTo>
                  <a:pt x="184990" y="359650"/>
                  <a:pt x="187150" y="360589"/>
                  <a:pt x="189591" y="360589"/>
                </a:cubicBezTo>
                <a:lnTo>
                  <a:pt x="243680" y="360589"/>
                </a:lnTo>
                <a:cubicBezTo>
                  <a:pt x="246121" y="360589"/>
                  <a:pt x="248187" y="359697"/>
                  <a:pt x="249877" y="357913"/>
                </a:cubicBezTo>
                <a:cubicBezTo>
                  <a:pt x="251568" y="356129"/>
                  <a:pt x="252413" y="353922"/>
                  <a:pt x="252413" y="351293"/>
                </a:cubicBezTo>
                <a:lnTo>
                  <a:pt x="252413" y="297768"/>
                </a:lnTo>
                <a:cubicBezTo>
                  <a:pt x="252413" y="295139"/>
                  <a:pt x="251568" y="292932"/>
                  <a:pt x="249877" y="291147"/>
                </a:cubicBezTo>
                <a:cubicBezTo>
                  <a:pt x="248187" y="289363"/>
                  <a:pt x="246121" y="288471"/>
                  <a:pt x="243680" y="288471"/>
                </a:cubicBezTo>
                <a:lnTo>
                  <a:pt x="189591" y="288471"/>
                </a:lnTo>
                <a:close/>
              </a:path>
            </a:pathLst>
          </a:custGeom>
          <a:solidFill>
            <a:srgbClr val="06657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Calibri"/>
              <a:buNone/>
              <a:tabLst/>
              <a:defRPr/>
            </a:pPr>
            <a:endParaRPr kumimoji="0" sz="13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6" name="Google Shape;408;p21">
            <a:extLst>
              <a:ext uri="{FF2B5EF4-FFF2-40B4-BE49-F238E27FC236}">
                <a16:creationId xmlns:a16="http://schemas.microsoft.com/office/drawing/2014/main" id="{EDD3463A-64ED-4537-BFFF-4D9C8C0223E6}"/>
              </a:ext>
            </a:extLst>
          </p:cNvPr>
          <p:cNvSpPr/>
          <p:nvPr/>
        </p:nvSpPr>
        <p:spPr>
          <a:xfrm>
            <a:off x="1355140" y="2982615"/>
            <a:ext cx="268449" cy="210924"/>
          </a:xfrm>
          <a:custGeom>
            <a:avLst/>
            <a:gdLst/>
            <a:ahLst/>
            <a:cxnLst/>
            <a:rect l="l" t="t" r="r" b="b"/>
            <a:pathLst>
              <a:path w="504825" h="396648" extrusionOk="0">
                <a:moveTo>
                  <a:pt x="462568" y="0"/>
                </a:moveTo>
                <a:cubicBezTo>
                  <a:pt x="469893" y="0"/>
                  <a:pt x="476513" y="4320"/>
                  <a:pt x="482429" y="12959"/>
                </a:cubicBezTo>
                <a:cubicBezTo>
                  <a:pt x="488345" y="21598"/>
                  <a:pt x="492805" y="32115"/>
                  <a:pt x="495810" y="44510"/>
                </a:cubicBezTo>
                <a:cubicBezTo>
                  <a:pt x="498815" y="56905"/>
                  <a:pt x="501068" y="68549"/>
                  <a:pt x="502571" y="79442"/>
                </a:cubicBezTo>
                <a:cubicBezTo>
                  <a:pt x="504073" y="90335"/>
                  <a:pt x="504825" y="99350"/>
                  <a:pt x="504825" y="106486"/>
                </a:cubicBezTo>
                <a:cubicBezTo>
                  <a:pt x="504825" y="124328"/>
                  <a:pt x="502946" y="142452"/>
                  <a:pt x="499190" y="160857"/>
                </a:cubicBezTo>
                <a:cubicBezTo>
                  <a:pt x="490551" y="202925"/>
                  <a:pt x="473226" y="238890"/>
                  <a:pt x="447215" y="268752"/>
                </a:cubicBezTo>
                <a:cubicBezTo>
                  <a:pt x="421203" y="298613"/>
                  <a:pt x="387633" y="323779"/>
                  <a:pt x="346503" y="344250"/>
                </a:cubicBezTo>
                <a:cubicBezTo>
                  <a:pt x="306312" y="364533"/>
                  <a:pt x="265183" y="374675"/>
                  <a:pt x="223114" y="374675"/>
                </a:cubicBezTo>
                <a:cubicBezTo>
                  <a:pt x="195319" y="374675"/>
                  <a:pt x="168462" y="370261"/>
                  <a:pt x="142545" y="361434"/>
                </a:cubicBezTo>
                <a:cubicBezTo>
                  <a:pt x="139728" y="360495"/>
                  <a:pt x="131465" y="356551"/>
                  <a:pt x="117754" y="349603"/>
                </a:cubicBezTo>
                <a:cubicBezTo>
                  <a:pt x="104044" y="342654"/>
                  <a:pt x="95030" y="339179"/>
                  <a:pt x="90710" y="339179"/>
                </a:cubicBezTo>
                <a:cubicBezTo>
                  <a:pt x="87705" y="339179"/>
                  <a:pt x="83996" y="342184"/>
                  <a:pt x="79583" y="348194"/>
                </a:cubicBezTo>
                <a:cubicBezTo>
                  <a:pt x="75169" y="354204"/>
                  <a:pt x="70943" y="360777"/>
                  <a:pt x="66905" y="367914"/>
                </a:cubicBezTo>
                <a:cubicBezTo>
                  <a:pt x="62868" y="375050"/>
                  <a:pt x="57938" y="381624"/>
                  <a:pt x="52116" y="387634"/>
                </a:cubicBezTo>
                <a:cubicBezTo>
                  <a:pt x="46294" y="393643"/>
                  <a:pt x="40660" y="396648"/>
                  <a:pt x="35213" y="396648"/>
                </a:cubicBezTo>
                <a:cubicBezTo>
                  <a:pt x="29579" y="396648"/>
                  <a:pt x="24790" y="395615"/>
                  <a:pt x="20846" y="393549"/>
                </a:cubicBezTo>
                <a:cubicBezTo>
                  <a:pt x="16902" y="391484"/>
                  <a:pt x="13991" y="389230"/>
                  <a:pt x="12113" y="386788"/>
                </a:cubicBezTo>
                <a:cubicBezTo>
                  <a:pt x="10235" y="384347"/>
                  <a:pt x="7700" y="380403"/>
                  <a:pt x="4507" y="374956"/>
                </a:cubicBezTo>
                <a:cubicBezTo>
                  <a:pt x="4131" y="374205"/>
                  <a:pt x="3568" y="373173"/>
                  <a:pt x="2816" y="371858"/>
                </a:cubicBezTo>
                <a:cubicBezTo>
                  <a:pt x="2065" y="370543"/>
                  <a:pt x="1549" y="369604"/>
                  <a:pt x="1267" y="369041"/>
                </a:cubicBezTo>
                <a:cubicBezTo>
                  <a:pt x="986" y="368477"/>
                  <a:pt x="704" y="367585"/>
                  <a:pt x="422" y="366365"/>
                </a:cubicBezTo>
                <a:cubicBezTo>
                  <a:pt x="140" y="365144"/>
                  <a:pt x="0" y="363876"/>
                  <a:pt x="0" y="362561"/>
                </a:cubicBezTo>
                <a:cubicBezTo>
                  <a:pt x="0" y="355988"/>
                  <a:pt x="2910" y="349086"/>
                  <a:pt x="8732" y="341855"/>
                </a:cubicBezTo>
                <a:cubicBezTo>
                  <a:pt x="14555" y="334625"/>
                  <a:pt x="20940" y="328474"/>
                  <a:pt x="27889" y="323403"/>
                </a:cubicBezTo>
                <a:cubicBezTo>
                  <a:pt x="34838" y="318333"/>
                  <a:pt x="41223" y="313074"/>
                  <a:pt x="47045" y="307628"/>
                </a:cubicBezTo>
                <a:cubicBezTo>
                  <a:pt x="52867" y="302181"/>
                  <a:pt x="55778" y="297674"/>
                  <a:pt x="55778" y="294105"/>
                </a:cubicBezTo>
                <a:cubicBezTo>
                  <a:pt x="55778" y="293354"/>
                  <a:pt x="54464" y="289786"/>
                  <a:pt x="51834" y="283401"/>
                </a:cubicBezTo>
                <a:cubicBezTo>
                  <a:pt x="49205" y="277015"/>
                  <a:pt x="47702" y="272883"/>
                  <a:pt x="47327" y="271005"/>
                </a:cubicBezTo>
                <a:cubicBezTo>
                  <a:pt x="45637" y="261427"/>
                  <a:pt x="44792" y="251661"/>
                  <a:pt x="44792" y="241707"/>
                </a:cubicBezTo>
                <a:cubicBezTo>
                  <a:pt x="44792" y="220110"/>
                  <a:pt x="48876" y="199451"/>
                  <a:pt x="57046" y="179731"/>
                </a:cubicBezTo>
                <a:cubicBezTo>
                  <a:pt x="65215" y="160011"/>
                  <a:pt x="76390" y="142686"/>
                  <a:pt x="90569" y="127756"/>
                </a:cubicBezTo>
                <a:cubicBezTo>
                  <a:pt x="104749" y="112825"/>
                  <a:pt x="120760" y="99772"/>
                  <a:pt x="138601" y="88598"/>
                </a:cubicBezTo>
                <a:cubicBezTo>
                  <a:pt x="156443" y="77423"/>
                  <a:pt x="175599" y="68456"/>
                  <a:pt x="196070" y="61695"/>
                </a:cubicBezTo>
                <a:cubicBezTo>
                  <a:pt x="206399" y="58314"/>
                  <a:pt x="220015" y="55919"/>
                  <a:pt x="236918" y="54511"/>
                </a:cubicBezTo>
                <a:cubicBezTo>
                  <a:pt x="253821" y="53102"/>
                  <a:pt x="270676" y="52257"/>
                  <a:pt x="287485" y="51975"/>
                </a:cubicBezTo>
                <a:cubicBezTo>
                  <a:pt x="304294" y="51694"/>
                  <a:pt x="321055" y="51130"/>
                  <a:pt x="337770" y="50285"/>
                </a:cubicBezTo>
                <a:cubicBezTo>
                  <a:pt x="354485" y="49440"/>
                  <a:pt x="369838" y="47186"/>
                  <a:pt x="383830" y="43524"/>
                </a:cubicBezTo>
                <a:cubicBezTo>
                  <a:pt x="397822" y="39862"/>
                  <a:pt x="408479" y="34556"/>
                  <a:pt x="415804" y="27607"/>
                </a:cubicBezTo>
                <a:cubicBezTo>
                  <a:pt x="417682" y="25729"/>
                  <a:pt x="420452" y="22959"/>
                  <a:pt x="424115" y="19297"/>
                </a:cubicBezTo>
                <a:cubicBezTo>
                  <a:pt x="427777" y="15635"/>
                  <a:pt x="430547" y="13005"/>
                  <a:pt x="432425" y="11409"/>
                </a:cubicBezTo>
                <a:cubicBezTo>
                  <a:pt x="434303" y="9813"/>
                  <a:pt x="436838" y="7935"/>
                  <a:pt x="440031" y="5775"/>
                </a:cubicBezTo>
                <a:cubicBezTo>
                  <a:pt x="443224" y="3615"/>
                  <a:pt x="446652" y="2113"/>
                  <a:pt x="450314" y="1267"/>
                </a:cubicBezTo>
                <a:cubicBezTo>
                  <a:pt x="453976" y="422"/>
                  <a:pt x="458061" y="0"/>
                  <a:pt x="462568" y="0"/>
                </a:cubicBezTo>
                <a:close/>
                <a:moveTo>
                  <a:pt x="342559" y="144236"/>
                </a:moveTo>
                <a:cubicBezTo>
                  <a:pt x="310257" y="144236"/>
                  <a:pt x="280395" y="148884"/>
                  <a:pt x="252975" y="158180"/>
                </a:cubicBezTo>
                <a:cubicBezTo>
                  <a:pt x="225556" y="167477"/>
                  <a:pt x="201187" y="180060"/>
                  <a:pt x="179872" y="195929"/>
                </a:cubicBezTo>
                <a:cubicBezTo>
                  <a:pt x="158555" y="211799"/>
                  <a:pt x="136441" y="232411"/>
                  <a:pt x="113529" y="257765"/>
                </a:cubicBezTo>
                <a:cubicBezTo>
                  <a:pt x="109960" y="261709"/>
                  <a:pt x="108176" y="265934"/>
                  <a:pt x="108176" y="270442"/>
                </a:cubicBezTo>
                <a:cubicBezTo>
                  <a:pt x="108176" y="275325"/>
                  <a:pt x="109960" y="279551"/>
                  <a:pt x="113529" y="283119"/>
                </a:cubicBezTo>
                <a:cubicBezTo>
                  <a:pt x="117097" y="286687"/>
                  <a:pt x="121323" y="288471"/>
                  <a:pt x="126206" y="288471"/>
                </a:cubicBezTo>
                <a:cubicBezTo>
                  <a:pt x="130713" y="288471"/>
                  <a:pt x="134938" y="286687"/>
                  <a:pt x="138883" y="283119"/>
                </a:cubicBezTo>
                <a:cubicBezTo>
                  <a:pt x="143954" y="278612"/>
                  <a:pt x="150902" y="271944"/>
                  <a:pt x="159729" y="263117"/>
                </a:cubicBezTo>
                <a:cubicBezTo>
                  <a:pt x="168556" y="254290"/>
                  <a:pt x="174848" y="248093"/>
                  <a:pt x="178604" y="244524"/>
                </a:cubicBezTo>
                <a:cubicBezTo>
                  <a:pt x="204333" y="221236"/>
                  <a:pt x="229547" y="204709"/>
                  <a:pt x="254243" y="194943"/>
                </a:cubicBezTo>
                <a:cubicBezTo>
                  <a:pt x="278940" y="185177"/>
                  <a:pt x="308378" y="180295"/>
                  <a:pt x="342559" y="180295"/>
                </a:cubicBezTo>
                <a:cubicBezTo>
                  <a:pt x="347442" y="180295"/>
                  <a:pt x="351668" y="178510"/>
                  <a:pt x="355236" y="174942"/>
                </a:cubicBezTo>
                <a:cubicBezTo>
                  <a:pt x="358804" y="171374"/>
                  <a:pt x="360589" y="167148"/>
                  <a:pt x="360589" y="162265"/>
                </a:cubicBezTo>
                <a:cubicBezTo>
                  <a:pt x="360589" y="157382"/>
                  <a:pt x="358804" y="153156"/>
                  <a:pt x="355236" y="149588"/>
                </a:cubicBezTo>
                <a:cubicBezTo>
                  <a:pt x="351668" y="146020"/>
                  <a:pt x="347442" y="144236"/>
                  <a:pt x="342559" y="144236"/>
                </a:cubicBezTo>
                <a:close/>
              </a:path>
            </a:pathLst>
          </a:custGeom>
          <a:solidFill>
            <a:srgbClr val="06657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Calibri"/>
              <a:buNone/>
              <a:tabLst/>
              <a:defRPr/>
            </a:pPr>
            <a:endParaRPr kumimoji="0" sz="13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7" name="Google Shape;409;p21">
            <a:extLst>
              <a:ext uri="{FF2B5EF4-FFF2-40B4-BE49-F238E27FC236}">
                <a16:creationId xmlns:a16="http://schemas.microsoft.com/office/drawing/2014/main" id="{EDD4673D-43E9-4BC0-BA51-4589F9D03ED3}"/>
              </a:ext>
            </a:extLst>
          </p:cNvPr>
          <p:cNvSpPr/>
          <p:nvPr/>
        </p:nvSpPr>
        <p:spPr>
          <a:xfrm>
            <a:off x="3148162" y="2983592"/>
            <a:ext cx="209960" cy="209947"/>
          </a:xfrm>
          <a:custGeom>
            <a:avLst/>
            <a:gdLst/>
            <a:ahLst/>
            <a:cxnLst/>
            <a:rect l="l" t="t" r="r" b="b"/>
            <a:pathLst>
              <a:path w="394835" h="394810" extrusionOk="0">
                <a:moveTo>
                  <a:pt x="369912" y="134"/>
                </a:moveTo>
                <a:cubicBezTo>
                  <a:pt x="376861" y="697"/>
                  <a:pt x="382776" y="3045"/>
                  <a:pt x="387659" y="7177"/>
                </a:cubicBezTo>
                <a:cubicBezTo>
                  <a:pt x="395923" y="16943"/>
                  <a:pt x="397050" y="30840"/>
                  <a:pt x="391040" y="48870"/>
                </a:cubicBezTo>
                <a:cubicBezTo>
                  <a:pt x="385030" y="66899"/>
                  <a:pt x="374889" y="83051"/>
                  <a:pt x="360615" y="97324"/>
                </a:cubicBezTo>
                <a:lnTo>
                  <a:pt x="315260" y="142679"/>
                </a:lnTo>
                <a:lnTo>
                  <a:pt x="360334" y="338750"/>
                </a:lnTo>
                <a:cubicBezTo>
                  <a:pt x="361273" y="342318"/>
                  <a:pt x="360146" y="345417"/>
                  <a:pt x="356953" y="348046"/>
                </a:cubicBezTo>
                <a:lnTo>
                  <a:pt x="320894" y="375090"/>
                </a:lnTo>
                <a:cubicBezTo>
                  <a:pt x="319580" y="376217"/>
                  <a:pt x="317795" y="376781"/>
                  <a:pt x="315542" y="376781"/>
                </a:cubicBezTo>
                <a:cubicBezTo>
                  <a:pt x="314791" y="376781"/>
                  <a:pt x="314133" y="376687"/>
                  <a:pt x="313570" y="376499"/>
                </a:cubicBezTo>
                <a:cubicBezTo>
                  <a:pt x="310752" y="375936"/>
                  <a:pt x="308780" y="374433"/>
                  <a:pt x="307654" y="371992"/>
                </a:cubicBezTo>
                <a:lnTo>
                  <a:pt x="229056" y="228883"/>
                </a:lnTo>
                <a:lnTo>
                  <a:pt x="156093" y="301846"/>
                </a:lnTo>
                <a:lnTo>
                  <a:pt x="171024" y="356498"/>
                </a:lnTo>
                <a:cubicBezTo>
                  <a:pt x="171963" y="359690"/>
                  <a:pt x="171211" y="362601"/>
                  <a:pt x="168770" y="365231"/>
                </a:cubicBezTo>
                <a:lnTo>
                  <a:pt x="141726" y="392275"/>
                </a:lnTo>
                <a:cubicBezTo>
                  <a:pt x="140036" y="393965"/>
                  <a:pt x="137876" y="394810"/>
                  <a:pt x="135247" y="394810"/>
                </a:cubicBezTo>
                <a:lnTo>
                  <a:pt x="134683" y="394810"/>
                </a:lnTo>
                <a:cubicBezTo>
                  <a:pt x="131866" y="394435"/>
                  <a:pt x="129613" y="393214"/>
                  <a:pt x="127922" y="391148"/>
                </a:cubicBezTo>
                <a:lnTo>
                  <a:pt x="74679" y="320157"/>
                </a:lnTo>
                <a:lnTo>
                  <a:pt x="3688" y="266914"/>
                </a:lnTo>
                <a:cubicBezTo>
                  <a:pt x="1622" y="265599"/>
                  <a:pt x="402" y="263439"/>
                  <a:pt x="26" y="260434"/>
                </a:cubicBezTo>
                <a:cubicBezTo>
                  <a:pt x="-162" y="257993"/>
                  <a:pt x="684" y="255645"/>
                  <a:pt x="2561" y="253392"/>
                </a:cubicBezTo>
                <a:lnTo>
                  <a:pt x="29606" y="226066"/>
                </a:lnTo>
                <a:cubicBezTo>
                  <a:pt x="31296" y="224375"/>
                  <a:pt x="33455" y="223530"/>
                  <a:pt x="36085" y="223530"/>
                </a:cubicBezTo>
                <a:cubicBezTo>
                  <a:pt x="37212" y="223530"/>
                  <a:pt x="37963" y="223624"/>
                  <a:pt x="38339" y="223812"/>
                </a:cubicBezTo>
                <a:lnTo>
                  <a:pt x="92990" y="238743"/>
                </a:lnTo>
                <a:lnTo>
                  <a:pt x="165953" y="165780"/>
                </a:lnTo>
                <a:lnTo>
                  <a:pt x="22844" y="87182"/>
                </a:lnTo>
                <a:cubicBezTo>
                  <a:pt x="20215" y="85680"/>
                  <a:pt x="18619" y="83426"/>
                  <a:pt x="18055" y="80421"/>
                </a:cubicBezTo>
                <a:cubicBezTo>
                  <a:pt x="17680" y="77417"/>
                  <a:pt x="18525" y="74881"/>
                  <a:pt x="20591" y="72815"/>
                </a:cubicBezTo>
                <a:lnTo>
                  <a:pt x="56650" y="36756"/>
                </a:lnTo>
                <a:cubicBezTo>
                  <a:pt x="59279" y="34315"/>
                  <a:pt x="62096" y="33563"/>
                  <a:pt x="65101" y="34503"/>
                </a:cubicBezTo>
                <a:lnTo>
                  <a:pt x="252439" y="79294"/>
                </a:lnTo>
                <a:lnTo>
                  <a:pt x="297512" y="34221"/>
                </a:lnTo>
                <a:cubicBezTo>
                  <a:pt x="311785" y="19947"/>
                  <a:pt x="327937" y="9806"/>
                  <a:pt x="345967" y="3796"/>
                </a:cubicBezTo>
                <a:cubicBezTo>
                  <a:pt x="354981" y="791"/>
                  <a:pt x="362963" y="-430"/>
                  <a:pt x="369912" y="134"/>
                </a:cubicBezTo>
                <a:close/>
              </a:path>
            </a:pathLst>
          </a:custGeom>
          <a:solidFill>
            <a:srgbClr val="06657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Calibri"/>
              <a:buNone/>
              <a:tabLst/>
              <a:defRPr/>
            </a:pPr>
            <a:endParaRPr kumimoji="0" sz="13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8" name="Google Shape;410;p21">
            <a:extLst>
              <a:ext uri="{FF2B5EF4-FFF2-40B4-BE49-F238E27FC236}">
                <a16:creationId xmlns:a16="http://schemas.microsoft.com/office/drawing/2014/main" id="{160AE269-3B16-4176-8BEB-42028A2D8BBA}"/>
              </a:ext>
            </a:extLst>
          </p:cNvPr>
          <p:cNvSpPr/>
          <p:nvPr/>
        </p:nvSpPr>
        <p:spPr>
          <a:xfrm>
            <a:off x="1025908" y="2992204"/>
            <a:ext cx="230099" cy="201337"/>
          </a:xfrm>
          <a:custGeom>
            <a:avLst/>
            <a:gdLst/>
            <a:ahLst/>
            <a:cxnLst/>
            <a:rect l="l" t="t" r="r" b="b"/>
            <a:pathLst>
              <a:path w="432706" h="378619" extrusionOk="0">
                <a:moveTo>
                  <a:pt x="132967" y="0"/>
                </a:moveTo>
                <a:cubicBezTo>
                  <a:pt x="153062" y="0"/>
                  <a:pt x="168838" y="7231"/>
                  <a:pt x="180294" y="21692"/>
                </a:cubicBezTo>
                <a:lnTo>
                  <a:pt x="216353" y="68174"/>
                </a:lnTo>
                <a:lnTo>
                  <a:pt x="252412" y="21692"/>
                </a:lnTo>
                <a:cubicBezTo>
                  <a:pt x="263868" y="7231"/>
                  <a:pt x="279644" y="0"/>
                  <a:pt x="299739" y="0"/>
                </a:cubicBezTo>
                <a:cubicBezTo>
                  <a:pt x="317205" y="0"/>
                  <a:pt x="332089" y="6151"/>
                  <a:pt x="344390" y="18452"/>
                </a:cubicBezTo>
                <a:cubicBezTo>
                  <a:pt x="356692" y="30754"/>
                  <a:pt x="362842" y="45638"/>
                  <a:pt x="362842" y="63103"/>
                </a:cubicBezTo>
                <a:cubicBezTo>
                  <a:pt x="362842" y="80569"/>
                  <a:pt x="356692" y="95453"/>
                  <a:pt x="344390" y="107755"/>
                </a:cubicBezTo>
                <a:cubicBezTo>
                  <a:pt x="332089" y="120056"/>
                  <a:pt x="317205" y="126207"/>
                  <a:pt x="299739" y="126207"/>
                </a:cubicBezTo>
                <a:lnTo>
                  <a:pt x="423692" y="126207"/>
                </a:lnTo>
                <a:cubicBezTo>
                  <a:pt x="426321" y="126207"/>
                  <a:pt x="428481" y="127052"/>
                  <a:pt x="430171" y="128742"/>
                </a:cubicBezTo>
                <a:cubicBezTo>
                  <a:pt x="431861" y="130432"/>
                  <a:pt x="432706" y="132592"/>
                  <a:pt x="432706" y="135221"/>
                </a:cubicBezTo>
                <a:lnTo>
                  <a:pt x="432706" y="225369"/>
                </a:lnTo>
                <a:cubicBezTo>
                  <a:pt x="432706" y="227998"/>
                  <a:pt x="431861" y="230158"/>
                  <a:pt x="430171" y="231848"/>
                </a:cubicBezTo>
                <a:cubicBezTo>
                  <a:pt x="428481" y="233538"/>
                  <a:pt x="426321" y="234383"/>
                  <a:pt x="423692" y="234383"/>
                </a:cubicBezTo>
                <a:lnTo>
                  <a:pt x="396648" y="234383"/>
                </a:lnTo>
                <a:lnTo>
                  <a:pt x="396648" y="351575"/>
                </a:lnTo>
                <a:cubicBezTo>
                  <a:pt x="396648" y="359087"/>
                  <a:pt x="394018" y="365473"/>
                  <a:pt x="388760" y="370731"/>
                </a:cubicBezTo>
                <a:cubicBezTo>
                  <a:pt x="383501" y="375990"/>
                  <a:pt x="377116" y="378619"/>
                  <a:pt x="369603" y="378619"/>
                </a:cubicBezTo>
                <a:lnTo>
                  <a:pt x="63103" y="378619"/>
                </a:lnTo>
                <a:cubicBezTo>
                  <a:pt x="55590" y="378619"/>
                  <a:pt x="49205" y="375990"/>
                  <a:pt x="43946" y="370731"/>
                </a:cubicBezTo>
                <a:cubicBezTo>
                  <a:pt x="38688" y="365473"/>
                  <a:pt x="36058" y="359087"/>
                  <a:pt x="36058" y="351575"/>
                </a:cubicBezTo>
                <a:lnTo>
                  <a:pt x="36058" y="234383"/>
                </a:lnTo>
                <a:lnTo>
                  <a:pt x="9014" y="234383"/>
                </a:lnTo>
                <a:cubicBezTo>
                  <a:pt x="6385" y="234383"/>
                  <a:pt x="4225" y="233538"/>
                  <a:pt x="2535" y="231848"/>
                </a:cubicBezTo>
                <a:cubicBezTo>
                  <a:pt x="845" y="230158"/>
                  <a:pt x="0" y="227998"/>
                  <a:pt x="0" y="225369"/>
                </a:cubicBezTo>
                <a:lnTo>
                  <a:pt x="0" y="135221"/>
                </a:lnTo>
                <a:cubicBezTo>
                  <a:pt x="0" y="132592"/>
                  <a:pt x="845" y="130432"/>
                  <a:pt x="2535" y="128742"/>
                </a:cubicBezTo>
                <a:cubicBezTo>
                  <a:pt x="4225" y="127052"/>
                  <a:pt x="6385" y="126207"/>
                  <a:pt x="9014" y="126207"/>
                </a:cubicBezTo>
                <a:lnTo>
                  <a:pt x="132967" y="126207"/>
                </a:lnTo>
                <a:cubicBezTo>
                  <a:pt x="115501" y="126207"/>
                  <a:pt x="100617" y="120056"/>
                  <a:pt x="88316" y="107755"/>
                </a:cubicBezTo>
                <a:cubicBezTo>
                  <a:pt x="76014" y="95453"/>
                  <a:pt x="69864" y="80569"/>
                  <a:pt x="69864" y="63103"/>
                </a:cubicBezTo>
                <a:cubicBezTo>
                  <a:pt x="69864" y="45638"/>
                  <a:pt x="76014" y="30754"/>
                  <a:pt x="88316" y="18452"/>
                </a:cubicBezTo>
                <a:cubicBezTo>
                  <a:pt x="100617" y="6151"/>
                  <a:pt x="115501" y="0"/>
                  <a:pt x="132967" y="0"/>
                </a:cubicBezTo>
                <a:close/>
                <a:moveTo>
                  <a:pt x="132967" y="36059"/>
                </a:moveTo>
                <a:cubicBezTo>
                  <a:pt x="125454" y="36059"/>
                  <a:pt x="119069" y="38689"/>
                  <a:pt x="113810" y="43947"/>
                </a:cubicBezTo>
                <a:cubicBezTo>
                  <a:pt x="108552" y="49206"/>
                  <a:pt x="105923" y="55591"/>
                  <a:pt x="105923" y="63103"/>
                </a:cubicBezTo>
                <a:cubicBezTo>
                  <a:pt x="105923" y="70616"/>
                  <a:pt x="108552" y="77001"/>
                  <a:pt x="113810" y="82260"/>
                </a:cubicBezTo>
                <a:cubicBezTo>
                  <a:pt x="119069" y="87518"/>
                  <a:pt x="125454" y="90148"/>
                  <a:pt x="132967" y="90148"/>
                </a:cubicBezTo>
                <a:lnTo>
                  <a:pt x="187900" y="90148"/>
                </a:lnTo>
                <a:lnTo>
                  <a:pt x="152405" y="44792"/>
                </a:lnTo>
                <a:cubicBezTo>
                  <a:pt x="147522" y="38970"/>
                  <a:pt x="141043" y="36059"/>
                  <a:pt x="132967" y="36059"/>
                </a:cubicBezTo>
                <a:close/>
                <a:moveTo>
                  <a:pt x="171279" y="126207"/>
                </a:moveTo>
                <a:lnTo>
                  <a:pt x="171279" y="180295"/>
                </a:lnTo>
                <a:lnTo>
                  <a:pt x="171279" y="312136"/>
                </a:lnTo>
                <a:lnTo>
                  <a:pt x="171279" y="327911"/>
                </a:lnTo>
                <a:cubicBezTo>
                  <a:pt x="171279" y="332606"/>
                  <a:pt x="172970" y="336222"/>
                  <a:pt x="176350" y="338757"/>
                </a:cubicBezTo>
                <a:cubicBezTo>
                  <a:pt x="179731" y="341293"/>
                  <a:pt x="184050" y="342560"/>
                  <a:pt x="189309" y="342560"/>
                </a:cubicBezTo>
                <a:lnTo>
                  <a:pt x="243397" y="342560"/>
                </a:lnTo>
                <a:cubicBezTo>
                  <a:pt x="248656" y="342560"/>
                  <a:pt x="252975" y="341293"/>
                  <a:pt x="256356" y="338757"/>
                </a:cubicBezTo>
                <a:cubicBezTo>
                  <a:pt x="259736" y="336222"/>
                  <a:pt x="261427" y="332606"/>
                  <a:pt x="261427" y="327911"/>
                </a:cubicBezTo>
                <a:lnTo>
                  <a:pt x="261427" y="312136"/>
                </a:lnTo>
                <a:lnTo>
                  <a:pt x="261427" y="180295"/>
                </a:lnTo>
                <a:lnTo>
                  <a:pt x="261427" y="126207"/>
                </a:lnTo>
                <a:lnTo>
                  <a:pt x="171279" y="126207"/>
                </a:lnTo>
                <a:close/>
                <a:moveTo>
                  <a:pt x="299739" y="36059"/>
                </a:moveTo>
                <a:cubicBezTo>
                  <a:pt x="291664" y="36059"/>
                  <a:pt x="285184" y="38970"/>
                  <a:pt x="280301" y="44792"/>
                </a:cubicBezTo>
                <a:lnTo>
                  <a:pt x="245088" y="90148"/>
                </a:lnTo>
                <a:lnTo>
                  <a:pt x="299739" y="90148"/>
                </a:lnTo>
                <a:cubicBezTo>
                  <a:pt x="307252" y="90148"/>
                  <a:pt x="313637" y="87518"/>
                  <a:pt x="318896" y="82260"/>
                </a:cubicBezTo>
                <a:cubicBezTo>
                  <a:pt x="324154" y="77001"/>
                  <a:pt x="326783" y="70616"/>
                  <a:pt x="326783" y="63103"/>
                </a:cubicBezTo>
                <a:cubicBezTo>
                  <a:pt x="326783" y="55591"/>
                  <a:pt x="324154" y="49206"/>
                  <a:pt x="318896" y="43947"/>
                </a:cubicBezTo>
                <a:cubicBezTo>
                  <a:pt x="313637" y="38689"/>
                  <a:pt x="307252" y="36059"/>
                  <a:pt x="299739" y="36059"/>
                </a:cubicBezTo>
                <a:close/>
              </a:path>
            </a:pathLst>
          </a:custGeom>
          <a:solidFill>
            <a:srgbClr val="06657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Calibri"/>
              <a:buNone/>
              <a:tabLst/>
              <a:defRPr/>
            </a:pPr>
            <a:endParaRPr kumimoji="0" sz="13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9" name="Google Shape;411;p21">
            <a:extLst>
              <a:ext uri="{FF2B5EF4-FFF2-40B4-BE49-F238E27FC236}">
                <a16:creationId xmlns:a16="http://schemas.microsoft.com/office/drawing/2014/main" id="{3BE39398-1318-4D6C-9279-F6EC32FB4B75}"/>
              </a:ext>
            </a:extLst>
          </p:cNvPr>
          <p:cNvSpPr/>
          <p:nvPr/>
        </p:nvSpPr>
        <p:spPr>
          <a:xfrm>
            <a:off x="4181451" y="3001791"/>
            <a:ext cx="268449" cy="230145"/>
          </a:xfrm>
          <a:custGeom>
            <a:avLst/>
            <a:gdLst/>
            <a:ahLst/>
            <a:cxnLst/>
            <a:rect l="l" t="t" r="r" b="b"/>
            <a:pathLst>
              <a:path w="504825" h="432793" extrusionOk="0">
                <a:moveTo>
                  <a:pt x="252413" y="0"/>
                </a:moveTo>
                <a:cubicBezTo>
                  <a:pt x="298237" y="0"/>
                  <a:pt x="340494" y="8029"/>
                  <a:pt x="379182" y="24086"/>
                </a:cubicBezTo>
                <a:cubicBezTo>
                  <a:pt x="417870" y="40143"/>
                  <a:pt x="448483" y="62023"/>
                  <a:pt x="471020" y="89725"/>
                </a:cubicBezTo>
                <a:cubicBezTo>
                  <a:pt x="493556" y="117426"/>
                  <a:pt x="504825" y="147616"/>
                  <a:pt x="504825" y="180294"/>
                </a:cubicBezTo>
                <a:cubicBezTo>
                  <a:pt x="504825" y="212973"/>
                  <a:pt x="493556" y="243163"/>
                  <a:pt x="471020" y="270864"/>
                </a:cubicBezTo>
                <a:cubicBezTo>
                  <a:pt x="448483" y="298566"/>
                  <a:pt x="417870" y="320446"/>
                  <a:pt x="379182" y="336503"/>
                </a:cubicBezTo>
                <a:cubicBezTo>
                  <a:pt x="340494" y="352561"/>
                  <a:pt x="298237" y="360589"/>
                  <a:pt x="252413" y="360589"/>
                </a:cubicBezTo>
                <a:cubicBezTo>
                  <a:pt x="239266" y="360589"/>
                  <a:pt x="225650" y="359838"/>
                  <a:pt x="211564" y="358335"/>
                </a:cubicBezTo>
                <a:cubicBezTo>
                  <a:pt x="174379" y="391202"/>
                  <a:pt x="131183" y="413926"/>
                  <a:pt x="81978" y="426510"/>
                </a:cubicBezTo>
                <a:cubicBezTo>
                  <a:pt x="72775" y="429139"/>
                  <a:pt x="62071" y="431205"/>
                  <a:pt x="49863" y="432707"/>
                </a:cubicBezTo>
                <a:cubicBezTo>
                  <a:pt x="46670" y="433083"/>
                  <a:pt x="43806" y="432238"/>
                  <a:pt x="41271" y="430172"/>
                </a:cubicBezTo>
                <a:cubicBezTo>
                  <a:pt x="38735" y="428106"/>
                  <a:pt x="37092" y="425383"/>
                  <a:pt x="36341" y="422002"/>
                </a:cubicBezTo>
                <a:lnTo>
                  <a:pt x="36341" y="421720"/>
                </a:lnTo>
                <a:cubicBezTo>
                  <a:pt x="35777" y="420969"/>
                  <a:pt x="35730" y="419842"/>
                  <a:pt x="36200" y="418340"/>
                </a:cubicBezTo>
                <a:cubicBezTo>
                  <a:pt x="36669" y="416837"/>
                  <a:pt x="36857" y="415898"/>
                  <a:pt x="36763" y="415523"/>
                </a:cubicBezTo>
                <a:cubicBezTo>
                  <a:pt x="36669" y="415147"/>
                  <a:pt x="37092" y="414255"/>
                  <a:pt x="38031" y="412846"/>
                </a:cubicBezTo>
                <a:cubicBezTo>
                  <a:pt x="38970" y="411438"/>
                  <a:pt x="39534" y="410593"/>
                  <a:pt x="39721" y="410311"/>
                </a:cubicBezTo>
                <a:cubicBezTo>
                  <a:pt x="39909" y="410029"/>
                  <a:pt x="40566" y="409231"/>
                  <a:pt x="41693" y="407916"/>
                </a:cubicBezTo>
                <a:cubicBezTo>
                  <a:pt x="42820" y="406602"/>
                  <a:pt x="43571" y="405757"/>
                  <a:pt x="43947" y="405381"/>
                </a:cubicBezTo>
                <a:cubicBezTo>
                  <a:pt x="45261" y="403879"/>
                  <a:pt x="48173" y="400639"/>
                  <a:pt x="52680" y="395662"/>
                </a:cubicBezTo>
                <a:cubicBezTo>
                  <a:pt x="57187" y="390685"/>
                  <a:pt x="60427" y="387117"/>
                  <a:pt x="62399" y="384957"/>
                </a:cubicBezTo>
                <a:cubicBezTo>
                  <a:pt x="64371" y="382797"/>
                  <a:pt x="67282" y="379088"/>
                  <a:pt x="71132" y="373830"/>
                </a:cubicBezTo>
                <a:cubicBezTo>
                  <a:pt x="74981" y="368571"/>
                  <a:pt x="78034" y="363782"/>
                  <a:pt x="80288" y="359462"/>
                </a:cubicBezTo>
                <a:cubicBezTo>
                  <a:pt x="82541" y="355143"/>
                  <a:pt x="85077" y="349603"/>
                  <a:pt x="87893" y="342841"/>
                </a:cubicBezTo>
                <a:cubicBezTo>
                  <a:pt x="90711" y="336080"/>
                  <a:pt x="93152" y="328944"/>
                  <a:pt x="95218" y="321432"/>
                </a:cubicBezTo>
                <a:cubicBezTo>
                  <a:pt x="65733" y="304717"/>
                  <a:pt x="42492" y="284058"/>
                  <a:pt x="25495" y="259455"/>
                </a:cubicBezTo>
                <a:cubicBezTo>
                  <a:pt x="8498" y="234852"/>
                  <a:pt x="0" y="208465"/>
                  <a:pt x="0" y="180294"/>
                </a:cubicBezTo>
                <a:cubicBezTo>
                  <a:pt x="0" y="155880"/>
                  <a:pt x="6667" y="132544"/>
                  <a:pt x="20002" y="110289"/>
                </a:cubicBezTo>
                <a:cubicBezTo>
                  <a:pt x="33336" y="88034"/>
                  <a:pt x="51271" y="68831"/>
                  <a:pt x="73808" y="52680"/>
                </a:cubicBezTo>
                <a:cubicBezTo>
                  <a:pt x="96345" y="36528"/>
                  <a:pt x="123202" y="23710"/>
                  <a:pt x="154377" y="14226"/>
                </a:cubicBezTo>
                <a:cubicBezTo>
                  <a:pt x="185553" y="4742"/>
                  <a:pt x="218231" y="0"/>
                  <a:pt x="252413" y="0"/>
                </a:cubicBezTo>
                <a:close/>
              </a:path>
            </a:pathLst>
          </a:custGeom>
          <a:solidFill>
            <a:srgbClr val="06657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Calibri"/>
              <a:buNone/>
              <a:tabLst/>
              <a:defRPr/>
            </a:pPr>
            <a:endParaRPr kumimoji="0" sz="13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0" name="Google Shape;412;p21">
            <a:extLst>
              <a:ext uri="{FF2B5EF4-FFF2-40B4-BE49-F238E27FC236}">
                <a16:creationId xmlns:a16="http://schemas.microsoft.com/office/drawing/2014/main" id="{DDA22F92-76F2-4858-AE30-154CDEFD6056}"/>
              </a:ext>
            </a:extLst>
          </p:cNvPr>
          <p:cNvSpPr/>
          <p:nvPr/>
        </p:nvSpPr>
        <p:spPr>
          <a:xfrm>
            <a:off x="2038923" y="3020965"/>
            <a:ext cx="268448" cy="172574"/>
          </a:xfrm>
          <a:custGeom>
            <a:avLst/>
            <a:gdLst/>
            <a:ahLst/>
            <a:cxnLst/>
            <a:rect l="l" t="t" r="r" b="b"/>
            <a:pathLst>
              <a:path w="504824" h="324530" extrusionOk="0">
                <a:moveTo>
                  <a:pt x="252412" y="0"/>
                </a:moveTo>
                <a:cubicBezTo>
                  <a:pt x="301805" y="0"/>
                  <a:pt x="348710" y="13053"/>
                  <a:pt x="393126" y="39158"/>
                </a:cubicBezTo>
                <a:cubicBezTo>
                  <a:pt x="437543" y="65263"/>
                  <a:pt x="472897" y="99819"/>
                  <a:pt x="499190" y="142827"/>
                </a:cubicBezTo>
                <a:cubicBezTo>
                  <a:pt x="502946" y="149400"/>
                  <a:pt x="504824" y="155880"/>
                  <a:pt x="504824" y="162265"/>
                </a:cubicBezTo>
                <a:cubicBezTo>
                  <a:pt x="504824" y="168650"/>
                  <a:pt x="502946" y="175130"/>
                  <a:pt x="499190" y="181703"/>
                </a:cubicBezTo>
                <a:cubicBezTo>
                  <a:pt x="472897" y="224899"/>
                  <a:pt x="437543" y="259502"/>
                  <a:pt x="393126" y="285513"/>
                </a:cubicBezTo>
                <a:cubicBezTo>
                  <a:pt x="348710" y="311525"/>
                  <a:pt x="301805" y="324530"/>
                  <a:pt x="252412" y="324530"/>
                </a:cubicBezTo>
                <a:cubicBezTo>
                  <a:pt x="203018" y="324530"/>
                  <a:pt x="156114" y="311478"/>
                  <a:pt x="111698" y="285373"/>
                </a:cubicBezTo>
                <a:cubicBezTo>
                  <a:pt x="67281" y="259267"/>
                  <a:pt x="31927" y="224711"/>
                  <a:pt x="5634" y="181703"/>
                </a:cubicBezTo>
                <a:cubicBezTo>
                  <a:pt x="1877" y="175130"/>
                  <a:pt x="0" y="168650"/>
                  <a:pt x="0" y="162265"/>
                </a:cubicBezTo>
                <a:cubicBezTo>
                  <a:pt x="0" y="155880"/>
                  <a:pt x="1877" y="149400"/>
                  <a:pt x="5634" y="142827"/>
                </a:cubicBezTo>
                <a:cubicBezTo>
                  <a:pt x="31927" y="99819"/>
                  <a:pt x="67281" y="65263"/>
                  <a:pt x="111698" y="39158"/>
                </a:cubicBezTo>
                <a:cubicBezTo>
                  <a:pt x="156114" y="13053"/>
                  <a:pt x="203018" y="0"/>
                  <a:pt x="252412" y="0"/>
                </a:cubicBezTo>
                <a:close/>
                <a:moveTo>
                  <a:pt x="252412" y="40566"/>
                </a:moveTo>
                <a:cubicBezTo>
                  <a:pt x="228936" y="40566"/>
                  <a:pt x="208794" y="48970"/>
                  <a:pt x="191985" y="65779"/>
                </a:cubicBezTo>
                <a:cubicBezTo>
                  <a:pt x="175177" y="82588"/>
                  <a:pt x="166772" y="102730"/>
                  <a:pt x="166772" y="126206"/>
                </a:cubicBezTo>
                <a:cubicBezTo>
                  <a:pt x="166772" y="129962"/>
                  <a:pt x="168087" y="133155"/>
                  <a:pt x="170716" y="135784"/>
                </a:cubicBezTo>
                <a:cubicBezTo>
                  <a:pt x="173346" y="138413"/>
                  <a:pt x="176538" y="139728"/>
                  <a:pt x="180294" y="139728"/>
                </a:cubicBezTo>
                <a:cubicBezTo>
                  <a:pt x="184050" y="139728"/>
                  <a:pt x="187243" y="138413"/>
                  <a:pt x="189872" y="135784"/>
                </a:cubicBezTo>
                <a:cubicBezTo>
                  <a:pt x="192502" y="133155"/>
                  <a:pt x="193816" y="129962"/>
                  <a:pt x="193816" y="126206"/>
                </a:cubicBezTo>
                <a:cubicBezTo>
                  <a:pt x="193816" y="110055"/>
                  <a:pt x="199544" y="96251"/>
                  <a:pt x="211001" y="84795"/>
                </a:cubicBezTo>
                <a:cubicBezTo>
                  <a:pt x="222457" y="73338"/>
                  <a:pt x="236260" y="67610"/>
                  <a:pt x="252412" y="67610"/>
                </a:cubicBezTo>
                <a:cubicBezTo>
                  <a:pt x="256168" y="67610"/>
                  <a:pt x="259361" y="66295"/>
                  <a:pt x="261990" y="63666"/>
                </a:cubicBezTo>
                <a:cubicBezTo>
                  <a:pt x="264619" y="61037"/>
                  <a:pt x="265934" y="57844"/>
                  <a:pt x="265934" y="54088"/>
                </a:cubicBezTo>
                <a:cubicBezTo>
                  <a:pt x="265934" y="50332"/>
                  <a:pt x="264619" y="47139"/>
                  <a:pt x="261990" y="44510"/>
                </a:cubicBezTo>
                <a:cubicBezTo>
                  <a:pt x="259361" y="41881"/>
                  <a:pt x="256168" y="40566"/>
                  <a:pt x="252412" y="40566"/>
                </a:cubicBezTo>
                <a:close/>
                <a:moveTo>
                  <a:pt x="143390" y="62821"/>
                </a:moveTo>
                <a:cubicBezTo>
                  <a:pt x="100382" y="84795"/>
                  <a:pt x="64605" y="117943"/>
                  <a:pt x="36059" y="162265"/>
                </a:cubicBezTo>
                <a:cubicBezTo>
                  <a:pt x="61037" y="200765"/>
                  <a:pt x="92353" y="231425"/>
                  <a:pt x="130009" y="254243"/>
                </a:cubicBezTo>
                <a:cubicBezTo>
                  <a:pt x="167664" y="277062"/>
                  <a:pt x="208465" y="288471"/>
                  <a:pt x="252412" y="288471"/>
                </a:cubicBezTo>
                <a:cubicBezTo>
                  <a:pt x="296359" y="288471"/>
                  <a:pt x="337160" y="277062"/>
                  <a:pt x="374815" y="254243"/>
                </a:cubicBezTo>
                <a:cubicBezTo>
                  <a:pt x="412470" y="231425"/>
                  <a:pt x="443787" y="200765"/>
                  <a:pt x="468766" y="162265"/>
                </a:cubicBezTo>
                <a:cubicBezTo>
                  <a:pt x="440219" y="117943"/>
                  <a:pt x="404441" y="84795"/>
                  <a:pt x="361434" y="62821"/>
                </a:cubicBezTo>
                <a:cubicBezTo>
                  <a:pt x="372890" y="82353"/>
                  <a:pt x="378618" y="103481"/>
                  <a:pt x="378618" y="126206"/>
                </a:cubicBezTo>
                <a:cubicBezTo>
                  <a:pt x="378618" y="160950"/>
                  <a:pt x="366270" y="190671"/>
                  <a:pt x="341573" y="215367"/>
                </a:cubicBezTo>
                <a:cubicBezTo>
                  <a:pt x="316876" y="240064"/>
                  <a:pt x="287156" y="252412"/>
                  <a:pt x="252412" y="252412"/>
                </a:cubicBezTo>
                <a:cubicBezTo>
                  <a:pt x="217667" y="252412"/>
                  <a:pt x="187947" y="240064"/>
                  <a:pt x="163251" y="215367"/>
                </a:cubicBezTo>
                <a:cubicBezTo>
                  <a:pt x="138554" y="190671"/>
                  <a:pt x="126206" y="160950"/>
                  <a:pt x="126206" y="126206"/>
                </a:cubicBezTo>
                <a:cubicBezTo>
                  <a:pt x="126206" y="103481"/>
                  <a:pt x="131934" y="82353"/>
                  <a:pt x="143390" y="62821"/>
                </a:cubicBezTo>
                <a:close/>
              </a:path>
            </a:pathLst>
          </a:custGeom>
          <a:solidFill>
            <a:srgbClr val="06657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Calibri"/>
              <a:buNone/>
              <a:tabLst/>
              <a:defRPr/>
            </a:pPr>
            <a:endParaRPr kumimoji="0" sz="13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1" name="Google Shape;413;p21">
            <a:extLst>
              <a:ext uri="{FF2B5EF4-FFF2-40B4-BE49-F238E27FC236}">
                <a16:creationId xmlns:a16="http://schemas.microsoft.com/office/drawing/2014/main" id="{A8F35059-6974-4EDB-B019-B8BA2441EF4D}"/>
              </a:ext>
            </a:extLst>
          </p:cNvPr>
          <p:cNvSpPr/>
          <p:nvPr/>
        </p:nvSpPr>
        <p:spPr>
          <a:xfrm>
            <a:off x="5624996" y="3020964"/>
            <a:ext cx="287623" cy="172574"/>
          </a:xfrm>
          <a:custGeom>
            <a:avLst/>
            <a:gdLst/>
            <a:ahLst/>
            <a:cxnLst/>
            <a:rect l="l" t="t" r="r" b="b"/>
            <a:pathLst>
              <a:path w="540883" h="324530" extrusionOk="0">
                <a:moveTo>
                  <a:pt x="108176" y="281"/>
                </a:moveTo>
                <a:cubicBezTo>
                  <a:pt x="113810" y="281"/>
                  <a:pt x="118412" y="2347"/>
                  <a:pt x="121980" y="6479"/>
                </a:cubicBezTo>
                <a:lnTo>
                  <a:pt x="212128" y="114656"/>
                </a:lnTo>
                <a:cubicBezTo>
                  <a:pt x="214945" y="117849"/>
                  <a:pt x="216353" y="121699"/>
                  <a:pt x="216353" y="126206"/>
                </a:cubicBezTo>
                <a:cubicBezTo>
                  <a:pt x="216353" y="131089"/>
                  <a:pt x="214569" y="135315"/>
                  <a:pt x="211001" y="138883"/>
                </a:cubicBezTo>
                <a:cubicBezTo>
                  <a:pt x="207432" y="142451"/>
                  <a:pt x="203207" y="144235"/>
                  <a:pt x="198324" y="144235"/>
                </a:cubicBezTo>
                <a:lnTo>
                  <a:pt x="144235" y="144235"/>
                </a:lnTo>
                <a:lnTo>
                  <a:pt x="144235" y="252412"/>
                </a:lnTo>
                <a:lnTo>
                  <a:pt x="306500" y="252412"/>
                </a:lnTo>
                <a:cubicBezTo>
                  <a:pt x="309505" y="252412"/>
                  <a:pt x="311853" y="253445"/>
                  <a:pt x="313543" y="255511"/>
                </a:cubicBezTo>
                <a:lnTo>
                  <a:pt x="358616" y="309600"/>
                </a:lnTo>
                <a:cubicBezTo>
                  <a:pt x="359931" y="311666"/>
                  <a:pt x="360588" y="313637"/>
                  <a:pt x="360588" y="315516"/>
                </a:cubicBezTo>
                <a:cubicBezTo>
                  <a:pt x="360588" y="317957"/>
                  <a:pt x="359698" y="320070"/>
                  <a:pt x="357913" y="321854"/>
                </a:cubicBezTo>
                <a:cubicBezTo>
                  <a:pt x="356128" y="323638"/>
                  <a:pt x="354015" y="324530"/>
                  <a:pt x="351574" y="324530"/>
                </a:cubicBezTo>
                <a:lnTo>
                  <a:pt x="81132" y="324530"/>
                </a:lnTo>
                <a:cubicBezTo>
                  <a:pt x="79630" y="324530"/>
                  <a:pt x="78362" y="324342"/>
                  <a:pt x="77329" y="323967"/>
                </a:cubicBezTo>
                <a:cubicBezTo>
                  <a:pt x="76296" y="323591"/>
                  <a:pt x="75451" y="322934"/>
                  <a:pt x="74793" y="321995"/>
                </a:cubicBezTo>
                <a:cubicBezTo>
                  <a:pt x="74136" y="321056"/>
                  <a:pt x="73621" y="320305"/>
                  <a:pt x="73244" y="319741"/>
                </a:cubicBezTo>
                <a:cubicBezTo>
                  <a:pt x="72869" y="319178"/>
                  <a:pt x="72587" y="318098"/>
                  <a:pt x="72399" y="316502"/>
                </a:cubicBezTo>
                <a:cubicBezTo>
                  <a:pt x="72212" y="314905"/>
                  <a:pt x="72117" y="313825"/>
                  <a:pt x="72117" y="313262"/>
                </a:cubicBezTo>
                <a:cubicBezTo>
                  <a:pt x="72117" y="312698"/>
                  <a:pt x="72117" y="311478"/>
                  <a:pt x="72117" y="309600"/>
                </a:cubicBezTo>
                <a:cubicBezTo>
                  <a:pt x="72117" y="307722"/>
                  <a:pt x="72117" y="306688"/>
                  <a:pt x="72117" y="306501"/>
                </a:cubicBezTo>
                <a:lnTo>
                  <a:pt x="72117" y="261427"/>
                </a:lnTo>
                <a:lnTo>
                  <a:pt x="72117" y="144235"/>
                </a:lnTo>
                <a:lnTo>
                  <a:pt x="18029" y="144235"/>
                </a:lnTo>
                <a:cubicBezTo>
                  <a:pt x="13147" y="144235"/>
                  <a:pt x="8920" y="142451"/>
                  <a:pt x="5352" y="138883"/>
                </a:cubicBezTo>
                <a:cubicBezTo>
                  <a:pt x="1785" y="135315"/>
                  <a:pt x="0" y="131089"/>
                  <a:pt x="0" y="126206"/>
                </a:cubicBezTo>
                <a:cubicBezTo>
                  <a:pt x="0" y="121699"/>
                  <a:pt x="1408" y="117849"/>
                  <a:pt x="4225" y="114656"/>
                </a:cubicBezTo>
                <a:lnTo>
                  <a:pt x="94372" y="6479"/>
                </a:lnTo>
                <a:cubicBezTo>
                  <a:pt x="97941" y="2347"/>
                  <a:pt x="102542" y="281"/>
                  <a:pt x="108176" y="281"/>
                </a:cubicBezTo>
                <a:close/>
                <a:moveTo>
                  <a:pt x="189309" y="0"/>
                </a:moveTo>
                <a:lnTo>
                  <a:pt x="459751" y="0"/>
                </a:lnTo>
                <a:cubicBezTo>
                  <a:pt x="461254" y="0"/>
                  <a:pt x="462522" y="188"/>
                  <a:pt x="463554" y="563"/>
                </a:cubicBezTo>
                <a:cubicBezTo>
                  <a:pt x="464587" y="939"/>
                  <a:pt x="465432" y="1596"/>
                  <a:pt x="466089" y="2535"/>
                </a:cubicBezTo>
                <a:cubicBezTo>
                  <a:pt x="466747" y="3474"/>
                  <a:pt x="467263" y="4225"/>
                  <a:pt x="467639" y="4789"/>
                </a:cubicBezTo>
                <a:cubicBezTo>
                  <a:pt x="468015" y="5352"/>
                  <a:pt x="468297" y="6432"/>
                  <a:pt x="468484" y="8028"/>
                </a:cubicBezTo>
                <a:cubicBezTo>
                  <a:pt x="468672" y="9625"/>
                  <a:pt x="468765" y="10705"/>
                  <a:pt x="468765" y="11268"/>
                </a:cubicBezTo>
                <a:cubicBezTo>
                  <a:pt x="468765" y="11832"/>
                  <a:pt x="468765" y="13053"/>
                  <a:pt x="468765" y="14930"/>
                </a:cubicBezTo>
                <a:cubicBezTo>
                  <a:pt x="468765" y="16808"/>
                  <a:pt x="468765" y="17841"/>
                  <a:pt x="468765" y="18029"/>
                </a:cubicBezTo>
                <a:lnTo>
                  <a:pt x="468765" y="63103"/>
                </a:lnTo>
                <a:lnTo>
                  <a:pt x="468765" y="180294"/>
                </a:lnTo>
                <a:lnTo>
                  <a:pt x="522854" y="180294"/>
                </a:lnTo>
                <a:cubicBezTo>
                  <a:pt x="527737" y="180294"/>
                  <a:pt x="531963" y="182079"/>
                  <a:pt x="535531" y="185647"/>
                </a:cubicBezTo>
                <a:cubicBezTo>
                  <a:pt x="539099" y="189215"/>
                  <a:pt x="540883" y="193441"/>
                  <a:pt x="540883" y="198324"/>
                </a:cubicBezTo>
                <a:cubicBezTo>
                  <a:pt x="540883" y="202831"/>
                  <a:pt x="539475" y="206681"/>
                  <a:pt x="536658" y="209874"/>
                </a:cubicBezTo>
                <a:lnTo>
                  <a:pt x="446510" y="318051"/>
                </a:lnTo>
                <a:cubicBezTo>
                  <a:pt x="442754" y="322370"/>
                  <a:pt x="438153" y="324530"/>
                  <a:pt x="432706" y="324530"/>
                </a:cubicBezTo>
                <a:cubicBezTo>
                  <a:pt x="427261" y="324530"/>
                  <a:pt x="422660" y="322370"/>
                  <a:pt x="418902" y="318051"/>
                </a:cubicBezTo>
                <a:lnTo>
                  <a:pt x="328755" y="209874"/>
                </a:lnTo>
                <a:cubicBezTo>
                  <a:pt x="325938" y="206681"/>
                  <a:pt x="324530" y="202831"/>
                  <a:pt x="324530" y="198324"/>
                </a:cubicBezTo>
                <a:cubicBezTo>
                  <a:pt x="324530" y="193441"/>
                  <a:pt x="326315" y="189215"/>
                  <a:pt x="329882" y="185647"/>
                </a:cubicBezTo>
                <a:cubicBezTo>
                  <a:pt x="333450" y="182079"/>
                  <a:pt x="337677" y="180294"/>
                  <a:pt x="342559" y="180294"/>
                </a:cubicBezTo>
                <a:lnTo>
                  <a:pt x="396648" y="180294"/>
                </a:lnTo>
                <a:lnTo>
                  <a:pt x="396648" y="72118"/>
                </a:lnTo>
                <a:lnTo>
                  <a:pt x="234382" y="72118"/>
                </a:lnTo>
                <a:cubicBezTo>
                  <a:pt x="231379" y="72118"/>
                  <a:pt x="229030" y="70991"/>
                  <a:pt x="227339" y="68737"/>
                </a:cubicBezTo>
                <a:lnTo>
                  <a:pt x="182265" y="14649"/>
                </a:lnTo>
                <a:cubicBezTo>
                  <a:pt x="180952" y="12958"/>
                  <a:pt x="180293" y="11081"/>
                  <a:pt x="180293" y="9014"/>
                </a:cubicBezTo>
                <a:cubicBezTo>
                  <a:pt x="180293" y="6573"/>
                  <a:pt x="181186" y="4460"/>
                  <a:pt x="182970" y="2676"/>
                </a:cubicBezTo>
                <a:cubicBezTo>
                  <a:pt x="184755" y="892"/>
                  <a:pt x="186867" y="0"/>
                  <a:pt x="189309" y="0"/>
                </a:cubicBezTo>
                <a:close/>
              </a:path>
            </a:pathLst>
          </a:custGeom>
          <a:solidFill>
            <a:srgbClr val="06657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Calibri"/>
              <a:buNone/>
              <a:tabLst/>
              <a:defRPr/>
            </a:pPr>
            <a:endParaRPr kumimoji="0" sz="13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2" name="Google Shape;414;p21">
            <a:extLst>
              <a:ext uri="{FF2B5EF4-FFF2-40B4-BE49-F238E27FC236}">
                <a16:creationId xmlns:a16="http://schemas.microsoft.com/office/drawing/2014/main" id="{7FE515D9-4D75-42C7-A668-A86C9FBE004A}"/>
              </a:ext>
            </a:extLst>
          </p:cNvPr>
          <p:cNvSpPr/>
          <p:nvPr/>
        </p:nvSpPr>
        <p:spPr>
          <a:xfrm>
            <a:off x="4893914" y="3035346"/>
            <a:ext cx="241484" cy="155047"/>
          </a:xfrm>
          <a:custGeom>
            <a:avLst/>
            <a:gdLst/>
            <a:ahLst/>
            <a:cxnLst/>
            <a:rect l="l" t="t" r="r" b="b"/>
            <a:pathLst>
              <a:path w="454117" h="291570" extrusionOk="0">
                <a:moveTo>
                  <a:pt x="227058" y="0"/>
                </a:moveTo>
                <a:cubicBezTo>
                  <a:pt x="231941" y="0"/>
                  <a:pt x="236167" y="1784"/>
                  <a:pt x="239735" y="5352"/>
                </a:cubicBezTo>
                <a:lnTo>
                  <a:pt x="448765" y="214100"/>
                </a:lnTo>
                <a:cubicBezTo>
                  <a:pt x="452333" y="217668"/>
                  <a:pt x="454117" y="221941"/>
                  <a:pt x="454117" y="226918"/>
                </a:cubicBezTo>
                <a:cubicBezTo>
                  <a:pt x="454117" y="231895"/>
                  <a:pt x="452333" y="236167"/>
                  <a:pt x="448765" y="239735"/>
                </a:cubicBezTo>
                <a:lnTo>
                  <a:pt x="402000" y="286218"/>
                </a:lnTo>
                <a:cubicBezTo>
                  <a:pt x="398432" y="289786"/>
                  <a:pt x="394206" y="291570"/>
                  <a:pt x="389324" y="291570"/>
                </a:cubicBezTo>
                <a:cubicBezTo>
                  <a:pt x="384441" y="291570"/>
                  <a:pt x="380215" y="289786"/>
                  <a:pt x="376647" y="286218"/>
                </a:cubicBezTo>
                <a:lnTo>
                  <a:pt x="227058" y="136630"/>
                </a:lnTo>
                <a:lnTo>
                  <a:pt x="77470" y="286218"/>
                </a:lnTo>
                <a:cubicBezTo>
                  <a:pt x="73901" y="289786"/>
                  <a:pt x="69676" y="291570"/>
                  <a:pt x="64793" y="291570"/>
                </a:cubicBezTo>
                <a:cubicBezTo>
                  <a:pt x="59910" y="291570"/>
                  <a:pt x="55684" y="289786"/>
                  <a:pt x="52117" y="286218"/>
                </a:cubicBezTo>
                <a:lnTo>
                  <a:pt x="5353" y="239735"/>
                </a:lnTo>
                <a:cubicBezTo>
                  <a:pt x="1784" y="236167"/>
                  <a:pt x="0" y="231895"/>
                  <a:pt x="0" y="226918"/>
                </a:cubicBezTo>
                <a:cubicBezTo>
                  <a:pt x="0" y="221941"/>
                  <a:pt x="1784" y="217668"/>
                  <a:pt x="5353" y="214100"/>
                </a:cubicBezTo>
                <a:lnTo>
                  <a:pt x="214382" y="5352"/>
                </a:lnTo>
                <a:cubicBezTo>
                  <a:pt x="217950" y="1784"/>
                  <a:pt x="222175" y="0"/>
                  <a:pt x="227058" y="0"/>
                </a:cubicBezTo>
                <a:close/>
              </a:path>
            </a:pathLst>
          </a:custGeom>
          <a:solidFill>
            <a:srgbClr val="06657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Calibri"/>
              <a:buNone/>
              <a:tabLst/>
              <a:defRPr/>
            </a:pPr>
            <a:endParaRPr kumimoji="0" sz="13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3" name="Google Shape;415;p21">
            <a:extLst>
              <a:ext uri="{FF2B5EF4-FFF2-40B4-BE49-F238E27FC236}">
                <a16:creationId xmlns:a16="http://schemas.microsoft.com/office/drawing/2014/main" id="{92A5B08E-1649-4F98-889A-7EFDB159E9AF}"/>
              </a:ext>
            </a:extLst>
          </p:cNvPr>
          <p:cNvSpPr/>
          <p:nvPr/>
        </p:nvSpPr>
        <p:spPr>
          <a:xfrm>
            <a:off x="5263662" y="3043285"/>
            <a:ext cx="241485" cy="155047"/>
          </a:xfrm>
          <a:custGeom>
            <a:avLst/>
            <a:gdLst/>
            <a:ahLst/>
            <a:cxnLst/>
            <a:rect l="l" t="t" r="r" b="b"/>
            <a:pathLst>
              <a:path w="454118" h="291570" extrusionOk="0">
                <a:moveTo>
                  <a:pt x="64793" y="0"/>
                </a:moveTo>
                <a:cubicBezTo>
                  <a:pt x="69676" y="0"/>
                  <a:pt x="73901" y="1784"/>
                  <a:pt x="77470" y="5352"/>
                </a:cubicBezTo>
                <a:lnTo>
                  <a:pt x="227058" y="154940"/>
                </a:lnTo>
                <a:lnTo>
                  <a:pt x="376647" y="5352"/>
                </a:lnTo>
                <a:cubicBezTo>
                  <a:pt x="380214" y="1784"/>
                  <a:pt x="384440" y="0"/>
                  <a:pt x="389324" y="0"/>
                </a:cubicBezTo>
                <a:cubicBezTo>
                  <a:pt x="394206" y="0"/>
                  <a:pt x="398432" y="1784"/>
                  <a:pt x="402000" y="5352"/>
                </a:cubicBezTo>
                <a:lnTo>
                  <a:pt x="448765" y="51834"/>
                </a:lnTo>
                <a:cubicBezTo>
                  <a:pt x="452333" y="55403"/>
                  <a:pt x="454118" y="59675"/>
                  <a:pt x="454118" y="64652"/>
                </a:cubicBezTo>
                <a:cubicBezTo>
                  <a:pt x="454118" y="69629"/>
                  <a:pt x="452333" y="73902"/>
                  <a:pt x="448765" y="77470"/>
                </a:cubicBezTo>
                <a:lnTo>
                  <a:pt x="239735" y="286217"/>
                </a:lnTo>
                <a:cubicBezTo>
                  <a:pt x="236167" y="289786"/>
                  <a:pt x="231941" y="291570"/>
                  <a:pt x="227058" y="291570"/>
                </a:cubicBezTo>
                <a:cubicBezTo>
                  <a:pt x="222175" y="291570"/>
                  <a:pt x="217949" y="289786"/>
                  <a:pt x="214382" y="286217"/>
                </a:cubicBezTo>
                <a:lnTo>
                  <a:pt x="5353" y="77470"/>
                </a:lnTo>
                <a:cubicBezTo>
                  <a:pt x="1784" y="73902"/>
                  <a:pt x="0" y="69629"/>
                  <a:pt x="0" y="64652"/>
                </a:cubicBezTo>
                <a:cubicBezTo>
                  <a:pt x="0" y="59675"/>
                  <a:pt x="1784" y="55403"/>
                  <a:pt x="5353" y="51834"/>
                </a:cubicBezTo>
                <a:lnTo>
                  <a:pt x="52117" y="5352"/>
                </a:lnTo>
                <a:cubicBezTo>
                  <a:pt x="55684" y="1784"/>
                  <a:pt x="59910" y="0"/>
                  <a:pt x="64793" y="0"/>
                </a:cubicBezTo>
                <a:close/>
              </a:path>
            </a:pathLst>
          </a:custGeom>
          <a:solidFill>
            <a:srgbClr val="06657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Calibri"/>
              <a:buNone/>
              <a:tabLst/>
              <a:defRPr/>
            </a:pPr>
            <a:endParaRPr kumimoji="0" sz="13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4" name="Google Shape;416;p21">
            <a:extLst>
              <a:ext uri="{FF2B5EF4-FFF2-40B4-BE49-F238E27FC236}">
                <a16:creationId xmlns:a16="http://schemas.microsoft.com/office/drawing/2014/main" id="{34697F44-8EE3-48C8-8511-2550124FB63A}"/>
              </a:ext>
            </a:extLst>
          </p:cNvPr>
          <p:cNvSpPr/>
          <p:nvPr/>
        </p:nvSpPr>
        <p:spPr>
          <a:xfrm>
            <a:off x="2408675" y="3006583"/>
            <a:ext cx="268449" cy="201337"/>
          </a:xfrm>
          <a:custGeom>
            <a:avLst/>
            <a:gdLst/>
            <a:ahLst/>
            <a:cxnLst/>
            <a:rect l="l" t="t" r="r" b="b"/>
            <a:pathLst>
              <a:path w="504825" h="378618" extrusionOk="0">
                <a:moveTo>
                  <a:pt x="376365" y="129586"/>
                </a:moveTo>
                <a:cubicBezTo>
                  <a:pt x="377868" y="138038"/>
                  <a:pt x="378619" y="145926"/>
                  <a:pt x="378619" y="153250"/>
                </a:cubicBezTo>
                <a:cubicBezTo>
                  <a:pt x="378619" y="179355"/>
                  <a:pt x="371201" y="203160"/>
                  <a:pt x="356364" y="224664"/>
                </a:cubicBezTo>
                <a:cubicBezTo>
                  <a:pt x="341527" y="246167"/>
                  <a:pt x="321902" y="261615"/>
                  <a:pt x="297487" y="271005"/>
                </a:cubicBezTo>
                <a:close/>
                <a:moveTo>
                  <a:pt x="143391" y="89865"/>
                </a:moveTo>
                <a:cubicBezTo>
                  <a:pt x="100383" y="111839"/>
                  <a:pt x="64606" y="144987"/>
                  <a:pt x="36060" y="189309"/>
                </a:cubicBezTo>
                <a:cubicBezTo>
                  <a:pt x="67423" y="237763"/>
                  <a:pt x="107519" y="272977"/>
                  <a:pt x="156350" y="294950"/>
                </a:cubicBezTo>
                <a:lnTo>
                  <a:pt x="178323" y="255229"/>
                </a:lnTo>
                <a:cubicBezTo>
                  <a:pt x="161984" y="243397"/>
                  <a:pt x="149213" y="228467"/>
                  <a:pt x="140011" y="210437"/>
                </a:cubicBezTo>
                <a:cubicBezTo>
                  <a:pt x="130808" y="192408"/>
                  <a:pt x="126207" y="173345"/>
                  <a:pt x="126207" y="153250"/>
                </a:cubicBezTo>
                <a:cubicBezTo>
                  <a:pt x="126207" y="130525"/>
                  <a:pt x="131935" y="109397"/>
                  <a:pt x="143391" y="89865"/>
                </a:cubicBezTo>
                <a:close/>
                <a:moveTo>
                  <a:pt x="407072" y="74934"/>
                </a:moveTo>
                <a:cubicBezTo>
                  <a:pt x="424914" y="86954"/>
                  <a:pt x="442051" y="101322"/>
                  <a:pt x="458484" y="118036"/>
                </a:cubicBezTo>
                <a:cubicBezTo>
                  <a:pt x="474917" y="134751"/>
                  <a:pt x="488486" y="152029"/>
                  <a:pt x="499191" y="169871"/>
                </a:cubicBezTo>
                <a:cubicBezTo>
                  <a:pt x="502947" y="176257"/>
                  <a:pt x="504825" y="182736"/>
                  <a:pt x="504825" y="189309"/>
                </a:cubicBezTo>
                <a:cubicBezTo>
                  <a:pt x="504825" y="195882"/>
                  <a:pt x="502947" y="202362"/>
                  <a:pt x="499191" y="208747"/>
                </a:cubicBezTo>
                <a:cubicBezTo>
                  <a:pt x="491867" y="220767"/>
                  <a:pt x="481631" y="234383"/>
                  <a:pt x="468485" y="249595"/>
                </a:cubicBezTo>
                <a:cubicBezTo>
                  <a:pt x="440314" y="281898"/>
                  <a:pt x="407682" y="306970"/>
                  <a:pt x="370591" y="324812"/>
                </a:cubicBezTo>
                <a:cubicBezTo>
                  <a:pt x="333499" y="342653"/>
                  <a:pt x="294106" y="351574"/>
                  <a:pt x="252413" y="351574"/>
                </a:cubicBezTo>
                <a:lnTo>
                  <a:pt x="273260" y="314388"/>
                </a:lnTo>
                <a:cubicBezTo>
                  <a:pt x="313075" y="311008"/>
                  <a:pt x="349932" y="298143"/>
                  <a:pt x="383831" y="275794"/>
                </a:cubicBezTo>
                <a:cubicBezTo>
                  <a:pt x="417730" y="253445"/>
                  <a:pt x="446042" y="224617"/>
                  <a:pt x="468766" y="189309"/>
                </a:cubicBezTo>
                <a:cubicBezTo>
                  <a:pt x="447169" y="155691"/>
                  <a:pt x="420688" y="128084"/>
                  <a:pt x="389324" y="106486"/>
                </a:cubicBezTo>
                <a:close/>
                <a:moveTo>
                  <a:pt x="252413" y="67610"/>
                </a:moveTo>
                <a:cubicBezTo>
                  <a:pt x="228937" y="67610"/>
                  <a:pt x="208795" y="76014"/>
                  <a:pt x="191986" y="92823"/>
                </a:cubicBezTo>
                <a:cubicBezTo>
                  <a:pt x="175177" y="109632"/>
                  <a:pt x="166773" y="129774"/>
                  <a:pt x="166773" y="153250"/>
                </a:cubicBezTo>
                <a:cubicBezTo>
                  <a:pt x="166773" y="157006"/>
                  <a:pt x="168088" y="160199"/>
                  <a:pt x="170717" y="162828"/>
                </a:cubicBezTo>
                <a:cubicBezTo>
                  <a:pt x="173346" y="165457"/>
                  <a:pt x="176539" y="166772"/>
                  <a:pt x="180295" y="166772"/>
                </a:cubicBezTo>
                <a:cubicBezTo>
                  <a:pt x="184051" y="166772"/>
                  <a:pt x="187244" y="165457"/>
                  <a:pt x="189873" y="162828"/>
                </a:cubicBezTo>
                <a:cubicBezTo>
                  <a:pt x="192503" y="160199"/>
                  <a:pt x="193817" y="157006"/>
                  <a:pt x="193817" y="153250"/>
                </a:cubicBezTo>
                <a:cubicBezTo>
                  <a:pt x="193817" y="137099"/>
                  <a:pt x="199545" y="123295"/>
                  <a:pt x="211001" y="111839"/>
                </a:cubicBezTo>
                <a:cubicBezTo>
                  <a:pt x="222458" y="100382"/>
                  <a:pt x="236262" y="94654"/>
                  <a:pt x="252413" y="94654"/>
                </a:cubicBezTo>
                <a:cubicBezTo>
                  <a:pt x="256169" y="94654"/>
                  <a:pt x="259362" y="93339"/>
                  <a:pt x="261991" y="90710"/>
                </a:cubicBezTo>
                <a:cubicBezTo>
                  <a:pt x="264620" y="88081"/>
                  <a:pt x="265935" y="84888"/>
                  <a:pt x="265935" y="81132"/>
                </a:cubicBezTo>
                <a:cubicBezTo>
                  <a:pt x="265935" y="77376"/>
                  <a:pt x="264620" y="74183"/>
                  <a:pt x="261991" y="71554"/>
                </a:cubicBezTo>
                <a:cubicBezTo>
                  <a:pt x="259362" y="68925"/>
                  <a:pt x="256169" y="67610"/>
                  <a:pt x="252413" y="67610"/>
                </a:cubicBezTo>
                <a:close/>
                <a:moveTo>
                  <a:pt x="326221" y="0"/>
                </a:moveTo>
                <a:cubicBezTo>
                  <a:pt x="327160" y="0"/>
                  <a:pt x="328851" y="563"/>
                  <a:pt x="331292" y="1690"/>
                </a:cubicBezTo>
                <a:cubicBezTo>
                  <a:pt x="333733" y="2817"/>
                  <a:pt x="336645" y="4272"/>
                  <a:pt x="340025" y="6056"/>
                </a:cubicBezTo>
                <a:cubicBezTo>
                  <a:pt x="343406" y="7841"/>
                  <a:pt x="346504" y="9578"/>
                  <a:pt x="349322" y="11268"/>
                </a:cubicBezTo>
                <a:cubicBezTo>
                  <a:pt x="352138" y="12958"/>
                  <a:pt x="355096" y="14695"/>
                  <a:pt x="358195" y="16480"/>
                </a:cubicBezTo>
                <a:cubicBezTo>
                  <a:pt x="361294" y="18264"/>
                  <a:pt x="363125" y="19344"/>
                  <a:pt x="363689" y="19719"/>
                </a:cubicBezTo>
                <a:cubicBezTo>
                  <a:pt x="366693" y="21597"/>
                  <a:pt x="368196" y="24133"/>
                  <a:pt x="368196" y="27325"/>
                </a:cubicBezTo>
                <a:cubicBezTo>
                  <a:pt x="368196" y="28640"/>
                  <a:pt x="368102" y="29485"/>
                  <a:pt x="367914" y="29861"/>
                </a:cubicBezTo>
                <a:cubicBezTo>
                  <a:pt x="348195" y="65169"/>
                  <a:pt x="318615" y="118318"/>
                  <a:pt x="279175" y="189309"/>
                </a:cubicBezTo>
                <a:cubicBezTo>
                  <a:pt x="239736" y="260300"/>
                  <a:pt x="210062" y="313543"/>
                  <a:pt x="190155" y="349039"/>
                </a:cubicBezTo>
                <a:lnTo>
                  <a:pt x="176351" y="374111"/>
                </a:lnTo>
                <a:cubicBezTo>
                  <a:pt x="174473" y="377116"/>
                  <a:pt x="171844" y="378618"/>
                  <a:pt x="168463" y="378618"/>
                </a:cubicBezTo>
                <a:cubicBezTo>
                  <a:pt x="166210" y="378618"/>
                  <a:pt x="153627" y="372045"/>
                  <a:pt x="130714" y="358899"/>
                </a:cubicBezTo>
                <a:cubicBezTo>
                  <a:pt x="127709" y="357021"/>
                  <a:pt x="126207" y="354391"/>
                  <a:pt x="126207" y="351011"/>
                </a:cubicBezTo>
                <a:cubicBezTo>
                  <a:pt x="126207" y="348757"/>
                  <a:pt x="130338" y="340588"/>
                  <a:pt x="138602" y="326502"/>
                </a:cubicBezTo>
                <a:cubicBezTo>
                  <a:pt x="111745" y="314295"/>
                  <a:pt x="87002" y="298049"/>
                  <a:pt x="64372" y="277766"/>
                </a:cubicBezTo>
                <a:cubicBezTo>
                  <a:pt x="41740" y="257483"/>
                  <a:pt x="22162" y="234477"/>
                  <a:pt x="5635" y="208747"/>
                </a:cubicBezTo>
                <a:cubicBezTo>
                  <a:pt x="1878" y="202925"/>
                  <a:pt x="0" y="196446"/>
                  <a:pt x="0" y="189309"/>
                </a:cubicBezTo>
                <a:cubicBezTo>
                  <a:pt x="0" y="182172"/>
                  <a:pt x="1878" y="175693"/>
                  <a:pt x="5635" y="169871"/>
                </a:cubicBezTo>
                <a:cubicBezTo>
                  <a:pt x="34369" y="125736"/>
                  <a:pt x="70052" y="90898"/>
                  <a:pt x="112685" y="65356"/>
                </a:cubicBezTo>
                <a:cubicBezTo>
                  <a:pt x="155317" y="39815"/>
                  <a:pt x="201893" y="27044"/>
                  <a:pt x="252413" y="27044"/>
                </a:cubicBezTo>
                <a:cubicBezTo>
                  <a:pt x="269128" y="27044"/>
                  <a:pt x="286031" y="28640"/>
                  <a:pt x="303121" y="31833"/>
                </a:cubicBezTo>
                <a:lnTo>
                  <a:pt x="318333" y="4507"/>
                </a:lnTo>
                <a:cubicBezTo>
                  <a:pt x="320211" y="1502"/>
                  <a:pt x="322840" y="0"/>
                  <a:pt x="326221" y="0"/>
                </a:cubicBezTo>
                <a:close/>
              </a:path>
            </a:pathLst>
          </a:custGeom>
          <a:solidFill>
            <a:srgbClr val="06657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Calibri"/>
              <a:buNone/>
              <a:tabLst/>
              <a:defRPr/>
            </a:pPr>
            <a:endParaRPr kumimoji="0" sz="13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5" name="Google Shape;417;p21">
            <a:extLst>
              <a:ext uri="{FF2B5EF4-FFF2-40B4-BE49-F238E27FC236}">
                <a16:creationId xmlns:a16="http://schemas.microsoft.com/office/drawing/2014/main" id="{EAF0D091-BC94-43C5-86A8-390C9C053BA8}"/>
              </a:ext>
            </a:extLst>
          </p:cNvPr>
          <p:cNvSpPr/>
          <p:nvPr/>
        </p:nvSpPr>
        <p:spPr>
          <a:xfrm>
            <a:off x="4551202" y="2982616"/>
            <a:ext cx="230099" cy="230099"/>
          </a:xfrm>
          <a:custGeom>
            <a:avLst/>
            <a:gdLst/>
            <a:ahLst/>
            <a:cxnLst/>
            <a:rect l="l" t="t" r="r" b="b"/>
            <a:pathLst>
              <a:path w="432707" h="432707" extrusionOk="0">
                <a:moveTo>
                  <a:pt x="18029" y="180295"/>
                </a:moveTo>
                <a:lnTo>
                  <a:pt x="126206" y="180295"/>
                </a:lnTo>
                <a:cubicBezTo>
                  <a:pt x="131089" y="180295"/>
                  <a:pt x="135315" y="182079"/>
                  <a:pt x="138883" y="185647"/>
                </a:cubicBezTo>
                <a:cubicBezTo>
                  <a:pt x="142451" y="189215"/>
                  <a:pt x="144235" y="193441"/>
                  <a:pt x="144235" y="198324"/>
                </a:cubicBezTo>
                <a:lnTo>
                  <a:pt x="144235" y="234383"/>
                </a:lnTo>
                <a:cubicBezTo>
                  <a:pt x="144235" y="244149"/>
                  <a:pt x="146443" y="252600"/>
                  <a:pt x="150855" y="259737"/>
                </a:cubicBezTo>
                <a:cubicBezTo>
                  <a:pt x="155269" y="266874"/>
                  <a:pt x="160293" y="272226"/>
                  <a:pt x="165927" y="275794"/>
                </a:cubicBezTo>
                <a:cubicBezTo>
                  <a:pt x="171561" y="279363"/>
                  <a:pt x="178229" y="282180"/>
                  <a:pt x="185929" y="284246"/>
                </a:cubicBezTo>
                <a:cubicBezTo>
                  <a:pt x="193629" y="286311"/>
                  <a:pt x="199638" y="287532"/>
                  <a:pt x="203958" y="287908"/>
                </a:cubicBezTo>
                <a:cubicBezTo>
                  <a:pt x="208278" y="288283"/>
                  <a:pt x="212409" y="288471"/>
                  <a:pt x="216353" y="288471"/>
                </a:cubicBezTo>
                <a:cubicBezTo>
                  <a:pt x="220297" y="288471"/>
                  <a:pt x="224429" y="288283"/>
                  <a:pt x="228749" y="287908"/>
                </a:cubicBezTo>
                <a:cubicBezTo>
                  <a:pt x="233069" y="287532"/>
                  <a:pt x="239077" y="286311"/>
                  <a:pt x="246779" y="284246"/>
                </a:cubicBezTo>
                <a:cubicBezTo>
                  <a:pt x="254479" y="282180"/>
                  <a:pt x="261145" y="279363"/>
                  <a:pt x="266779" y="275794"/>
                </a:cubicBezTo>
                <a:cubicBezTo>
                  <a:pt x="272414" y="272226"/>
                  <a:pt x="277438" y="266874"/>
                  <a:pt x="281851" y="259737"/>
                </a:cubicBezTo>
                <a:cubicBezTo>
                  <a:pt x="286265" y="252600"/>
                  <a:pt x="288471" y="244149"/>
                  <a:pt x="288471" y="234383"/>
                </a:cubicBezTo>
                <a:lnTo>
                  <a:pt x="288471" y="198324"/>
                </a:lnTo>
                <a:cubicBezTo>
                  <a:pt x="288471" y="193441"/>
                  <a:pt x="290256" y="189215"/>
                  <a:pt x="293823" y="185647"/>
                </a:cubicBezTo>
                <a:cubicBezTo>
                  <a:pt x="297392" y="182079"/>
                  <a:pt x="301617" y="180295"/>
                  <a:pt x="306501" y="180295"/>
                </a:cubicBezTo>
                <a:lnTo>
                  <a:pt x="414677" y="180295"/>
                </a:lnTo>
                <a:cubicBezTo>
                  <a:pt x="419561" y="180295"/>
                  <a:pt x="423786" y="182079"/>
                  <a:pt x="427354" y="185647"/>
                </a:cubicBezTo>
                <a:cubicBezTo>
                  <a:pt x="430923" y="189215"/>
                  <a:pt x="432707" y="193441"/>
                  <a:pt x="432707" y="198324"/>
                </a:cubicBezTo>
                <a:lnTo>
                  <a:pt x="432707" y="234383"/>
                </a:lnTo>
                <a:cubicBezTo>
                  <a:pt x="432707" y="272132"/>
                  <a:pt x="423457" y="306125"/>
                  <a:pt x="404959" y="336362"/>
                </a:cubicBezTo>
                <a:cubicBezTo>
                  <a:pt x="386460" y="366599"/>
                  <a:pt x="360730" y="390216"/>
                  <a:pt x="327770" y="407212"/>
                </a:cubicBezTo>
                <a:cubicBezTo>
                  <a:pt x="294809" y="424209"/>
                  <a:pt x="257671" y="432707"/>
                  <a:pt x="216353" y="432707"/>
                </a:cubicBezTo>
                <a:cubicBezTo>
                  <a:pt x="175036" y="432707"/>
                  <a:pt x="137897" y="424209"/>
                  <a:pt x="104937" y="407212"/>
                </a:cubicBezTo>
                <a:cubicBezTo>
                  <a:pt x="71977" y="390216"/>
                  <a:pt x="46247" y="366599"/>
                  <a:pt x="27748" y="336362"/>
                </a:cubicBezTo>
                <a:cubicBezTo>
                  <a:pt x="9250" y="306125"/>
                  <a:pt x="0" y="272132"/>
                  <a:pt x="0" y="234383"/>
                </a:cubicBezTo>
                <a:lnTo>
                  <a:pt x="0" y="198324"/>
                </a:lnTo>
                <a:cubicBezTo>
                  <a:pt x="0" y="193441"/>
                  <a:pt x="1784" y="189215"/>
                  <a:pt x="5353" y="185647"/>
                </a:cubicBezTo>
                <a:cubicBezTo>
                  <a:pt x="8921" y="182079"/>
                  <a:pt x="13146" y="180295"/>
                  <a:pt x="18029" y="180295"/>
                </a:cubicBezTo>
                <a:close/>
                <a:moveTo>
                  <a:pt x="306500" y="0"/>
                </a:moveTo>
                <a:lnTo>
                  <a:pt x="414676" y="0"/>
                </a:lnTo>
                <a:cubicBezTo>
                  <a:pt x="419560" y="0"/>
                  <a:pt x="423785" y="1784"/>
                  <a:pt x="427353" y="5352"/>
                </a:cubicBezTo>
                <a:cubicBezTo>
                  <a:pt x="430922" y="8921"/>
                  <a:pt x="432706" y="13146"/>
                  <a:pt x="432706" y="18029"/>
                </a:cubicBezTo>
                <a:lnTo>
                  <a:pt x="432706" y="126206"/>
                </a:lnTo>
                <a:cubicBezTo>
                  <a:pt x="432706" y="131089"/>
                  <a:pt x="430922" y="135315"/>
                  <a:pt x="427353" y="138883"/>
                </a:cubicBezTo>
                <a:cubicBezTo>
                  <a:pt x="423785" y="142452"/>
                  <a:pt x="419560" y="144236"/>
                  <a:pt x="414676" y="144236"/>
                </a:cubicBezTo>
                <a:lnTo>
                  <a:pt x="306500" y="144236"/>
                </a:lnTo>
                <a:cubicBezTo>
                  <a:pt x="301616" y="144236"/>
                  <a:pt x="297391" y="142452"/>
                  <a:pt x="293822" y="138883"/>
                </a:cubicBezTo>
                <a:cubicBezTo>
                  <a:pt x="290255" y="135315"/>
                  <a:pt x="288470" y="131089"/>
                  <a:pt x="288470" y="126206"/>
                </a:cubicBezTo>
                <a:lnTo>
                  <a:pt x="288470" y="18029"/>
                </a:lnTo>
                <a:cubicBezTo>
                  <a:pt x="288470" y="13146"/>
                  <a:pt x="290255" y="8921"/>
                  <a:pt x="293822" y="5352"/>
                </a:cubicBezTo>
                <a:cubicBezTo>
                  <a:pt x="297391" y="1784"/>
                  <a:pt x="301616" y="0"/>
                  <a:pt x="306500" y="0"/>
                </a:cubicBezTo>
                <a:close/>
                <a:moveTo>
                  <a:pt x="18029" y="0"/>
                </a:moveTo>
                <a:lnTo>
                  <a:pt x="126206" y="0"/>
                </a:lnTo>
                <a:cubicBezTo>
                  <a:pt x="131089" y="0"/>
                  <a:pt x="135315" y="1784"/>
                  <a:pt x="138883" y="5352"/>
                </a:cubicBezTo>
                <a:cubicBezTo>
                  <a:pt x="142451" y="8921"/>
                  <a:pt x="144235" y="13146"/>
                  <a:pt x="144235" y="18029"/>
                </a:cubicBezTo>
                <a:lnTo>
                  <a:pt x="144235" y="126206"/>
                </a:lnTo>
                <a:cubicBezTo>
                  <a:pt x="144235" y="131089"/>
                  <a:pt x="142451" y="135315"/>
                  <a:pt x="138883" y="138883"/>
                </a:cubicBezTo>
                <a:cubicBezTo>
                  <a:pt x="135315" y="142452"/>
                  <a:pt x="131089" y="144236"/>
                  <a:pt x="126206" y="144236"/>
                </a:cubicBezTo>
                <a:lnTo>
                  <a:pt x="18029" y="144236"/>
                </a:lnTo>
                <a:cubicBezTo>
                  <a:pt x="13146" y="144236"/>
                  <a:pt x="8921" y="142452"/>
                  <a:pt x="5353" y="138883"/>
                </a:cubicBezTo>
                <a:cubicBezTo>
                  <a:pt x="1784" y="135315"/>
                  <a:pt x="0" y="131089"/>
                  <a:pt x="0" y="126206"/>
                </a:cubicBezTo>
                <a:lnTo>
                  <a:pt x="0" y="18029"/>
                </a:lnTo>
                <a:cubicBezTo>
                  <a:pt x="0" y="13146"/>
                  <a:pt x="1784" y="8921"/>
                  <a:pt x="5353" y="5352"/>
                </a:cubicBezTo>
                <a:cubicBezTo>
                  <a:pt x="8921" y="1784"/>
                  <a:pt x="13146" y="0"/>
                  <a:pt x="18029" y="0"/>
                </a:cubicBezTo>
                <a:close/>
              </a:path>
            </a:pathLst>
          </a:custGeom>
          <a:solidFill>
            <a:srgbClr val="06657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Calibri"/>
              <a:buNone/>
              <a:tabLst/>
              <a:defRPr/>
            </a:pPr>
            <a:endParaRPr kumimoji="0" sz="13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6" name="Google Shape;418;p21">
            <a:extLst>
              <a:ext uri="{FF2B5EF4-FFF2-40B4-BE49-F238E27FC236}">
                <a16:creationId xmlns:a16="http://schemas.microsoft.com/office/drawing/2014/main" id="{0AAD1D39-F1E6-4402-BB96-D57377B0B6FC}"/>
              </a:ext>
            </a:extLst>
          </p:cNvPr>
          <p:cNvSpPr/>
          <p:nvPr/>
        </p:nvSpPr>
        <p:spPr>
          <a:xfrm>
            <a:off x="3811701" y="2968233"/>
            <a:ext cx="268449" cy="239686"/>
          </a:xfrm>
          <a:custGeom>
            <a:avLst/>
            <a:gdLst/>
            <a:ahLst/>
            <a:cxnLst/>
            <a:rect l="l" t="t" r="r" b="b"/>
            <a:pathLst>
              <a:path w="504825" h="450736" extrusionOk="0">
                <a:moveTo>
                  <a:pt x="247622" y="247341"/>
                </a:moveTo>
                <a:cubicBezTo>
                  <a:pt x="251754" y="255793"/>
                  <a:pt x="255229" y="262601"/>
                  <a:pt x="258045" y="267765"/>
                </a:cubicBezTo>
                <a:cubicBezTo>
                  <a:pt x="260863" y="272930"/>
                  <a:pt x="264666" y="278893"/>
                  <a:pt x="269455" y="285654"/>
                </a:cubicBezTo>
                <a:cubicBezTo>
                  <a:pt x="274244" y="292415"/>
                  <a:pt x="279033" y="297721"/>
                  <a:pt x="283822" y="301571"/>
                </a:cubicBezTo>
                <a:cubicBezTo>
                  <a:pt x="288611" y="305421"/>
                  <a:pt x="294527" y="308707"/>
                  <a:pt x="301570" y="311431"/>
                </a:cubicBezTo>
                <a:cubicBezTo>
                  <a:pt x="308613" y="314154"/>
                  <a:pt x="316266" y="315515"/>
                  <a:pt x="324529" y="315515"/>
                </a:cubicBezTo>
                <a:lnTo>
                  <a:pt x="396647" y="315515"/>
                </a:lnTo>
                <a:lnTo>
                  <a:pt x="396647" y="261427"/>
                </a:lnTo>
                <a:cubicBezTo>
                  <a:pt x="396647" y="258798"/>
                  <a:pt x="397492" y="256638"/>
                  <a:pt x="399183" y="254948"/>
                </a:cubicBezTo>
                <a:cubicBezTo>
                  <a:pt x="400873" y="253257"/>
                  <a:pt x="403033" y="252412"/>
                  <a:pt x="405662" y="252412"/>
                </a:cubicBezTo>
                <a:cubicBezTo>
                  <a:pt x="407915" y="252412"/>
                  <a:pt x="410169" y="253351"/>
                  <a:pt x="412423" y="255229"/>
                </a:cubicBezTo>
                <a:lnTo>
                  <a:pt x="502289" y="345095"/>
                </a:lnTo>
                <a:cubicBezTo>
                  <a:pt x="503979" y="346785"/>
                  <a:pt x="504824" y="348945"/>
                  <a:pt x="504824" y="351574"/>
                </a:cubicBezTo>
                <a:cubicBezTo>
                  <a:pt x="504824" y="354204"/>
                  <a:pt x="503979" y="356363"/>
                  <a:pt x="502289" y="358054"/>
                </a:cubicBezTo>
                <a:lnTo>
                  <a:pt x="412141" y="448201"/>
                </a:lnTo>
                <a:cubicBezTo>
                  <a:pt x="410451" y="449891"/>
                  <a:pt x="408292" y="450736"/>
                  <a:pt x="405662" y="450736"/>
                </a:cubicBezTo>
                <a:cubicBezTo>
                  <a:pt x="403221" y="450736"/>
                  <a:pt x="401108" y="449844"/>
                  <a:pt x="399323" y="448060"/>
                </a:cubicBezTo>
                <a:cubicBezTo>
                  <a:pt x="397539" y="446276"/>
                  <a:pt x="396647" y="444163"/>
                  <a:pt x="396647" y="441722"/>
                </a:cubicBezTo>
                <a:lnTo>
                  <a:pt x="396647" y="387633"/>
                </a:lnTo>
                <a:cubicBezTo>
                  <a:pt x="390637" y="387633"/>
                  <a:pt x="382656" y="387680"/>
                  <a:pt x="372702" y="387774"/>
                </a:cubicBezTo>
                <a:cubicBezTo>
                  <a:pt x="362748" y="387868"/>
                  <a:pt x="355142" y="387962"/>
                  <a:pt x="349883" y="388056"/>
                </a:cubicBezTo>
                <a:cubicBezTo>
                  <a:pt x="344625" y="388150"/>
                  <a:pt x="337770" y="388056"/>
                  <a:pt x="329318" y="387774"/>
                </a:cubicBezTo>
                <a:cubicBezTo>
                  <a:pt x="320867" y="387492"/>
                  <a:pt x="314200" y="387023"/>
                  <a:pt x="309317" y="386366"/>
                </a:cubicBezTo>
                <a:cubicBezTo>
                  <a:pt x="304434" y="385708"/>
                  <a:pt x="298424" y="384722"/>
                  <a:pt x="291288" y="383408"/>
                </a:cubicBezTo>
                <a:cubicBezTo>
                  <a:pt x="284151" y="382093"/>
                  <a:pt x="278235" y="380356"/>
                  <a:pt x="273540" y="378196"/>
                </a:cubicBezTo>
                <a:cubicBezTo>
                  <a:pt x="268845" y="376036"/>
                  <a:pt x="263398" y="373360"/>
                  <a:pt x="257201" y="370167"/>
                </a:cubicBezTo>
                <a:cubicBezTo>
                  <a:pt x="251003" y="366975"/>
                  <a:pt x="245463" y="363218"/>
                  <a:pt x="240580" y="358899"/>
                </a:cubicBezTo>
                <a:cubicBezTo>
                  <a:pt x="235696" y="354579"/>
                  <a:pt x="230532" y="349555"/>
                  <a:pt x="225086" y="343827"/>
                </a:cubicBezTo>
                <a:cubicBezTo>
                  <a:pt x="219639" y="338099"/>
                  <a:pt x="214381" y="331573"/>
                  <a:pt x="209310" y="324248"/>
                </a:cubicBezTo>
                <a:cubicBezTo>
                  <a:pt x="220391" y="306782"/>
                  <a:pt x="233161" y="281147"/>
                  <a:pt x="247622" y="247341"/>
                </a:cubicBezTo>
                <a:close/>
                <a:moveTo>
                  <a:pt x="9015" y="63103"/>
                </a:moveTo>
                <a:lnTo>
                  <a:pt x="72118" y="63103"/>
                </a:lnTo>
                <a:cubicBezTo>
                  <a:pt x="119069" y="63103"/>
                  <a:pt x="157570" y="84231"/>
                  <a:pt x="187619" y="126488"/>
                </a:cubicBezTo>
                <a:cubicBezTo>
                  <a:pt x="176351" y="143766"/>
                  <a:pt x="163486" y="169401"/>
                  <a:pt x="149025" y="203395"/>
                </a:cubicBezTo>
                <a:cubicBezTo>
                  <a:pt x="144893" y="194943"/>
                  <a:pt x="141419" y="188135"/>
                  <a:pt x="138601" y="182971"/>
                </a:cubicBezTo>
                <a:cubicBezTo>
                  <a:pt x="135784" y="177806"/>
                  <a:pt x="131981" y="171843"/>
                  <a:pt x="127192" y="165082"/>
                </a:cubicBezTo>
                <a:cubicBezTo>
                  <a:pt x="122403" y="158321"/>
                  <a:pt x="117614" y="153016"/>
                  <a:pt x="112825" y="149165"/>
                </a:cubicBezTo>
                <a:cubicBezTo>
                  <a:pt x="108036" y="145315"/>
                  <a:pt x="102120" y="142029"/>
                  <a:pt x="95077" y="139306"/>
                </a:cubicBezTo>
                <a:cubicBezTo>
                  <a:pt x="88035" y="136582"/>
                  <a:pt x="80382" y="135221"/>
                  <a:pt x="72118" y="135221"/>
                </a:cubicBezTo>
                <a:lnTo>
                  <a:pt x="9015" y="135221"/>
                </a:lnTo>
                <a:cubicBezTo>
                  <a:pt x="6385" y="135221"/>
                  <a:pt x="4226" y="134376"/>
                  <a:pt x="2535" y="132685"/>
                </a:cubicBezTo>
                <a:cubicBezTo>
                  <a:pt x="845" y="130995"/>
                  <a:pt x="0" y="128835"/>
                  <a:pt x="0" y="126206"/>
                </a:cubicBezTo>
                <a:lnTo>
                  <a:pt x="0" y="72118"/>
                </a:lnTo>
                <a:cubicBezTo>
                  <a:pt x="0" y="69488"/>
                  <a:pt x="845" y="67329"/>
                  <a:pt x="2535" y="65638"/>
                </a:cubicBezTo>
                <a:cubicBezTo>
                  <a:pt x="4226" y="63948"/>
                  <a:pt x="6385" y="63103"/>
                  <a:pt x="9015" y="63103"/>
                </a:cubicBezTo>
                <a:close/>
                <a:moveTo>
                  <a:pt x="405663" y="0"/>
                </a:moveTo>
                <a:cubicBezTo>
                  <a:pt x="407916" y="0"/>
                  <a:pt x="410170" y="939"/>
                  <a:pt x="412424" y="2817"/>
                </a:cubicBezTo>
                <a:lnTo>
                  <a:pt x="502290" y="92683"/>
                </a:lnTo>
                <a:cubicBezTo>
                  <a:pt x="503980" y="94373"/>
                  <a:pt x="504825" y="96532"/>
                  <a:pt x="504825" y="99162"/>
                </a:cubicBezTo>
                <a:cubicBezTo>
                  <a:pt x="504825" y="101791"/>
                  <a:pt x="503980" y="103951"/>
                  <a:pt x="502290" y="105641"/>
                </a:cubicBezTo>
                <a:lnTo>
                  <a:pt x="412142" y="195788"/>
                </a:lnTo>
                <a:cubicBezTo>
                  <a:pt x="410452" y="197479"/>
                  <a:pt x="408293" y="198324"/>
                  <a:pt x="405663" y="198324"/>
                </a:cubicBezTo>
                <a:cubicBezTo>
                  <a:pt x="403222" y="198324"/>
                  <a:pt x="401109" y="197432"/>
                  <a:pt x="399324" y="195647"/>
                </a:cubicBezTo>
                <a:cubicBezTo>
                  <a:pt x="397540" y="193863"/>
                  <a:pt x="396648" y="191751"/>
                  <a:pt x="396648" y="189309"/>
                </a:cubicBezTo>
                <a:lnTo>
                  <a:pt x="396648" y="135221"/>
                </a:lnTo>
                <a:lnTo>
                  <a:pt x="324530" y="135221"/>
                </a:lnTo>
                <a:cubicBezTo>
                  <a:pt x="315516" y="135221"/>
                  <a:pt x="307346" y="136629"/>
                  <a:pt x="300022" y="139446"/>
                </a:cubicBezTo>
                <a:cubicBezTo>
                  <a:pt x="292697" y="142264"/>
                  <a:pt x="286218" y="146489"/>
                  <a:pt x="280583" y="152123"/>
                </a:cubicBezTo>
                <a:cubicBezTo>
                  <a:pt x="274950" y="157758"/>
                  <a:pt x="270160" y="163533"/>
                  <a:pt x="266216" y="169449"/>
                </a:cubicBezTo>
                <a:cubicBezTo>
                  <a:pt x="262272" y="175364"/>
                  <a:pt x="258046" y="182642"/>
                  <a:pt x="253539" y="191281"/>
                </a:cubicBezTo>
                <a:cubicBezTo>
                  <a:pt x="247529" y="202925"/>
                  <a:pt x="240205" y="218983"/>
                  <a:pt x="231566" y="239454"/>
                </a:cubicBezTo>
                <a:cubicBezTo>
                  <a:pt x="226119" y="251849"/>
                  <a:pt x="221471" y="262272"/>
                  <a:pt x="217621" y="270723"/>
                </a:cubicBezTo>
                <a:cubicBezTo>
                  <a:pt x="213771" y="279175"/>
                  <a:pt x="208701" y="289035"/>
                  <a:pt x="202409" y="300303"/>
                </a:cubicBezTo>
                <a:cubicBezTo>
                  <a:pt x="196117" y="311572"/>
                  <a:pt x="190108" y="320962"/>
                  <a:pt x="184379" y="328474"/>
                </a:cubicBezTo>
                <a:cubicBezTo>
                  <a:pt x="178651" y="335986"/>
                  <a:pt x="171702" y="343780"/>
                  <a:pt x="163533" y="351856"/>
                </a:cubicBezTo>
                <a:cubicBezTo>
                  <a:pt x="155363" y="359932"/>
                  <a:pt x="146912" y="366364"/>
                  <a:pt x="138179" y="371153"/>
                </a:cubicBezTo>
                <a:cubicBezTo>
                  <a:pt x="129446" y="375942"/>
                  <a:pt x="119445" y="379886"/>
                  <a:pt x="108177" y="382985"/>
                </a:cubicBezTo>
                <a:cubicBezTo>
                  <a:pt x="96909" y="386084"/>
                  <a:pt x="84889" y="387633"/>
                  <a:pt x="72118" y="387633"/>
                </a:cubicBezTo>
                <a:lnTo>
                  <a:pt x="9015" y="387633"/>
                </a:lnTo>
                <a:cubicBezTo>
                  <a:pt x="6385" y="387633"/>
                  <a:pt x="4226" y="386788"/>
                  <a:pt x="2535" y="385098"/>
                </a:cubicBezTo>
                <a:cubicBezTo>
                  <a:pt x="845" y="383408"/>
                  <a:pt x="0" y="381248"/>
                  <a:pt x="0" y="378619"/>
                </a:cubicBezTo>
                <a:lnTo>
                  <a:pt x="0" y="324530"/>
                </a:lnTo>
                <a:cubicBezTo>
                  <a:pt x="0" y="321901"/>
                  <a:pt x="845" y="319741"/>
                  <a:pt x="2535" y="318051"/>
                </a:cubicBezTo>
                <a:cubicBezTo>
                  <a:pt x="4226" y="316360"/>
                  <a:pt x="6385" y="315515"/>
                  <a:pt x="9015" y="315515"/>
                </a:cubicBezTo>
                <a:lnTo>
                  <a:pt x="72118" y="315515"/>
                </a:lnTo>
                <a:cubicBezTo>
                  <a:pt x="81133" y="315515"/>
                  <a:pt x="89302" y="314107"/>
                  <a:pt x="96627" y="311290"/>
                </a:cubicBezTo>
                <a:cubicBezTo>
                  <a:pt x="103951" y="308473"/>
                  <a:pt x="110430" y="304247"/>
                  <a:pt x="116064" y="298613"/>
                </a:cubicBezTo>
                <a:cubicBezTo>
                  <a:pt x="121699" y="292978"/>
                  <a:pt x="126488" y="287204"/>
                  <a:pt x="130432" y="281288"/>
                </a:cubicBezTo>
                <a:cubicBezTo>
                  <a:pt x="134376" y="275372"/>
                  <a:pt x="138601" y="268094"/>
                  <a:pt x="143109" y="259455"/>
                </a:cubicBezTo>
                <a:cubicBezTo>
                  <a:pt x="149119" y="247811"/>
                  <a:pt x="156443" y="231753"/>
                  <a:pt x="165082" y="211283"/>
                </a:cubicBezTo>
                <a:cubicBezTo>
                  <a:pt x="170529" y="198887"/>
                  <a:pt x="175177" y="188464"/>
                  <a:pt x="179027" y="180013"/>
                </a:cubicBezTo>
                <a:cubicBezTo>
                  <a:pt x="182877" y="171561"/>
                  <a:pt x="187948" y="161702"/>
                  <a:pt x="194239" y="150433"/>
                </a:cubicBezTo>
                <a:cubicBezTo>
                  <a:pt x="200531" y="139165"/>
                  <a:pt x="206540" y="129774"/>
                  <a:pt x="212269" y="122262"/>
                </a:cubicBezTo>
                <a:cubicBezTo>
                  <a:pt x="217997" y="114750"/>
                  <a:pt x="224946" y="106956"/>
                  <a:pt x="233115" y="98880"/>
                </a:cubicBezTo>
                <a:cubicBezTo>
                  <a:pt x="241285" y="90804"/>
                  <a:pt x="249737" y="84372"/>
                  <a:pt x="258469" y="79583"/>
                </a:cubicBezTo>
                <a:cubicBezTo>
                  <a:pt x="267202" y="74794"/>
                  <a:pt x="277203" y="70850"/>
                  <a:pt x="288471" y="67751"/>
                </a:cubicBezTo>
                <a:cubicBezTo>
                  <a:pt x="299740" y="64652"/>
                  <a:pt x="311759" y="63103"/>
                  <a:pt x="324530" y="63103"/>
                </a:cubicBezTo>
                <a:lnTo>
                  <a:pt x="396648" y="63103"/>
                </a:lnTo>
                <a:lnTo>
                  <a:pt x="396648" y="9014"/>
                </a:lnTo>
                <a:cubicBezTo>
                  <a:pt x="396648" y="6385"/>
                  <a:pt x="397493" y="4225"/>
                  <a:pt x="399184" y="2535"/>
                </a:cubicBezTo>
                <a:cubicBezTo>
                  <a:pt x="400874" y="845"/>
                  <a:pt x="403034" y="0"/>
                  <a:pt x="405663" y="0"/>
                </a:cubicBezTo>
                <a:close/>
              </a:path>
            </a:pathLst>
          </a:custGeom>
          <a:solidFill>
            <a:srgbClr val="06657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Calibri"/>
              <a:buNone/>
              <a:tabLst/>
              <a:defRPr/>
            </a:pPr>
            <a:endParaRPr kumimoji="0" sz="13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7" name="Google Shape;419;p21">
            <a:extLst>
              <a:ext uri="{FF2B5EF4-FFF2-40B4-BE49-F238E27FC236}">
                <a16:creationId xmlns:a16="http://schemas.microsoft.com/office/drawing/2014/main" id="{C05A0855-9A10-464F-8A35-74700849C6BC}"/>
              </a:ext>
            </a:extLst>
          </p:cNvPr>
          <p:cNvSpPr/>
          <p:nvPr/>
        </p:nvSpPr>
        <p:spPr>
          <a:xfrm>
            <a:off x="1724889" y="2963442"/>
            <a:ext cx="210924" cy="268448"/>
          </a:xfrm>
          <a:custGeom>
            <a:avLst/>
            <a:gdLst/>
            <a:ahLst/>
            <a:cxnLst/>
            <a:rect l="l" t="t" r="r" b="b"/>
            <a:pathLst>
              <a:path w="297486" h="378618" extrusionOk="0">
                <a:moveTo>
                  <a:pt x="6761" y="351574"/>
                </a:moveTo>
                <a:lnTo>
                  <a:pt x="290725" y="351574"/>
                </a:lnTo>
                <a:cubicBezTo>
                  <a:pt x="292556" y="351574"/>
                  <a:pt x="294140" y="352243"/>
                  <a:pt x="295479" y="353582"/>
                </a:cubicBezTo>
                <a:cubicBezTo>
                  <a:pt x="296817" y="354919"/>
                  <a:pt x="297486" y="356504"/>
                  <a:pt x="297486" y="358335"/>
                </a:cubicBezTo>
                <a:lnTo>
                  <a:pt x="297486" y="371857"/>
                </a:lnTo>
                <a:cubicBezTo>
                  <a:pt x="297486" y="373689"/>
                  <a:pt x="296817" y="375273"/>
                  <a:pt x="295479" y="376611"/>
                </a:cubicBezTo>
                <a:cubicBezTo>
                  <a:pt x="294140" y="377949"/>
                  <a:pt x="292556" y="378618"/>
                  <a:pt x="290725" y="378618"/>
                </a:cubicBezTo>
                <a:lnTo>
                  <a:pt x="6761" y="378618"/>
                </a:lnTo>
                <a:cubicBezTo>
                  <a:pt x="4930" y="378618"/>
                  <a:pt x="3345" y="377949"/>
                  <a:pt x="2006" y="376611"/>
                </a:cubicBezTo>
                <a:cubicBezTo>
                  <a:pt x="668" y="375273"/>
                  <a:pt x="0" y="373689"/>
                  <a:pt x="0" y="371857"/>
                </a:cubicBezTo>
                <a:lnTo>
                  <a:pt x="0" y="358335"/>
                </a:lnTo>
                <a:cubicBezTo>
                  <a:pt x="0" y="356504"/>
                  <a:pt x="668" y="354919"/>
                  <a:pt x="2006" y="353582"/>
                </a:cubicBezTo>
                <a:cubicBezTo>
                  <a:pt x="3345" y="352243"/>
                  <a:pt x="4930" y="351574"/>
                  <a:pt x="6761" y="351574"/>
                </a:cubicBezTo>
                <a:close/>
                <a:moveTo>
                  <a:pt x="134801" y="0"/>
                </a:moveTo>
                <a:lnTo>
                  <a:pt x="135434" y="211"/>
                </a:lnTo>
                <a:lnTo>
                  <a:pt x="135223" y="0"/>
                </a:lnTo>
                <a:cubicBezTo>
                  <a:pt x="147900" y="5775"/>
                  <a:pt x="159168" y="11620"/>
                  <a:pt x="169029" y="17536"/>
                </a:cubicBezTo>
                <a:cubicBezTo>
                  <a:pt x="178889" y="23452"/>
                  <a:pt x="188643" y="30495"/>
                  <a:pt x="198291" y="38664"/>
                </a:cubicBezTo>
                <a:cubicBezTo>
                  <a:pt x="207940" y="46834"/>
                  <a:pt x="215933" y="55461"/>
                  <a:pt x="222272" y="64546"/>
                </a:cubicBezTo>
                <a:cubicBezTo>
                  <a:pt x="228610" y="73632"/>
                  <a:pt x="233716" y="84231"/>
                  <a:pt x="237590" y="96345"/>
                </a:cubicBezTo>
                <a:cubicBezTo>
                  <a:pt x="241464" y="108458"/>
                  <a:pt x="243400" y="121417"/>
                  <a:pt x="243400" y="135221"/>
                </a:cubicBezTo>
                <a:cubicBezTo>
                  <a:pt x="243400" y="146208"/>
                  <a:pt x="241674" y="156349"/>
                  <a:pt x="238224" y="165645"/>
                </a:cubicBezTo>
                <a:cubicBezTo>
                  <a:pt x="234773" y="174942"/>
                  <a:pt x="230265" y="182865"/>
                  <a:pt x="224702" y="189414"/>
                </a:cubicBezTo>
                <a:cubicBezTo>
                  <a:pt x="219138" y="195964"/>
                  <a:pt x="212976" y="202162"/>
                  <a:pt x="206214" y="208008"/>
                </a:cubicBezTo>
                <a:cubicBezTo>
                  <a:pt x="199453" y="213853"/>
                  <a:pt x="192693" y="219311"/>
                  <a:pt x="185931" y="224382"/>
                </a:cubicBezTo>
                <a:cubicBezTo>
                  <a:pt x="179170" y="229452"/>
                  <a:pt x="173008" y="234524"/>
                  <a:pt x="167444" y="239595"/>
                </a:cubicBezTo>
                <a:cubicBezTo>
                  <a:pt x="161880" y="244665"/>
                  <a:pt x="157372" y="250405"/>
                  <a:pt x="153922" y="256814"/>
                </a:cubicBezTo>
                <a:cubicBezTo>
                  <a:pt x="150471" y="263223"/>
                  <a:pt x="148746" y="270019"/>
                  <a:pt x="148746" y="277203"/>
                </a:cubicBezTo>
                <a:cubicBezTo>
                  <a:pt x="148746" y="290725"/>
                  <a:pt x="153464" y="306501"/>
                  <a:pt x="162902" y="324530"/>
                </a:cubicBezTo>
                <a:lnTo>
                  <a:pt x="162057" y="324318"/>
                </a:lnTo>
                <a:lnTo>
                  <a:pt x="162267" y="324530"/>
                </a:lnTo>
                <a:cubicBezTo>
                  <a:pt x="149591" y="318755"/>
                  <a:pt x="138322" y="312909"/>
                  <a:pt x="128462" y="306993"/>
                </a:cubicBezTo>
                <a:cubicBezTo>
                  <a:pt x="118602" y="301078"/>
                  <a:pt x="108848" y="294035"/>
                  <a:pt x="99199" y="285865"/>
                </a:cubicBezTo>
                <a:cubicBezTo>
                  <a:pt x="89550" y="277695"/>
                  <a:pt x="81557" y="269068"/>
                  <a:pt x="75219" y="259983"/>
                </a:cubicBezTo>
                <a:cubicBezTo>
                  <a:pt x="68880" y="250898"/>
                  <a:pt x="63774" y="240298"/>
                  <a:pt x="59901" y="228185"/>
                </a:cubicBezTo>
                <a:cubicBezTo>
                  <a:pt x="56027" y="216072"/>
                  <a:pt x="54090" y="203112"/>
                  <a:pt x="54090" y="189309"/>
                </a:cubicBezTo>
                <a:cubicBezTo>
                  <a:pt x="54090" y="178323"/>
                  <a:pt x="55816" y="168181"/>
                  <a:pt x="59267" y="158884"/>
                </a:cubicBezTo>
                <a:cubicBezTo>
                  <a:pt x="62717" y="149588"/>
                  <a:pt x="67226" y="141665"/>
                  <a:pt x="72789" y="135115"/>
                </a:cubicBezTo>
                <a:cubicBezTo>
                  <a:pt x="78353" y="128565"/>
                  <a:pt x="84515" y="122367"/>
                  <a:pt x="91277" y="116522"/>
                </a:cubicBezTo>
                <a:cubicBezTo>
                  <a:pt x="98037" y="110676"/>
                  <a:pt x="104798" y="105219"/>
                  <a:pt x="111560" y="100148"/>
                </a:cubicBezTo>
                <a:cubicBezTo>
                  <a:pt x="118321" y="95077"/>
                  <a:pt x="124483" y="90006"/>
                  <a:pt x="130047" y="84935"/>
                </a:cubicBezTo>
                <a:cubicBezTo>
                  <a:pt x="135610" y="79865"/>
                  <a:pt x="140118" y="74124"/>
                  <a:pt x="143569" y="67716"/>
                </a:cubicBezTo>
                <a:cubicBezTo>
                  <a:pt x="147020" y="61307"/>
                  <a:pt x="148746" y="54510"/>
                  <a:pt x="148746" y="47327"/>
                </a:cubicBezTo>
                <a:cubicBezTo>
                  <a:pt x="148746" y="34086"/>
                  <a:pt x="144097" y="18311"/>
                  <a:pt x="134801" y="0"/>
                </a:cubicBezTo>
                <a:close/>
              </a:path>
            </a:pathLst>
          </a:custGeom>
          <a:solidFill>
            <a:srgbClr val="06657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Calibri"/>
              <a:buNone/>
              <a:tabLst/>
              <a:defRPr/>
            </a:pPr>
            <a:endParaRPr kumimoji="0" sz="13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8" name="Google Shape;420;p21">
            <a:extLst>
              <a:ext uri="{FF2B5EF4-FFF2-40B4-BE49-F238E27FC236}">
                <a16:creationId xmlns:a16="http://schemas.microsoft.com/office/drawing/2014/main" id="{E15E8121-2FA5-46FC-A782-604E1A39C5C2}"/>
              </a:ext>
            </a:extLst>
          </p:cNvPr>
          <p:cNvSpPr/>
          <p:nvPr/>
        </p:nvSpPr>
        <p:spPr>
          <a:xfrm>
            <a:off x="1455898" y="3350726"/>
            <a:ext cx="95875" cy="268449"/>
          </a:xfrm>
          <a:custGeom>
            <a:avLst/>
            <a:gdLst/>
            <a:ahLst/>
            <a:cxnLst/>
            <a:rect l="l" t="t" r="r" b="b"/>
            <a:pathLst>
              <a:path w="180295" h="504825" extrusionOk="0">
                <a:moveTo>
                  <a:pt x="90148" y="0"/>
                </a:moveTo>
                <a:cubicBezTo>
                  <a:pt x="95031" y="0"/>
                  <a:pt x="99257" y="1784"/>
                  <a:pt x="102825" y="5353"/>
                </a:cubicBezTo>
                <a:lnTo>
                  <a:pt x="174942" y="77470"/>
                </a:lnTo>
                <a:cubicBezTo>
                  <a:pt x="178511" y="81039"/>
                  <a:pt x="180295" y="85264"/>
                  <a:pt x="180295" y="90148"/>
                </a:cubicBezTo>
                <a:cubicBezTo>
                  <a:pt x="180295" y="95030"/>
                  <a:pt x="178511" y="99256"/>
                  <a:pt x="174942" y="102824"/>
                </a:cubicBezTo>
                <a:cubicBezTo>
                  <a:pt x="171374" y="106393"/>
                  <a:pt x="167148" y="108177"/>
                  <a:pt x="162266" y="108177"/>
                </a:cubicBezTo>
                <a:lnTo>
                  <a:pt x="126207" y="108177"/>
                </a:lnTo>
                <a:lnTo>
                  <a:pt x="126207" y="396648"/>
                </a:lnTo>
                <a:lnTo>
                  <a:pt x="162266" y="396648"/>
                </a:lnTo>
                <a:cubicBezTo>
                  <a:pt x="167148" y="396648"/>
                  <a:pt x="171374" y="398433"/>
                  <a:pt x="174942" y="402001"/>
                </a:cubicBezTo>
                <a:cubicBezTo>
                  <a:pt x="178511" y="405569"/>
                  <a:pt x="180295" y="409795"/>
                  <a:pt x="180295" y="414678"/>
                </a:cubicBezTo>
                <a:cubicBezTo>
                  <a:pt x="180295" y="419561"/>
                  <a:pt x="178511" y="423787"/>
                  <a:pt x="174942" y="427355"/>
                </a:cubicBezTo>
                <a:lnTo>
                  <a:pt x="102825" y="499473"/>
                </a:lnTo>
                <a:cubicBezTo>
                  <a:pt x="99257" y="503041"/>
                  <a:pt x="95031" y="504825"/>
                  <a:pt x="90148" y="504825"/>
                </a:cubicBezTo>
                <a:cubicBezTo>
                  <a:pt x="85265" y="504825"/>
                  <a:pt x="81039" y="503041"/>
                  <a:pt x="77471" y="499473"/>
                </a:cubicBezTo>
                <a:lnTo>
                  <a:pt x="5353" y="427355"/>
                </a:lnTo>
                <a:cubicBezTo>
                  <a:pt x="1785" y="423787"/>
                  <a:pt x="0" y="419561"/>
                  <a:pt x="0" y="414678"/>
                </a:cubicBezTo>
                <a:cubicBezTo>
                  <a:pt x="0" y="409795"/>
                  <a:pt x="1785" y="405569"/>
                  <a:pt x="5353" y="402001"/>
                </a:cubicBezTo>
                <a:cubicBezTo>
                  <a:pt x="8922" y="398433"/>
                  <a:pt x="13147" y="396648"/>
                  <a:pt x="18031" y="396648"/>
                </a:cubicBezTo>
                <a:lnTo>
                  <a:pt x="54088" y="396648"/>
                </a:lnTo>
                <a:lnTo>
                  <a:pt x="54088" y="108177"/>
                </a:lnTo>
                <a:lnTo>
                  <a:pt x="18031" y="108177"/>
                </a:lnTo>
                <a:cubicBezTo>
                  <a:pt x="13147" y="108177"/>
                  <a:pt x="8922" y="106393"/>
                  <a:pt x="5353" y="102824"/>
                </a:cubicBezTo>
                <a:cubicBezTo>
                  <a:pt x="1785" y="99256"/>
                  <a:pt x="0" y="95030"/>
                  <a:pt x="0" y="90148"/>
                </a:cubicBezTo>
                <a:cubicBezTo>
                  <a:pt x="0" y="85264"/>
                  <a:pt x="1785" y="81039"/>
                  <a:pt x="5353" y="77470"/>
                </a:cubicBezTo>
                <a:lnTo>
                  <a:pt x="77471" y="5353"/>
                </a:lnTo>
                <a:cubicBezTo>
                  <a:pt x="81039" y="1784"/>
                  <a:pt x="85265" y="0"/>
                  <a:pt x="90148" y="0"/>
                </a:cubicBezTo>
                <a:close/>
              </a:path>
            </a:pathLst>
          </a:custGeom>
          <a:solidFill>
            <a:srgbClr val="06657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Calibri"/>
              <a:buNone/>
              <a:tabLst/>
              <a:defRPr/>
            </a:pPr>
            <a:endParaRPr kumimoji="0" sz="13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9" name="Google Shape;421;p21">
            <a:extLst>
              <a:ext uri="{FF2B5EF4-FFF2-40B4-BE49-F238E27FC236}">
                <a16:creationId xmlns:a16="http://schemas.microsoft.com/office/drawing/2014/main" id="{10A98888-D5CC-4509-9310-5E476FA9B01E}"/>
              </a:ext>
            </a:extLst>
          </p:cNvPr>
          <p:cNvSpPr/>
          <p:nvPr/>
        </p:nvSpPr>
        <p:spPr>
          <a:xfrm>
            <a:off x="4601852" y="3350724"/>
            <a:ext cx="230099" cy="249274"/>
          </a:xfrm>
          <a:custGeom>
            <a:avLst/>
            <a:gdLst/>
            <a:ahLst/>
            <a:cxnLst/>
            <a:rect l="l" t="t" r="r" b="b"/>
            <a:pathLst>
              <a:path w="432707" h="468766" extrusionOk="0">
                <a:moveTo>
                  <a:pt x="243397" y="0"/>
                </a:moveTo>
                <a:cubicBezTo>
                  <a:pt x="259173" y="0"/>
                  <a:pt x="273353" y="3052"/>
                  <a:pt x="285936" y="9156"/>
                </a:cubicBezTo>
                <a:cubicBezTo>
                  <a:pt x="298519" y="15260"/>
                  <a:pt x="308097" y="24791"/>
                  <a:pt x="314670" y="37750"/>
                </a:cubicBezTo>
                <a:cubicBezTo>
                  <a:pt x="321244" y="50708"/>
                  <a:pt x="324530" y="68174"/>
                  <a:pt x="324530" y="90148"/>
                </a:cubicBezTo>
                <a:cubicBezTo>
                  <a:pt x="324530" y="107614"/>
                  <a:pt x="320023" y="125643"/>
                  <a:pt x="311008" y="144236"/>
                </a:cubicBezTo>
                <a:lnTo>
                  <a:pt x="360589" y="144236"/>
                </a:lnTo>
                <a:cubicBezTo>
                  <a:pt x="380121" y="144236"/>
                  <a:pt x="397024" y="151372"/>
                  <a:pt x="411297" y="165646"/>
                </a:cubicBezTo>
                <a:cubicBezTo>
                  <a:pt x="425570" y="179919"/>
                  <a:pt x="432707" y="196728"/>
                  <a:pt x="432707" y="216072"/>
                </a:cubicBezTo>
                <a:cubicBezTo>
                  <a:pt x="432707" y="232787"/>
                  <a:pt x="428106" y="248093"/>
                  <a:pt x="418903" y="261991"/>
                </a:cubicBezTo>
                <a:cubicBezTo>
                  <a:pt x="420593" y="268189"/>
                  <a:pt x="421439" y="274668"/>
                  <a:pt x="421439" y="281429"/>
                </a:cubicBezTo>
                <a:cubicBezTo>
                  <a:pt x="421439" y="295890"/>
                  <a:pt x="417870" y="309412"/>
                  <a:pt x="410733" y="321995"/>
                </a:cubicBezTo>
                <a:cubicBezTo>
                  <a:pt x="411297" y="325939"/>
                  <a:pt x="411579" y="329977"/>
                  <a:pt x="411579" y="334109"/>
                </a:cubicBezTo>
                <a:cubicBezTo>
                  <a:pt x="411579" y="353077"/>
                  <a:pt x="405944" y="369792"/>
                  <a:pt x="394676" y="384253"/>
                </a:cubicBezTo>
                <a:cubicBezTo>
                  <a:pt x="394863" y="410358"/>
                  <a:pt x="386882" y="430970"/>
                  <a:pt x="370731" y="446089"/>
                </a:cubicBezTo>
                <a:cubicBezTo>
                  <a:pt x="354579" y="461207"/>
                  <a:pt x="333263" y="468766"/>
                  <a:pt x="306782" y="468766"/>
                </a:cubicBezTo>
                <a:lnTo>
                  <a:pt x="296641" y="468766"/>
                </a:lnTo>
                <a:lnTo>
                  <a:pt x="270442" y="468766"/>
                </a:lnTo>
                <a:cubicBezTo>
                  <a:pt x="252413" y="468766"/>
                  <a:pt x="234618" y="466653"/>
                  <a:pt x="217057" y="462428"/>
                </a:cubicBezTo>
                <a:cubicBezTo>
                  <a:pt x="199497" y="458202"/>
                  <a:pt x="179167" y="452051"/>
                  <a:pt x="156067" y="443976"/>
                </a:cubicBezTo>
                <a:cubicBezTo>
                  <a:pt x="134281" y="436463"/>
                  <a:pt x="121323" y="432707"/>
                  <a:pt x="117191" y="432707"/>
                </a:cubicBezTo>
                <a:lnTo>
                  <a:pt x="36059" y="432707"/>
                </a:lnTo>
                <a:cubicBezTo>
                  <a:pt x="26105" y="432707"/>
                  <a:pt x="17607" y="429186"/>
                  <a:pt x="10563" y="422143"/>
                </a:cubicBezTo>
                <a:cubicBezTo>
                  <a:pt x="3521" y="415100"/>
                  <a:pt x="0" y="406602"/>
                  <a:pt x="0" y="396648"/>
                </a:cubicBezTo>
                <a:lnTo>
                  <a:pt x="0" y="216354"/>
                </a:lnTo>
                <a:cubicBezTo>
                  <a:pt x="0" y="206400"/>
                  <a:pt x="3521" y="197902"/>
                  <a:pt x="10563" y="190859"/>
                </a:cubicBezTo>
                <a:cubicBezTo>
                  <a:pt x="17607" y="183816"/>
                  <a:pt x="26105" y="180295"/>
                  <a:pt x="36059" y="180295"/>
                </a:cubicBezTo>
                <a:lnTo>
                  <a:pt x="113247" y="180295"/>
                </a:lnTo>
                <a:cubicBezTo>
                  <a:pt x="120008" y="175787"/>
                  <a:pt x="132873" y="161232"/>
                  <a:pt x="151841" y="136630"/>
                </a:cubicBezTo>
                <a:cubicBezTo>
                  <a:pt x="162734" y="122544"/>
                  <a:pt x="172782" y="110525"/>
                  <a:pt x="181985" y="100571"/>
                </a:cubicBezTo>
                <a:cubicBezTo>
                  <a:pt x="186492" y="95876"/>
                  <a:pt x="189826" y="87847"/>
                  <a:pt x="191985" y="76484"/>
                </a:cubicBezTo>
                <a:cubicBezTo>
                  <a:pt x="194145" y="65122"/>
                  <a:pt x="197009" y="53243"/>
                  <a:pt x="200577" y="40848"/>
                </a:cubicBezTo>
                <a:cubicBezTo>
                  <a:pt x="204145" y="28453"/>
                  <a:pt x="209969" y="18311"/>
                  <a:pt x="218043" y="10423"/>
                </a:cubicBezTo>
                <a:cubicBezTo>
                  <a:pt x="225368" y="3475"/>
                  <a:pt x="233819" y="0"/>
                  <a:pt x="243397" y="0"/>
                </a:cubicBezTo>
                <a:close/>
                <a:moveTo>
                  <a:pt x="243397" y="36059"/>
                </a:moveTo>
                <a:cubicBezTo>
                  <a:pt x="238515" y="40942"/>
                  <a:pt x="234947" y="48924"/>
                  <a:pt x="232693" y="60004"/>
                </a:cubicBezTo>
                <a:cubicBezTo>
                  <a:pt x="230439" y="71085"/>
                  <a:pt x="227575" y="82870"/>
                  <a:pt x="224101" y="95359"/>
                </a:cubicBezTo>
                <a:cubicBezTo>
                  <a:pt x="220626" y="107848"/>
                  <a:pt x="215039" y="118131"/>
                  <a:pt x="207339" y="126206"/>
                </a:cubicBezTo>
                <a:cubicBezTo>
                  <a:pt x="203207" y="130526"/>
                  <a:pt x="195976" y="139071"/>
                  <a:pt x="185647" y="151842"/>
                </a:cubicBezTo>
                <a:cubicBezTo>
                  <a:pt x="184896" y="152781"/>
                  <a:pt x="182735" y="155598"/>
                  <a:pt x="179167" y="160293"/>
                </a:cubicBezTo>
                <a:cubicBezTo>
                  <a:pt x="175599" y="164989"/>
                  <a:pt x="172641" y="168838"/>
                  <a:pt x="170293" y="171844"/>
                </a:cubicBezTo>
                <a:cubicBezTo>
                  <a:pt x="167946" y="174848"/>
                  <a:pt x="164706" y="178839"/>
                  <a:pt x="160575" y="183816"/>
                </a:cubicBezTo>
                <a:cubicBezTo>
                  <a:pt x="156443" y="188793"/>
                  <a:pt x="152687" y="192925"/>
                  <a:pt x="149307" y="196211"/>
                </a:cubicBezTo>
                <a:cubicBezTo>
                  <a:pt x="145925" y="199498"/>
                  <a:pt x="142311" y="202832"/>
                  <a:pt x="138461" y="206212"/>
                </a:cubicBezTo>
                <a:cubicBezTo>
                  <a:pt x="134611" y="209592"/>
                  <a:pt x="130854" y="212128"/>
                  <a:pt x="127192" y="213818"/>
                </a:cubicBezTo>
                <a:cubicBezTo>
                  <a:pt x="123530" y="215509"/>
                  <a:pt x="120196" y="216354"/>
                  <a:pt x="117191" y="216354"/>
                </a:cubicBezTo>
                <a:lnTo>
                  <a:pt x="108177" y="216354"/>
                </a:lnTo>
                <a:lnTo>
                  <a:pt x="108177" y="396648"/>
                </a:lnTo>
                <a:lnTo>
                  <a:pt x="117191" y="396648"/>
                </a:lnTo>
                <a:cubicBezTo>
                  <a:pt x="119633" y="396648"/>
                  <a:pt x="122591" y="396930"/>
                  <a:pt x="126065" y="397494"/>
                </a:cubicBezTo>
                <a:cubicBezTo>
                  <a:pt x="129539" y="398057"/>
                  <a:pt x="132639" y="398667"/>
                  <a:pt x="135362" y="399324"/>
                </a:cubicBezTo>
                <a:cubicBezTo>
                  <a:pt x="138085" y="399982"/>
                  <a:pt x="141653" y="401015"/>
                  <a:pt x="146067" y="402423"/>
                </a:cubicBezTo>
                <a:cubicBezTo>
                  <a:pt x="150480" y="403832"/>
                  <a:pt x="153767" y="404912"/>
                  <a:pt x="155927" y="405663"/>
                </a:cubicBezTo>
                <a:cubicBezTo>
                  <a:pt x="158086" y="406414"/>
                  <a:pt x="161419" y="407588"/>
                  <a:pt x="165927" y="409184"/>
                </a:cubicBezTo>
                <a:cubicBezTo>
                  <a:pt x="170435" y="410781"/>
                  <a:pt x="173158" y="411767"/>
                  <a:pt x="174097" y="412143"/>
                </a:cubicBezTo>
                <a:cubicBezTo>
                  <a:pt x="213724" y="425852"/>
                  <a:pt x="245839" y="432707"/>
                  <a:pt x="270442" y="432707"/>
                </a:cubicBezTo>
                <a:lnTo>
                  <a:pt x="304529" y="432707"/>
                </a:lnTo>
                <a:cubicBezTo>
                  <a:pt x="340588" y="432707"/>
                  <a:pt x="358617" y="417025"/>
                  <a:pt x="358617" y="385662"/>
                </a:cubicBezTo>
                <a:cubicBezTo>
                  <a:pt x="358617" y="380779"/>
                  <a:pt x="358148" y="375520"/>
                  <a:pt x="357209" y="369886"/>
                </a:cubicBezTo>
                <a:cubicBezTo>
                  <a:pt x="362843" y="366881"/>
                  <a:pt x="367304" y="361951"/>
                  <a:pt x="370590" y="355096"/>
                </a:cubicBezTo>
                <a:cubicBezTo>
                  <a:pt x="373876" y="348241"/>
                  <a:pt x="375520" y="341339"/>
                  <a:pt x="375520" y="334390"/>
                </a:cubicBezTo>
                <a:cubicBezTo>
                  <a:pt x="375520" y="327442"/>
                  <a:pt x="373829" y="320962"/>
                  <a:pt x="370449" y="314952"/>
                </a:cubicBezTo>
                <a:cubicBezTo>
                  <a:pt x="380403" y="305562"/>
                  <a:pt x="385380" y="294387"/>
                  <a:pt x="385380" y="281429"/>
                </a:cubicBezTo>
                <a:cubicBezTo>
                  <a:pt x="385380" y="276734"/>
                  <a:pt x="384440" y="271522"/>
                  <a:pt x="382562" y="265794"/>
                </a:cubicBezTo>
                <a:cubicBezTo>
                  <a:pt x="380685" y="260066"/>
                  <a:pt x="378337" y="255605"/>
                  <a:pt x="375520" y="252413"/>
                </a:cubicBezTo>
                <a:cubicBezTo>
                  <a:pt x="381530" y="252225"/>
                  <a:pt x="386553" y="247811"/>
                  <a:pt x="390591" y="239172"/>
                </a:cubicBezTo>
                <a:cubicBezTo>
                  <a:pt x="394629" y="230533"/>
                  <a:pt x="396648" y="222927"/>
                  <a:pt x="396648" y="216354"/>
                </a:cubicBezTo>
                <a:cubicBezTo>
                  <a:pt x="396648" y="206775"/>
                  <a:pt x="392986" y="198371"/>
                  <a:pt x="385661" y="191140"/>
                </a:cubicBezTo>
                <a:cubicBezTo>
                  <a:pt x="378337" y="183910"/>
                  <a:pt x="369980" y="180295"/>
                  <a:pt x="360589" y="180295"/>
                </a:cubicBezTo>
                <a:lnTo>
                  <a:pt x="261427" y="180295"/>
                </a:lnTo>
                <a:cubicBezTo>
                  <a:pt x="261427" y="169402"/>
                  <a:pt x="265934" y="154424"/>
                  <a:pt x="274949" y="135362"/>
                </a:cubicBezTo>
                <a:cubicBezTo>
                  <a:pt x="283964" y="116299"/>
                  <a:pt x="288471" y="101228"/>
                  <a:pt x="288471" y="90148"/>
                </a:cubicBezTo>
                <a:cubicBezTo>
                  <a:pt x="288471" y="71742"/>
                  <a:pt x="285467" y="58126"/>
                  <a:pt x="279457" y="49299"/>
                </a:cubicBezTo>
                <a:cubicBezTo>
                  <a:pt x="273447" y="40472"/>
                  <a:pt x="261427" y="36059"/>
                  <a:pt x="243397" y="36059"/>
                </a:cubicBezTo>
                <a:close/>
                <a:moveTo>
                  <a:pt x="54089" y="360589"/>
                </a:moveTo>
                <a:cubicBezTo>
                  <a:pt x="49205" y="360589"/>
                  <a:pt x="44979" y="362373"/>
                  <a:pt x="41411" y="365942"/>
                </a:cubicBezTo>
                <a:cubicBezTo>
                  <a:pt x="37843" y="369510"/>
                  <a:pt x="36059" y="373736"/>
                  <a:pt x="36059" y="378619"/>
                </a:cubicBezTo>
                <a:cubicBezTo>
                  <a:pt x="36059" y="383502"/>
                  <a:pt x="37843" y="387727"/>
                  <a:pt x="41411" y="391296"/>
                </a:cubicBezTo>
                <a:cubicBezTo>
                  <a:pt x="44979" y="394864"/>
                  <a:pt x="49205" y="396648"/>
                  <a:pt x="54089" y="396648"/>
                </a:cubicBezTo>
                <a:cubicBezTo>
                  <a:pt x="58971" y="396648"/>
                  <a:pt x="63197" y="394864"/>
                  <a:pt x="66765" y="391296"/>
                </a:cubicBezTo>
                <a:cubicBezTo>
                  <a:pt x="70333" y="387727"/>
                  <a:pt x="72117" y="383502"/>
                  <a:pt x="72117" y="378619"/>
                </a:cubicBezTo>
                <a:cubicBezTo>
                  <a:pt x="72117" y="373736"/>
                  <a:pt x="70333" y="369510"/>
                  <a:pt x="66765" y="365942"/>
                </a:cubicBezTo>
                <a:cubicBezTo>
                  <a:pt x="63197" y="362373"/>
                  <a:pt x="58971" y="360589"/>
                  <a:pt x="54089" y="360589"/>
                </a:cubicBezTo>
                <a:close/>
              </a:path>
            </a:pathLst>
          </a:custGeom>
          <a:solidFill>
            <a:srgbClr val="06657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Calibri"/>
              <a:buNone/>
              <a:tabLst/>
              <a:defRPr/>
            </a:pPr>
            <a:endParaRPr kumimoji="0" sz="13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0" name="Google Shape;422;p21">
            <a:extLst>
              <a:ext uri="{FF2B5EF4-FFF2-40B4-BE49-F238E27FC236}">
                <a16:creationId xmlns:a16="http://schemas.microsoft.com/office/drawing/2014/main" id="{34598BA0-73ED-4B0B-B1FD-085F1EF6FAF6}"/>
              </a:ext>
            </a:extLst>
          </p:cNvPr>
          <p:cNvSpPr/>
          <p:nvPr/>
        </p:nvSpPr>
        <p:spPr>
          <a:xfrm>
            <a:off x="5265377" y="3355519"/>
            <a:ext cx="124637" cy="237739"/>
          </a:xfrm>
          <a:custGeom>
            <a:avLst/>
            <a:gdLst/>
            <a:ahLst/>
            <a:cxnLst/>
            <a:rect l="l" t="t" r="r" b="b"/>
            <a:pathLst>
              <a:path w="234383" h="447074" extrusionOk="0">
                <a:moveTo>
                  <a:pt x="234383" y="0"/>
                </a:moveTo>
                <a:lnTo>
                  <a:pt x="234383" y="377210"/>
                </a:lnTo>
                <a:lnTo>
                  <a:pt x="107894" y="443694"/>
                </a:lnTo>
                <a:cubicBezTo>
                  <a:pt x="103763" y="445947"/>
                  <a:pt x="100006" y="447074"/>
                  <a:pt x="96626" y="447074"/>
                </a:cubicBezTo>
                <a:cubicBezTo>
                  <a:pt x="92682" y="447074"/>
                  <a:pt x="89724" y="445712"/>
                  <a:pt x="87752" y="442989"/>
                </a:cubicBezTo>
                <a:cubicBezTo>
                  <a:pt x="85780" y="440266"/>
                  <a:pt x="84794" y="436933"/>
                  <a:pt x="84794" y="432989"/>
                </a:cubicBezTo>
                <a:cubicBezTo>
                  <a:pt x="84794" y="431862"/>
                  <a:pt x="84982" y="429984"/>
                  <a:pt x="85357" y="427355"/>
                </a:cubicBezTo>
                <a:lnTo>
                  <a:pt x="109584" y="286499"/>
                </a:lnTo>
                <a:lnTo>
                  <a:pt x="7042" y="186774"/>
                </a:lnTo>
                <a:cubicBezTo>
                  <a:pt x="2347" y="181703"/>
                  <a:pt x="0" y="177195"/>
                  <a:pt x="0" y="173252"/>
                </a:cubicBezTo>
                <a:cubicBezTo>
                  <a:pt x="0" y="166303"/>
                  <a:pt x="5258" y="161983"/>
                  <a:pt x="15775" y="160293"/>
                </a:cubicBezTo>
                <a:lnTo>
                  <a:pt x="157194" y="139728"/>
                </a:lnTo>
                <a:lnTo>
                  <a:pt x="220579" y="11550"/>
                </a:lnTo>
                <a:cubicBezTo>
                  <a:pt x="224147" y="3850"/>
                  <a:pt x="228748" y="0"/>
                  <a:pt x="234383" y="0"/>
                </a:cubicBezTo>
                <a:close/>
              </a:path>
            </a:pathLst>
          </a:custGeom>
          <a:solidFill>
            <a:srgbClr val="06657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Calibri"/>
              <a:buNone/>
              <a:tabLst/>
              <a:defRPr/>
            </a:pPr>
            <a:endParaRPr kumimoji="0" sz="13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1" name="Google Shape;423;p21">
            <a:extLst>
              <a:ext uri="{FF2B5EF4-FFF2-40B4-BE49-F238E27FC236}">
                <a16:creationId xmlns:a16="http://schemas.microsoft.com/office/drawing/2014/main" id="{17E2F98C-136E-4F7C-9FB2-FDA3AD464FAA}"/>
              </a:ext>
            </a:extLst>
          </p:cNvPr>
          <p:cNvSpPr/>
          <p:nvPr/>
        </p:nvSpPr>
        <p:spPr>
          <a:xfrm>
            <a:off x="706808" y="3369900"/>
            <a:ext cx="249274" cy="210924"/>
          </a:xfrm>
          <a:custGeom>
            <a:avLst/>
            <a:gdLst/>
            <a:ahLst/>
            <a:cxnLst/>
            <a:rect l="l" t="t" r="r" b="b"/>
            <a:pathLst>
              <a:path w="468766" h="396648" extrusionOk="0">
                <a:moveTo>
                  <a:pt x="63104" y="0"/>
                </a:moveTo>
                <a:lnTo>
                  <a:pt x="153251" y="0"/>
                </a:lnTo>
                <a:cubicBezTo>
                  <a:pt x="170529" y="0"/>
                  <a:pt x="185366" y="6198"/>
                  <a:pt x="197761" y="18593"/>
                </a:cubicBezTo>
                <a:cubicBezTo>
                  <a:pt x="210156" y="30988"/>
                  <a:pt x="216354" y="45825"/>
                  <a:pt x="216354" y="63103"/>
                </a:cubicBezTo>
                <a:lnTo>
                  <a:pt x="216354" y="72118"/>
                </a:lnTo>
                <a:lnTo>
                  <a:pt x="405663" y="72118"/>
                </a:lnTo>
                <a:cubicBezTo>
                  <a:pt x="422942" y="72118"/>
                  <a:pt x="437778" y="78315"/>
                  <a:pt x="450173" y="90711"/>
                </a:cubicBezTo>
                <a:cubicBezTo>
                  <a:pt x="462569" y="103106"/>
                  <a:pt x="468766" y="117943"/>
                  <a:pt x="468766" y="135221"/>
                </a:cubicBezTo>
                <a:lnTo>
                  <a:pt x="468766" y="333545"/>
                </a:lnTo>
                <a:cubicBezTo>
                  <a:pt x="468766" y="350824"/>
                  <a:pt x="462569" y="365660"/>
                  <a:pt x="450173" y="378056"/>
                </a:cubicBezTo>
                <a:cubicBezTo>
                  <a:pt x="437778" y="390451"/>
                  <a:pt x="422942" y="396648"/>
                  <a:pt x="405663" y="396648"/>
                </a:cubicBezTo>
                <a:lnTo>
                  <a:pt x="63104" y="396648"/>
                </a:lnTo>
                <a:cubicBezTo>
                  <a:pt x="45825" y="396648"/>
                  <a:pt x="30988" y="390451"/>
                  <a:pt x="18593" y="378056"/>
                </a:cubicBezTo>
                <a:cubicBezTo>
                  <a:pt x="6198" y="365660"/>
                  <a:pt x="0" y="350824"/>
                  <a:pt x="0" y="333545"/>
                </a:cubicBezTo>
                <a:lnTo>
                  <a:pt x="0" y="63103"/>
                </a:lnTo>
                <a:cubicBezTo>
                  <a:pt x="0" y="45825"/>
                  <a:pt x="6198" y="30988"/>
                  <a:pt x="18593" y="18593"/>
                </a:cubicBezTo>
                <a:cubicBezTo>
                  <a:pt x="30988" y="6198"/>
                  <a:pt x="45825" y="0"/>
                  <a:pt x="63104" y="0"/>
                </a:cubicBezTo>
                <a:close/>
              </a:path>
            </a:pathLst>
          </a:custGeom>
          <a:solidFill>
            <a:srgbClr val="06657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Calibri"/>
              <a:buNone/>
              <a:tabLst/>
              <a:defRPr/>
            </a:pPr>
            <a:endParaRPr kumimoji="0" sz="13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2" name="Google Shape;424;p21">
            <a:extLst>
              <a:ext uri="{FF2B5EF4-FFF2-40B4-BE49-F238E27FC236}">
                <a16:creationId xmlns:a16="http://schemas.microsoft.com/office/drawing/2014/main" id="{AB109C84-4060-4797-A471-CE4DACFD3708}"/>
              </a:ext>
            </a:extLst>
          </p:cNvPr>
          <p:cNvSpPr/>
          <p:nvPr/>
        </p:nvSpPr>
        <p:spPr>
          <a:xfrm>
            <a:off x="2444129" y="3369902"/>
            <a:ext cx="230100" cy="230099"/>
          </a:xfrm>
          <a:custGeom>
            <a:avLst/>
            <a:gdLst/>
            <a:ahLst/>
            <a:cxnLst/>
            <a:rect l="l" t="t" r="r" b="b"/>
            <a:pathLst>
              <a:path w="432708" h="432707" extrusionOk="0">
                <a:moveTo>
                  <a:pt x="81133" y="0"/>
                </a:moveTo>
                <a:lnTo>
                  <a:pt x="351575" y="0"/>
                </a:lnTo>
                <a:cubicBezTo>
                  <a:pt x="373924" y="0"/>
                  <a:pt x="393034" y="7935"/>
                  <a:pt x="408903" y="23805"/>
                </a:cubicBezTo>
                <a:cubicBezTo>
                  <a:pt x="424773" y="39674"/>
                  <a:pt x="432708" y="58784"/>
                  <a:pt x="432708" y="81133"/>
                </a:cubicBezTo>
                <a:lnTo>
                  <a:pt x="432708" y="351575"/>
                </a:lnTo>
                <a:cubicBezTo>
                  <a:pt x="432708" y="373923"/>
                  <a:pt x="424773" y="393033"/>
                  <a:pt x="408903" y="408903"/>
                </a:cubicBezTo>
                <a:cubicBezTo>
                  <a:pt x="393034" y="424772"/>
                  <a:pt x="373924" y="432707"/>
                  <a:pt x="351575" y="432707"/>
                </a:cubicBezTo>
                <a:lnTo>
                  <a:pt x="81133" y="432707"/>
                </a:lnTo>
                <a:cubicBezTo>
                  <a:pt x="58784" y="432707"/>
                  <a:pt x="39675" y="424772"/>
                  <a:pt x="23805" y="408903"/>
                </a:cubicBezTo>
                <a:cubicBezTo>
                  <a:pt x="7935" y="393033"/>
                  <a:pt x="0" y="373923"/>
                  <a:pt x="0" y="351575"/>
                </a:cubicBezTo>
                <a:lnTo>
                  <a:pt x="0" y="81133"/>
                </a:lnTo>
                <a:cubicBezTo>
                  <a:pt x="0" y="58784"/>
                  <a:pt x="7935" y="39674"/>
                  <a:pt x="23805" y="23805"/>
                </a:cubicBezTo>
                <a:cubicBezTo>
                  <a:pt x="39675" y="7935"/>
                  <a:pt x="58784" y="0"/>
                  <a:pt x="81133" y="0"/>
                </a:cubicBezTo>
                <a:close/>
                <a:moveTo>
                  <a:pt x="271851" y="108177"/>
                </a:moveTo>
                <a:cubicBezTo>
                  <a:pt x="255511" y="108177"/>
                  <a:pt x="241567" y="113952"/>
                  <a:pt x="230017" y="125502"/>
                </a:cubicBezTo>
                <a:cubicBezTo>
                  <a:pt x="218467" y="137052"/>
                  <a:pt x="212691" y="150997"/>
                  <a:pt x="212691" y="167336"/>
                </a:cubicBezTo>
                <a:cubicBezTo>
                  <a:pt x="212691" y="172782"/>
                  <a:pt x="213161" y="177290"/>
                  <a:pt x="214100" y="180858"/>
                </a:cubicBezTo>
                <a:cubicBezTo>
                  <a:pt x="189873" y="179544"/>
                  <a:pt x="167149" y="173440"/>
                  <a:pt x="145926" y="162547"/>
                </a:cubicBezTo>
                <a:cubicBezTo>
                  <a:pt x="124704" y="151654"/>
                  <a:pt x="106675" y="137099"/>
                  <a:pt x="91838" y="118882"/>
                </a:cubicBezTo>
                <a:cubicBezTo>
                  <a:pt x="86391" y="128272"/>
                  <a:pt x="83668" y="138226"/>
                  <a:pt x="83668" y="148743"/>
                </a:cubicBezTo>
                <a:cubicBezTo>
                  <a:pt x="83668" y="170153"/>
                  <a:pt x="92213" y="186586"/>
                  <a:pt x="109304" y="198043"/>
                </a:cubicBezTo>
                <a:cubicBezTo>
                  <a:pt x="100477" y="197855"/>
                  <a:pt x="91087" y="195413"/>
                  <a:pt x="81133" y="190718"/>
                </a:cubicBezTo>
                <a:lnTo>
                  <a:pt x="81133" y="191281"/>
                </a:lnTo>
                <a:cubicBezTo>
                  <a:pt x="81133" y="205367"/>
                  <a:pt x="85828" y="217903"/>
                  <a:pt x="95218" y="228890"/>
                </a:cubicBezTo>
                <a:cubicBezTo>
                  <a:pt x="104609" y="239876"/>
                  <a:pt x="116159" y="246684"/>
                  <a:pt x="129868" y="249314"/>
                </a:cubicBezTo>
                <a:cubicBezTo>
                  <a:pt x="124422" y="250816"/>
                  <a:pt x="119634" y="251568"/>
                  <a:pt x="115502" y="251568"/>
                </a:cubicBezTo>
                <a:cubicBezTo>
                  <a:pt x="113060" y="251568"/>
                  <a:pt x="109398" y="251192"/>
                  <a:pt x="104515" y="250441"/>
                </a:cubicBezTo>
                <a:cubicBezTo>
                  <a:pt x="108459" y="262272"/>
                  <a:pt x="115454" y="272038"/>
                  <a:pt x="125502" y="279739"/>
                </a:cubicBezTo>
                <a:cubicBezTo>
                  <a:pt x="135550" y="287438"/>
                  <a:pt x="146959" y="291383"/>
                  <a:pt x="159730" y="291570"/>
                </a:cubicBezTo>
                <a:cubicBezTo>
                  <a:pt x="137944" y="308473"/>
                  <a:pt x="113435" y="316924"/>
                  <a:pt x="86204" y="316924"/>
                </a:cubicBezTo>
                <a:cubicBezTo>
                  <a:pt x="81321" y="316924"/>
                  <a:pt x="76625" y="316642"/>
                  <a:pt x="72118" y="316079"/>
                </a:cubicBezTo>
                <a:cubicBezTo>
                  <a:pt x="99914" y="333733"/>
                  <a:pt x="130150" y="342560"/>
                  <a:pt x="162829" y="342560"/>
                </a:cubicBezTo>
                <a:cubicBezTo>
                  <a:pt x="183864" y="342560"/>
                  <a:pt x="203583" y="339226"/>
                  <a:pt x="221988" y="332559"/>
                </a:cubicBezTo>
                <a:cubicBezTo>
                  <a:pt x="240393" y="325892"/>
                  <a:pt x="256169" y="316971"/>
                  <a:pt x="269315" y="305796"/>
                </a:cubicBezTo>
                <a:cubicBezTo>
                  <a:pt x="282462" y="294622"/>
                  <a:pt x="293777" y="281757"/>
                  <a:pt x="303262" y="267202"/>
                </a:cubicBezTo>
                <a:cubicBezTo>
                  <a:pt x="312746" y="252647"/>
                  <a:pt x="319789" y="237435"/>
                  <a:pt x="324390" y="221565"/>
                </a:cubicBezTo>
                <a:cubicBezTo>
                  <a:pt x="328991" y="205696"/>
                  <a:pt x="331292" y="189873"/>
                  <a:pt x="331292" y="174097"/>
                </a:cubicBezTo>
                <a:cubicBezTo>
                  <a:pt x="331292" y="170716"/>
                  <a:pt x="331198" y="168181"/>
                  <a:pt x="331010" y="166491"/>
                </a:cubicBezTo>
                <a:cubicBezTo>
                  <a:pt x="342842" y="158040"/>
                  <a:pt x="352701" y="147804"/>
                  <a:pt x="360590" y="135785"/>
                </a:cubicBezTo>
                <a:cubicBezTo>
                  <a:pt x="350073" y="140479"/>
                  <a:pt x="338710" y="143672"/>
                  <a:pt x="326503" y="145363"/>
                </a:cubicBezTo>
                <a:cubicBezTo>
                  <a:pt x="339274" y="137851"/>
                  <a:pt x="348007" y="126864"/>
                  <a:pt x="352701" y="112402"/>
                </a:cubicBezTo>
                <a:cubicBezTo>
                  <a:pt x="340495" y="119539"/>
                  <a:pt x="327911" y="124328"/>
                  <a:pt x="314953" y="126770"/>
                </a:cubicBezTo>
                <a:cubicBezTo>
                  <a:pt x="303496" y="114374"/>
                  <a:pt x="289129" y="108177"/>
                  <a:pt x="271851" y="108177"/>
                </a:cubicBezTo>
                <a:close/>
              </a:path>
            </a:pathLst>
          </a:custGeom>
          <a:solidFill>
            <a:srgbClr val="06657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Calibri"/>
              <a:buNone/>
              <a:tabLst/>
              <a:defRPr/>
            </a:pPr>
            <a:endParaRPr kumimoji="0" sz="13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3" name="Google Shape;425;p21">
            <a:extLst>
              <a:ext uri="{FF2B5EF4-FFF2-40B4-BE49-F238E27FC236}">
                <a16:creationId xmlns:a16="http://schemas.microsoft.com/office/drawing/2014/main" id="{1492F87A-BC65-489B-9D5B-CC4E3B1DF3B2}"/>
              </a:ext>
            </a:extLst>
          </p:cNvPr>
          <p:cNvSpPr/>
          <p:nvPr/>
        </p:nvSpPr>
        <p:spPr>
          <a:xfrm>
            <a:off x="2773360" y="3369902"/>
            <a:ext cx="230099" cy="230099"/>
          </a:xfrm>
          <a:custGeom>
            <a:avLst/>
            <a:gdLst/>
            <a:ahLst/>
            <a:cxnLst/>
            <a:rect l="l" t="t" r="r" b="b"/>
            <a:pathLst>
              <a:path w="432707" h="432707" extrusionOk="0">
                <a:moveTo>
                  <a:pt x="81133" y="0"/>
                </a:moveTo>
                <a:lnTo>
                  <a:pt x="351574" y="0"/>
                </a:lnTo>
                <a:cubicBezTo>
                  <a:pt x="373924" y="0"/>
                  <a:pt x="393033" y="7935"/>
                  <a:pt x="408902" y="23805"/>
                </a:cubicBezTo>
                <a:cubicBezTo>
                  <a:pt x="424772" y="39674"/>
                  <a:pt x="432707" y="58784"/>
                  <a:pt x="432707" y="81133"/>
                </a:cubicBezTo>
                <a:lnTo>
                  <a:pt x="432707" y="351575"/>
                </a:lnTo>
                <a:cubicBezTo>
                  <a:pt x="432707" y="373923"/>
                  <a:pt x="424772" y="393033"/>
                  <a:pt x="408902" y="408903"/>
                </a:cubicBezTo>
                <a:cubicBezTo>
                  <a:pt x="393033" y="424772"/>
                  <a:pt x="373924" y="432707"/>
                  <a:pt x="351574" y="432707"/>
                </a:cubicBezTo>
                <a:lnTo>
                  <a:pt x="298613" y="432707"/>
                </a:lnTo>
                <a:lnTo>
                  <a:pt x="298613" y="265090"/>
                </a:lnTo>
                <a:lnTo>
                  <a:pt x="354673" y="265090"/>
                </a:lnTo>
                <a:lnTo>
                  <a:pt x="363125" y="199733"/>
                </a:lnTo>
                <a:lnTo>
                  <a:pt x="298613" y="199733"/>
                </a:lnTo>
                <a:lnTo>
                  <a:pt x="298613" y="158040"/>
                </a:lnTo>
                <a:cubicBezTo>
                  <a:pt x="298613" y="147522"/>
                  <a:pt x="300821" y="139634"/>
                  <a:pt x="305234" y="134376"/>
                </a:cubicBezTo>
                <a:cubicBezTo>
                  <a:pt x="309647" y="129117"/>
                  <a:pt x="318239" y="126488"/>
                  <a:pt x="331010" y="126488"/>
                </a:cubicBezTo>
                <a:lnTo>
                  <a:pt x="365378" y="126206"/>
                </a:lnTo>
                <a:lnTo>
                  <a:pt x="365378" y="67892"/>
                </a:lnTo>
                <a:cubicBezTo>
                  <a:pt x="353546" y="66202"/>
                  <a:pt x="336832" y="65357"/>
                  <a:pt x="315234" y="65357"/>
                </a:cubicBezTo>
                <a:cubicBezTo>
                  <a:pt x="289693" y="65357"/>
                  <a:pt x="269269" y="72869"/>
                  <a:pt x="253962" y="87894"/>
                </a:cubicBezTo>
                <a:cubicBezTo>
                  <a:pt x="238656" y="102918"/>
                  <a:pt x="231003" y="124141"/>
                  <a:pt x="231003" y="151560"/>
                </a:cubicBezTo>
                <a:lnTo>
                  <a:pt x="231003" y="199733"/>
                </a:lnTo>
                <a:lnTo>
                  <a:pt x="174661" y="199733"/>
                </a:lnTo>
                <a:lnTo>
                  <a:pt x="174661" y="265090"/>
                </a:lnTo>
                <a:lnTo>
                  <a:pt x="231003" y="265090"/>
                </a:lnTo>
                <a:lnTo>
                  <a:pt x="231003" y="432707"/>
                </a:lnTo>
                <a:lnTo>
                  <a:pt x="81133" y="432707"/>
                </a:lnTo>
                <a:cubicBezTo>
                  <a:pt x="58784" y="432707"/>
                  <a:pt x="39675" y="424772"/>
                  <a:pt x="23805" y="408903"/>
                </a:cubicBezTo>
                <a:cubicBezTo>
                  <a:pt x="7936" y="393033"/>
                  <a:pt x="0" y="373923"/>
                  <a:pt x="0" y="351575"/>
                </a:cubicBezTo>
                <a:lnTo>
                  <a:pt x="0" y="81133"/>
                </a:lnTo>
                <a:cubicBezTo>
                  <a:pt x="0" y="58784"/>
                  <a:pt x="7936" y="39674"/>
                  <a:pt x="23805" y="23805"/>
                </a:cubicBezTo>
                <a:cubicBezTo>
                  <a:pt x="39675" y="7935"/>
                  <a:pt x="58784" y="0"/>
                  <a:pt x="81133" y="0"/>
                </a:cubicBezTo>
                <a:close/>
              </a:path>
            </a:pathLst>
          </a:custGeom>
          <a:solidFill>
            <a:srgbClr val="06657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Calibri"/>
              <a:buNone/>
              <a:tabLst/>
              <a:defRPr/>
            </a:pPr>
            <a:endParaRPr kumimoji="0" sz="13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4" name="Google Shape;426;p21">
            <a:extLst>
              <a:ext uri="{FF2B5EF4-FFF2-40B4-BE49-F238E27FC236}">
                <a16:creationId xmlns:a16="http://schemas.microsoft.com/office/drawing/2014/main" id="{AFDA7FD6-F5C0-45DC-B943-705E063B13DE}"/>
              </a:ext>
            </a:extLst>
          </p:cNvPr>
          <p:cNvSpPr/>
          <p:nvPr/>
        </p:nvSpPr>
        <p:spPr>
          <a:xfrm>
            <a:off x="3102590" y="3369902"/>
            <a:ext cx="268449" cy="230099"/>
          </a:xfrm>
          <a:custGeom>
            <a:avLst/>
            <a:gdLst/>
            <a:ahLst/>
            <a:cxnLst/>
            <a:rect l="l" t="t" r="r" b="b"/>
            <a:pathLst>
              <a:path w="504825" h="432707" extrusionOk="0">
                <a:moveTo>
                  <a:pt x="36059" y="360589"/>
                </a:moveTo>
                <a:lnTo>
                  <a:pt x="36059" y="396648"/>
                </a:lnTo>
                <a:lnTo>
                  <a:pt x="468766" y="396648"/>
                </a:lnTo>
                <a:lnTo>
                  <a:pt x="468766" y="360589"/>
                </a:lnTo>
                <a:close/>
                <a:moveTo>
                  <a:pt x="252412" y="189309"/>
                </a:moveTo>
                <a:cubicBezTo>
                  <a:pt x="240016" y="189309"/>
                  <a:pt x="229405" y="193723"/>
                  <a:pt x="220579" y="202550"/>
                </a:cubicBezTo>
                <a:cubicBezTo>
                  <a:pt x="211751" y="211377"/>
                  <a:pt x="207338" y="221988"/>
                  <a:pt x="207338" y="234383"/>
                </a:cubicBezTo>
                <a:cubicBezTo>
                  <a:pt x="207338" y="237012"/>
                  <a:pt x="208183" y="239172"/>
                  <a:pt x="209873" y="240862"/>
                </a:cubicBezTo>
                <a:cubicBezTo>
                  <a:pt x="211563" y="242552"/>
                  <a:pt x="213723" y="243398"/>
                  <a:pt x="216353" y="243398"/>
                </a:cubicBezTo>
                <a:cubicBezTo>
                  <a:pt x="218982" y="243398"/>
                  <a:pt x="221142" y="242552"/>
                  <a:pt x="222832" y="240862"/>
                </a:cubicBezTo>
                <a:cubicBezTo>
                  <a:pt x="224523" y="239172"/>
                  <a:pt x="225367" y="237012"/>
                  <a:pt x="225367" y="234383"/>
                </a:cubicBezTo>
                <a:cubicBezTo>
                  <a:pt x="225367" y="226871"/>
                  <a:pt x="227996" y="220486"/>
                  <a:pt x="233255" y="215227"/>
                </a:cubicBezTo>
                <a:cubicBezTo>
                  <a:pt x="238514" y="209968"/>
                  <a:pt x="244899" y="207339"/>
                  <a:pt x="252412" y="207339"/>
                </a:cubicBezTo>
                <a:cubicBezTo>
                  <a:pt x="255040" y="207339"/>
                  <a:pt x="257201" y="206494"/>
                  <a:pt x="258891" y="204803"/>
                </a:cubicBezTo>
                <a:cubicBezTo>
                  <a:pt x="260581" y="203113"/>
                  <a:pt x="261427" y="200954"/>
                  <a:pt x="261427" y="198324"/>
                </a:cubicBezTo>
                <a:cubicBezTo>
                  <a:pt x="261427" y="195695"/>
                  <a:pt x="260581" y="193535"/>
                  <a:pt x="258891" y="191845"/>
                </a:cubicBezTo>
                <a:cubicBezTo>
                  <a:pt x="257201" y="190154"/>
                  <a:pt x="255040" y="189309"/>
                  <a:pt x="252412" y="189309"/>
                </a:cubicBezTo>
                <a:close/>
                <a:moveTo>
                  <a:pt x="252412" y="162829"/>
                </a:moveTo>
                <a:cubicBezTo>
                  <a:pt x="272319" y="162829"/>
                  <a:pt x="289316" y="169871"/>
                  <a:pt x="303401" y="183957"/>
                </a:cubicBezTo>
                <a:cubicBezTo>
                  <a:pt x="317487" y="198043"/>
                  <a:pt x="324530" y="215039"/>
                  <a:pt x="324530" y="234946"/>
                </a:cubicBezTo>
                <a:cubicBezTo>
                  <a:pt x="324530" y="254854"/>
                  <a:pt x="317487" y="271850"/>
                  <a:pt x="303401" y="285936"/>
                </a:cubicBezTo>
                <a:cubicBezTo>
                  <a:pt x="289316" y="300022"/>
                  <a:pt x="272319" y="307064"/>
                  <a:pt x="252412" y="307064"/>
                </a:cubicBezTo>
                <a:cubicBezTo>
                  <a:pt x="232504" y="307064"/>
                  <a:pt x="215507" y="300022"/>
                  <a:pt x="201422" y="285936"/>
                </a:cubicBezTo>
                <a:cubicBezTo>
                  <a:pt x="187336" y="271850"/>
                  <a:pt x="180294" y="254854"/>
                  <a:pt x="180294" y="234946"/>
                </a:cubicBezTo>
                <a:cubicBezTo>
                  <a:pt x="180294" y="215039"/>
                  <a:pt x="187336" y="198043"/>
                  <a:pt x="201422" y="183957"/>
                </a:cubicBezTo>
                <a:cubicBezTo>
                  <a:pt x="215507" y="169871"/>
                  <a:pt x="232504" y="162829"/>
                  <a:pt x="252412" y="162829"/>
                </a:cubicBezTo>
                <a:close/>
                <a:moveTo>
                  <a:pt x="252413" y="126770"/>
                </a:moveTo>
                <a:cubicBezTo>
                  <a:pt x="222552" y="126770"/>
                  <a:pt x="197057" y="137334"/>
                  <a:pt x="175928" y="158462"/>
                </a:cubicBezTo>
                <a:cubicBezTo>
                  <a:pt x="154800" y="179590"/>
                  <a:pt x="144236" y="205085"/>
                  <a:pt x="144236" y="234946"/>
                </a:cubicBezTo>
                <a:cubicBezTo>
                  <a:pt x="144236" y="264808"/>
                  <a:pt x="154800" y="290302"/>
                  <a:pt x="175928" y="311431"/>
                </a:cubicBezTo>
                <a:cubicBezTo>
                  <a:pt x="197057" y="332559"/>
                  <a:pt x="222552" y="343123"/>
                  <a:pt x="252413" y="343123"/>
                </a:cubicBezTo>
                <a:cubicBezTo>
                  <a:pt x="282274" y="343123"/>
                  <a:pt x="307769" y="332559"/>
                  <a:pt x="328897" y="311431"/>
                </a:cubicBezTo>
                <a:cubicBezTo>
                  <a:pt x="350025" y="290302"/>
                  <a:pt x="360590" y="264808"/>
                  <a:pt x="360590" y="234946"/>
                </a:cubicBezTo>
                <a:cubicBezTo>
                  <a:pt x="360590" y="205085"/>
                  <a:pt x="350025" y="179590"/>
                  <a:pt x="328897" y="158462"/>
                </a:cubicBezTo>
                <a:cubicBezTo>
                  <a:pt x="307769" y="137334"/>
                  <a:pt x="282274" y="126770"/>
                  <a:pt x="252413" y="126770"/>
                </a:cubicBezTo>
                <a:close/>
                <a:moveTo>
                  <a:pt x="235510" y="36059"/>
                </a:moveTo>
                <a:lnTo>
                  <a:pt x="217480" y="72118"/>
                </a:lnTo>
                <a:lnTo>
                  <a:pt x="36059" y="72118"/>
                </a:lnTo>
                <a:lnTo>
                  <a:pt x="36059" y="108177"/>
                </a:lnTo>
                <a:lnTo>
                  <a:pt x="468766" y="108177"/>
                </a:lnTo>
                <a:lnTo>
                  <a:pt x="468766" y="74935"/>
                </a:lnTo>
                <a:lnTo>
                  <a:pt x="468766" y="36059"/>
                </a:lnTo>
                <a:close/>
                <a:moveTo>
                  <a:pt x="72118" y="18029"/>
                </a:moveTo>
                <a:lnTo>
                  <a:pt x="72118" y="54089"/>
                </a:lnTo>
                <a:lnTo>
                  <a:pt x="180295" y="54089"/>
                </a:lnTo>
                <a:lnTo>
                  <a:pt x="180295" y="18029"/>
                </a:lnTo>
                <a:close/>
                <a:moveTo>
                  <a:pt x="36059" y="0"/>
                </a:moveTo>
                <a:lnTo>
                  <a:pt x="468766" y="0"/>
                </a:lnTo>
                <a:cubicBezTo>
                  <a:pt x="478720" y="0"/>
                  <a:pt x="487219" y="3521"/>
                  <a:pt x="494261" y="10564"/>
                </a:cubicBezTo>
                <a:cubicBezTo>
                  <a:pt x="501304" y="17607"/>
                  <a:pt x="504825" y="26105"/>
                  <a:pt x="504825" y="36059"/>
                </a:cubicBezTo>
                <a:lnTo>
                  <a:pt x="504825" y="396648"/>
                </a:lnTo>
                <a:cubicBezTo>
                  <a:pt x="504825" y="406602"/>
                  <a:pt x="501304" y="415100"/>
                  <a:pt x="494261" y="422143"/>
                </a:cubicBezTo>
                <a:cubicBezTo>
                  <a:pt x="487219" y="429186"/>
                  <a:pt x="478720" y="432707"/>
                  <a:pt x="468766" y="432707"/>
                </a:cubicBezTo>
                <a:lnTo>
                  <a:pt x="36059" y="432707"/>
                </a:lnTo>
                <a:cubicBezTo>
                  <a:pt x="26105" y="432707"/>
                  <a:pt x="17607" y="429186"/>
                  <a:pt x="10564" y="422143"/>
                </a:cubicBezTo>
                <a:cubicBezTo>
                  <a:pt x="3521" y="415100"/>
                  <a:pt x="0" y="406602"/>
                  <a:pt x="0" y="396648"/>
                </a:cubicBezTo>
                <a:lnTo>
                  <a:pt x="0" y="36059"/>
                </a:lnTo>
                <a:cubicBezTo>
                  <a:pt x="0" y="26105"/>
                  <a:pt x="3521" y="17607"/>
                  <a:pt x="10564" y="10564"/>
                </a:cubicBezTo>
                <a:cubicBezTo>
                  <a:pt x="17607" y="3521"/>
                  <a:pt x="26105" y="0"/>
                  <a:pt x="36059" y="0"/>
                </a:cubicBezTo>
                <a:close/>
              </a:path>
            </a:pathLst>
          </a:custGeom>
          <a:solidFill>
            <a:srgbClr val="06657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Calibri"/>
              <a:buNone/>
              <a:tabLst/>
              <a:defRPr/>
            </a:pPr>
            <a:endParaRPr kumimoji="0" sz="13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5" name="Google Shape;427;p21">
            <a:extLst>
              <a:ext uri="{FF2B5EF4-FFF2-40B4-BE49-F238E27FC236}">
                <a16:creationId xmlns:a16="http://schemas.microsoft.com/office/drawing/2014/main" id="{8B5D912B-FD77-4B7C-A1D3-E220D383C724}"/>
              </a:ext>
            </a:extLst>
          </p:cNvPr>
          <p:cNvSpPr/>
          <p:nvPr/>
        </p:nvSpPr>
        <p:spPr>
          <a:xfrm>
            <a:off x="3472341" y="3369902"/>
            <a:ext cx="252120" cy="238488"/>
          </a:xfrm>
          <a:custGeom>
            <a:avLst/>
            <a:gdLst/>
            <a:ahLst/>
            <a:cxnLst/>
            <a:rect l="l" t="t" r="r" b="b"/>
            <a:pathLst>
              <a:path w="474119" h="448483" extrusionOk="0">
                <a:moveTo>
                  <a:pt x="184802" y="0"/>
                </a:moveTo>
                <a:cubicBezTo>
                  <a:pt x="215415" y="0"/>
                  <a:pt x="240346" y="9625"/>
                  <a:pt x="259596" y="28875"/>
                </a:cubicBezTo>
                <a:cubicBezTo>
                  <a:pt x="278846" y="48126"/>
                  <a:pt x="288471" y="73057"/>
                  <a:pt x="288471" y="103669"/>
                </a:cubicBezTo>
                <a:cubicBezTo>
                  <a:pt x="288471" y="139165"/>
                  <a:pt x="276170" y="173440"/>
                  <a:pt x="251568" y="206494"/>
                </a:cubicBezTo>
                <a:lnTo>
                  <a:pt x="351574" y="306501"/>
                </a:lnTo>
                <a:lnTo>
                  <a:pt x="378619" y="279457"/>
                </a:lnTo>
                <a:cubicBezTo>
                  <a:pt x="378055" y="278893"/>
                  <a:pt x="375614" y="276592"/>
                  <a:pt x="371294" y="272555"/>
                </a:cubicBezTo>
                <a:cubicBezTo>
                  <a:pt x="366975" y="268517"/>
                  <a:pt x="363219" y="264902"/>
                  <a:pt x="360026" y="261709"/>
                </a:cubicBezTo>
                <a:cubicBezTo>
                  <a:pt x="356833" y="258516"/>
                  <a:pt x="353734" y="255089"/>
                  <a:pt x="350730" y="251426"/>
                </a:cubicBezTo>
                <a:cubicBezTo>
                  <a:pt x="347724" y="247764"/>
                  <a:pt x="346222" y="245088"/>
                  <a:pt x="346222" y="243398"/>
                </a:cubicBezTo>
                <a:cubicBezTo>
                  <a:pt x="346222" y="240205"/>
                  <a:pt x="350823" y="234008"/>
                  <a:pt x="360026" y="224805"/>
                </a:cubicBezTo>
                <a:cubicBezTo>
                  <a:pt x="369229" y="215602"/>
                  <a:pt x="375426" y="211001"/>
                  <a:pt x="378619" y="211001"/>
                </a:cubicBezTo>
                <a:cubicBezTo>
                  <a:pt x="381060" y="211001"/>
                  <a:pt x="383220" y="211940"/>
                  <a:pt x="385098" y="213818"/>
                </a:cubicBezTo>
                <a:cubicBezTo>
                  <a:pt x="386225" y="214945"/>
                  <a:pt x="390544" y="219124"/>
                  <a:pt x="398057" y="226354"/>
                </a:cubicBezTo>
                <a:cubicBezTo>
                  <a:pt x="405569" y="233585"/>
                  <a:pt x="413270" y="241050"/>
                  <a:pt x="421157" y="248750"/>
                </a:cubicBezTo>
                <a:cubicBezTo>
                  <a:pt x="429045" y="256450"/>
                  <a:pt x="437168" y="264526"/>
                  <a:pt x="445525" y="272977"/>
                </a:cubicBezTo>
                <a:cubicBezTo>
                  <a:pt x="453882" y="281429"/>
                  <a:pt x="460738" y="288753"/>
                  <a:pt x="466090" y="294951"/>
                </a:cubicBezTo>
                <a:cubicBezTo>
                  <a:pt x="471443" y="301148"/>
                  <a:pt x="474119" y="304998"/>
                  <a:pt x="474119" y="306501"/>
                </a:cubicBezTo>
                <a:cubicBezTo>
                  <a:pt x="474119" y="309694"/>
                  <a:pt x="469517" y="315891"/>
                  <a:pt x="460315" y="325094"/>
                </a:cubicBezTo>
                <a:cubicBezTo>
                  <a:pt x="451112" y="334296"/>
                  <a:pt x="444914" y="338898"/>
                  <a:pt x="441722" y="338898"/>
                </a:cubicBezTo>
                <a:cubicBezTo>
                  <a:pt x="440032" y="338898"/>
                  <a:pt x="437355" y="337395"/>
                  <a:pt x="433693" y="334390"/>
                </a:cubicBezTo>
                <a:cubicBezTo>
                  <a:pt x="430031" y="331386"/>
                  <a:pt x="426603" y="328287"/>
                  <a:pt x="423411" y="325094"/>
                </a:cubicBezTo>
                <a:cubicBezTo>
                  <a:pt x="420218" y="321901"/>
                  <a:pt x="416602" y="318145"/>
                  <a:pt x="412565" y="313825"/>
                </a:cubicBezTo>
                <a:cubicBezTo>
                  <a:pt x="408527" y="309506"/>
                  <a:pt x="406226" y="307064"/>
                  <a:pt x="405663" y="306501"/>
                </a:cubicBezTo>
                <a:lnTo>
                  <a:pt x="378619" y="333545"/>
                </a:lnTo>
                <a:lnTo>
                  <a:pt x="440595" y="395522"/>
                </a:lnTo>
                <a:cubicBezTo>
                  <a:pt x="445854" y="400780"/>
                  <a:pt x="448483" y="407166"/>
                  <a:pt x="448483" y="414678"/>
                </a:cubicBezTo>
                <a:cubicBezTo>
                  <a:pt x="448483" y="422565"/>
                  <a:pt x="444821" y="430172"/>
                  <a:pt x="437497" y="437496"/>
                </a:cubicBezTo>
                <a:cubicBezTo>
                  <a:pt x="430172" y="444821"/>
                  <a:pt x="422566" y="448483"/>
                  <a:pt x="414678" y="448483"/>
                </a:cubicBezTo>
                <a:cubicBezTo>
                  <a:pt x="407165" y="448483"/>
                  <a:pt x="400780" y="445854"/>
                  <a:pt x="395522" y="440595"/>
                </a:cubicBezTo>
                <a:lnTo>
                  <a:pt x="206494" y="251568"/>
                </a:lnTo>
                <a:cubicBezTo>
                  <a:pt x="173439" y="276170"/>
                  <a:pt x="139165" y="288472"/>
                  <a:pt x="103670" y="288472"/>
                </a:cubicBezTo>
                <a:cubicBezTo>
                  <a:pt x="73057" y="288472"/>
                  <a:pt x="48126" y="278846"/>
                  <a:pt x="28876" y="259596"/>
                </a:cubicBezTo>
                <a:cubicBezTo>
                  <a:pt x="9625" y="240346"/>
                  <a:pt x="0" y="215415"/>
                  <a:pt x="0" y="184802"/>
                </a:cubicBezTo>
                <a:cubicBezTo>
                  <a:pt x="0" y="154753"/>
                  <a:pt x="8921" y="125361"/>
                  <a:pt x="26763" y="96627"/>
                </a:cubicBezTo>
                <a:cubicBezTo>
                  <a:pt x="44604" y="67892"/>
                  <a:pt x="67892" y="44604"/>
                  <a:pt x="96627" y="26762"/>
                </a:cubicBezTo>
                <a:cubicBezTo>
                  <a:pt x="125362" y="8921"/>
                  <a:pt x="154753" y="0"/>
                  <a:pt x="184802" y="0"/>
                </a:cubicBezTo>
                <a:close/>
                <a:moveTo>
                  <a:pt x="180295" y="54089"/>
                </a:moveTo>
                <a:cubicBezTo>
                  <a:pt x="165270" y="54089"/>
                  <a:pt x="152499" y="59347"/>
                  <a:pt x="141982" y="69864"/>
                </a:cubicBezTo>
                <a:cubicBezTo>
                  <a:pt x="131465" y="80381"/>
                  <a:pt x="126206" y="93152"/>
                  <a:pt x="126206" y="108177"/>
                </a:cubicBezTo>
                <a:cubicBezTo>
                  <a:pt x="126206" y="116065"/>
                  <a:pt x="127990" y="123859"/>
                  <a:pt x="131559" y="131559"/>
                </a:cubicBezTo>
                <a:cubicBezTo>
                  <a:pt x="123859" y="127991"/>
                  <a:pt x="116065" y="126206"/>
                  <a:pt x="108177" y="126206"/>
                </a:cubicBezTo>
                <a:cubicBezTo>
                  <a:pt x="93152" y="126206"/>
                  <a:pt x="80381" y="131465"/>
                  <a:pt x="69864" y="141982"/>
                </a:cubicBezTo>
                <a:cubicBezTo>
                  <a:pt x="59347" y="152499"/>
                  <a:pt x="54089" y="165270"/>
                  <a:pt x="54089" y="180295"/>
                </a:cubicBezTo>
                <a:cubicBezTo>
                  <a:pt x="54089" y="195319"/>
                  <a:pt x="59347" y="208090"/>
                  <a:pt x="69864" y="218607"/>
                </a:cubicBezTo>
                <a:cubicBezTo>
                  <a:pt x="80381" y="229125"/>
                  <a:pt x="93152" y="234383"/>
                  <a:pt x="108177" y="234383"/>
                </a:cubicBezTo>
                <a:cubicBezTo>
                  <a:pt x="123201" y="234383"/>
                  <a:pt x="135972" y="229125"/>
                  <a:pt x="146489" y="218607"/>
                </a:cubicBezTo>
                <a:cubicBezTo>
                  <a:pt x="157006" y="208090"/>
                  <a:pt x="162265" y="195319"/>
                  <a:pt x="162265" y="180295"/>
                </a:cubicBezTo>
                <a:cubicBezTo>
                  <a:pt x="162265" y="172407"/>
                  <a:pt x="160481" y="164613"/>
                  <a:pt x="156913" y="156913"/>
                </a:cubicBezTo>
                <a:cubicBezTo>
                  <a:pt x="164613" y="160481"/>
                  <a:pt x="172407" y="162265"/>
                  <a:pt x="180295" y="162265"/>
                </a:cubicBezTo>
                <a:cubicBezTo>
                  <a:pt x="195319" y="162265"/>
                  <a:pt x="208090" y="157007"/>
                  <a:pt x="218608" y="146489"/>
                </a:cubicBezTo>
                <a:cubicBezTo>
                  <a:pt x="229124" y="135972"/>
                  <a:pt x="234383" y="123201"/>
                  <a:pt x="234383" y="108177"/>
                </a:cubicBezTo>
                <a:cubicBezTo>
                  <a:pt x="234383" y="93152"/>
                  <a:pt x="229124" y="80381"/>
                  <a:pt x="218608" y="69864"/>
                </a:cubicBezTo>
                <a:cubicBezTo>
                  <a:pt x="208090" y="59347"/>
                  <a:pt x="195319" y="54089"/>
                  <a:pt x="180295" y="54089"/>
                </a:cubicBezTo>
                <a:close/>
              </a:path>
            </a:pathLst>
          </a:custGeom>
          <a:solidFill>
            <a:srgbClr val="06657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Calibri"/>
              <a:buNone/>
              <a:tabLst/>
              <a:defRPr/>
            </a:pPr>
            <a:endParaRPr kumimoji="0" sz="13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6" name="Google Shape;428;p21">
            <a:extLst>
              <a:ext uri="{FF2B5EF4-FFF2-40B4-BE49-F238E27FC236}">
                <a16:creationId xmlns:a16="http://schemas.microsoft.com/office/drawing/2014/main" id="{12830E2C-8D22-410B-A666-2B843F1004BA}"/>
              </a:ext>
            </a:extLst>
          </p:cNvPr>
          <p:cNvSpPr/>
          <p:nvPr/>
        </p:nvSpPr>
        <p:spPr>
          <a:xfrm>
            <a:off x="4931082" y="3369900"/>
            <a:ext cx="230099" cy="249274"/>
          </a:xfrm>
          <a:custGeom>
            <a:avLst/>
            <a:gdLst/>
            <a:ahLst/>
            <a:cxnLst/>
            <a:rect l="l" t="t" r="r" b="b"/>
            <a:pathLst>
              <a:path w="432707" h="468766" extrusionOk="0">
                <a:moveTo>
                  <a:pt x="275231" y="0"/>
                </a:moveTo>
                <a:lnTo>
                  <a:pt x="306782" y="0"/>
                </a:lnTo>
                <a:cubicBezTo>
                  <a:pt x="333075" y="0"/>
                  <a:pt x="354344" y="7418"/>
                  <a:pt x="370590" y="22255"/>
                </a:cubicBezTo>
                <a:cubicBezTo>
                  <a:pt x="386835" y="37092"/>
                  <a:pt x="394864" y="57375"/>
                  <a:pt x="394676" y="83105"/>
                </a:cubicBezTo>
                <a:lnTo>
                  <a:pt x="394676" y="84513"/>
                </a:lnTo>
                <a:cubicBezTo>
                  <a:pt x="405945" y="98974"/>
                  <a:pt x="411579" y="115689"/>
                  <a:pt x="411579" y="134658"/>
                </a:cubicBezTo>
                <a:cubicBezTo>
                  <a:pt x="411579" y="138789"/>
                  <a:pt x="411297" y="142827"/>
                  <a:pt x="410733" y="146771"/>
                </a:cubicBezTo>
                <a:cubicBezTo>
                  <a:pt x="417870" y="159354"/>
                  <a:pt x="421439" y="172876"/>
                  <a:pt x="421439" y="187337"/>
                </a:cubicBezTo>
                <a:cubicBezTo>
                  <a:pt x="421439" y="194098"/>
                  <a:pt x="420593" y="200578"/>
                  <a:pt x="418903" y="206776"/>
                </a:cubicBezTo>
                <a:cubicBezTo>
                  <a:pt x="428106" y="220673"/>
                  <a:pt x="432707" y="235980"/>
                  <a:pt x="432707" y="252694"/>
                </a:cubicBezTo>
                <a:cubicBezTo>
                  <a:pt x="432707" y="272038"/>
                  <a:pt x="425570" y="288847"/>
                  <a:pt x="411297" y="303120"/>
                </a:cubicBezTo>
                <a:cubicBezTo>
                  <a:pt x="397023" y="317394"/>
                  <a:pt x="380121" y="324530"/>
                  <a:pt x="360589" y="324530"/>
                </a:cubicBezTo>
                <a:lnTo>
                  <a:pt x="311008" y="324530"/>
                </a:lnTo>
                <a:cubicBezTo>
                  <a:pt x="320023" y="343123"/>
                  <a:pt x="324530" y="361153"/>
                  <a:pt x="324530" y="378619"/>
                </a:cubicBezTo>
                <a:cubicBezTo>
                  <a:pt x="324530" y="400780"/>
                  <a:pt x="321244" y="418246"/>
                  <a:pt x="314670" y="431017"/>
                </a:cubicBezTo>
                <a:cubicBezTo>
                  <a:pt x="308097" y="443976"/>
                  <a:pt x="298519" y="453507"/>
                  <a:pt x="285936" y="459610"/>
                </a:cubicBezTo>
                <a:cubicBezTo>
                  <a:pt x="273352" y="465714"/>
                  <a:pt x="259173" y="468766"/>
                  <a:pt x="243398" y="468766"/>
                </a:cubicBezTo>
                <a:cubicBezTo>
                  <a:pt x="233819" y="468766"/>
                  <a:pt x="225368" y="465292"/>
                  <a:pt x="218043" y="458343"/>
                </a:cubicBezTo>
                <a:cubicBezTo>
                  <a:pt x="211658" y="452145"/>
                  <a:pt x="206587" y="444445"/>
                  <a:pt x="202832" y="435242"/>
                </a:cubicBezTo>
                <a:cubicBezTo>
                  <a:pt x="199075" y="426040"/>
                  <a:pt x="196681" y="417542"/>
                  <a:pt x="195648" y="409748"/>
                </a:cubicBezTo>
                <a:cubicBezTo>
                  <a:pt x="194615" y="401954"/>
                  <a:pt x="192972" y="394019"/>
                  <a:pt x="190718" y="385943"/>
                </a:cubicBezTo>
                <a:cubicBezTo>
                  <a:pt x="188464" y="377868"/>
                  <a:pt x="185553" y="371858"/>
                  <a:pt x="181985" y="367914"/>
                </a:cubicBezTo>
                <a:cubicBezTo>
                  <a:pt x="172970" y="358523"/>
                  <a:pt x="162922" y="346598"/>
                  <a:pt x="151842" y="332137"/>
                </a:cubicBezTo>
                <a:cubicBezTo>
                  <a:pt x="132873" y="307534"/>
                  <a:pt x="120009" y="292979"/>
                  <a:pt x="113248" y="288472"/>
                </a:cubicBezTo>
                <a:lnTo>
                  <a:pt x="36059" y="288472"/>
                </a:lnTo>
                <a:cubicBezTo>
                  <a:pt x="26105" y="288472"/>
                  <a:pt x="17607" y="284950"/>
                  <a:pt x="10564" y="277907"/>
                </a:cubicBezTo>
                <a:cubicBezTo>
                  <a:pt x="3521" y="270864"/>
                  <a:pt x="0" y="262366"/>
                  <a:pt x="0" y="252412"/>
                </a:cubicBezTo>
                <a:lnTo>
                  <a:pt x="0" y="72118"/>
                </a:lnTo>
                <a:cubicBezTo>
                  <a:pt x="0" y="62164"/>
                  <a:pt x="3521" y="53666"/>
                  <a:pt x="10564" y="46623"/>
                </a:cubicBezTo>
                <a:cubicBezTo>
                  <a:pt x="17607" y="39580"/>
                  <a:pt x="26105" y="36059"/>
                  <a:pt x="36059" y="36059"/>
                </a:cubicBezTo>
                <a:lnTo>
                  <a:pt x="117191" y="36059"/>
                </a:lnTo>
                <a:cubicBezTo>
                  <a:pt x="121323" y="36059"/>
                  <a:pt x="134282" y="32303"/>
                  <a:pt x="156068" y="24790"/>
                </a:cubicBezTo>
                <a:cubicBezTo>
                  <a:pt x="180106" y="16527"/>
                  <a:pt x="201047" y="10329"/>
                  <a:pt x="218889" y="6198"/>
                </a:cubicBezTo>
                <a:cubicBezTo>
                  <a:pt x="236730" y="2066"/>
                  <a:pt x="255511" y="0"/>
                  <a:pt x="275231" y="0"/>
                </a:cubicBezTo>
                <a:close/>
                <a:moveTo>
                  <a:pt x="270442" y="36059"/>
                </a:moveTo>
                <a:cubicBezTo>
                  <a:pt x="245839" y="36059"/>
                  <a:pt x="213724" y="42914"/>
                  <a:pt x="174097" y="56624"/>
                </a:cubicBezTo>
                <a:cubicBezTo>
                  <a:pt x="173158" y="56999"/>
                  <a:pt x="170435" y="57985"/>
                  <a:pt x="165927" y="59582"/>
                </a:cubicBezTo>
                <a:cubicBezTo>
                  <a:pt x="161420" y="61178"/>
                  <a:pt x="158086" y="62352"/>
                  <a:pt x="155926" y="63103"/>
                </a:cubicBezTo>
                <a:cubicBezTo>
                  <a:pt x="153767" y="63854"/>
                  <a:pt x="150480" y="64934"/>
                  <a:pt x="146066" y="66343"/>
                </a:cubicBezTo>
                <a:cubicBezTo>
                  <a:pt x="141653" y="67751"/>
                  <a:pt x="138085" y="68784"/>
                  <a:pt x="135362" y="69441"/>
                </a:cubicBezTo>
                <a:cubicBezTo>
                  <a:pt x="132638" y="70099"/>
                  <a:pt x="129540" y="70709"/>
                  <a:pt x="126065" y="71273"/>
                </a:cubicBezTo>
                <a:cubicBezTo>
                  <a:pt x="122591" y="71836"/>
                  <a:pt x="119633" y="72118"/>
                  <a:pt x="117191" y="72118"/>
                </a:cubicBezTo>
                <a:lnTo>
                  <a:pt x="108177" y="72118"/>
                </a:lnTo>
                <a:lnTo>
                  <a:pt x="108177" y="252412"/>
                </a:lnTo>
                <a:lnTo>
                  <a:pt x="117191" y="252412"/>
                </a:lnTo>
                <a:cubicBezTo>
                  <a:pt x="120196" y="252412"/>
                  <a:pt x="123530" y="253258"/>
                  <a:pt x="127192" y="254948"/>
                </a:cubicBezTo>
                <a:cubicBezTo>
                  <a:pt x="130855" y="256638"/>
                  <a:pt x="134610" y="259174"/>
                  <a:pt x="138461" y="262554"/>
                </a:cubicBezTo>
                <a:cubicBezTo>
                  <a:pt x="142310" y="265935"/>
                  <a:pt x="145926" y="269268"/>
                  <a:pt x="149306" y="272555"/>
                </a:cubicBezTo>
                <a:cubicBezTo>
                  <a:pt x="152687" y="275841"/>
                  <a:pt x="156443" y="279973"/>
                  <a:pt x="160575" y="284950"/>
                </a:cubicBezTo>
                <a:cubicBezTo>
                  <a:pt x="164707" y="289927"/>
                  <a:pt x="167946" y="293918"/>
                  <a:pt x="170294" y="296923"/>
                </a:cubicBezTo>
                <a:cubicBezTo>
                  <a:pt x="172641" y="299928"/>
                  <a:pt x="175599" y="303778"/>
                  <a:pt x="179168" y="308473"/>
                </a:cubicBezTo>
                <a:cubicBezTo>
                  <a:pt x="182736" y="313168"/>
                  <a:pt x="184895" y="315985"/>
                  <a:pt x="185647" y="316924"/>
                </a:cubicBezTo>
                <a:cubicBezTo>
                  <a:pt x="195976" y="329695"/>
                  <a:pt x="203207" y="338240"/>
                  <a:pt x="207339" y="342560"/>
                </a:cubicBezTo>
                <a:cubicBezTo>
                  <a:pt x="215038" y="350636"/>
                  <a:pt x="220626" y="360918"/>
                  <a:pt x="224101" y="373407"/>
                </a:cubicBezTo>
                <a:cubicBezTo>
                  <a:pt x="227575" y="385896"/>
                  <a:pt x="230439" y="397681"/>
                  <a:pt x="232693" y="408762"/>
                </a:cubicBezTo>
                <a:cubicBezTo>
                  <a:pt x="234946" y="419842"/>
                  <a:pt x="238514" y="427824"/>
                  <a:pt x="243398" y="432707"/>
                </a:cubicBezTo>
                <a:cubicBezTo>
                  <a:pt x="261427" y="432707"/>
                  <a:pt x="273446" y="428294"/>
                  <a:pt x="279457" y="419467"/>
                </a:cubicBezTo>
                <a:cubicBezTo>
                  <a:pt x="285466" y="410640"/>
                  <a:pt x="288471" y="397024"/>
                  <a:pt x="288471" y="378619"/>
                </a:cubicBezTo>
                <a:cubicBezTo>
                  <a:pt x="288471" y="367538"/>
                  <a:pt x="283964" y="352467"/>
                  <a:pt x="274949" y="333404"/>
                </a:cubicBezTo>
                <a:cubicBezTo>
                  <a:pt x="265935" y="314342"/>
                  <a:pt x="261427" y="299364"/>
                  <a:pt x="261427" y="288472"/>
                </a:cubicBezTo>
                <a:lnTo>
                  <a:pt x="360589" y="288472"/>
                </a:lnTo>
                <a:cubicBezTo>
                  <a:pt x="369979" y="288472"/>
                  <a:pt x="378337" y="284856"/>
                  <a:pt x="385661" y="277626"/>
                </a:cubicBezTo>
                <a:cubicBezTo>
                  <a:pt x="392986" y="270395"/>
                  <a:pt x="396648" y="261991"/>
                  <a:pt x="396648" y="252412"/>
                </a:cubicBezTo>
                <a:cubicBezTo>
                  <a:pt x="396648" y="245839"/>
                  <a:pt x="394629" y="238233"/>
                  <a:pt x="390591" y="229594"/>
                </a:cubicBezTo>
                <a:cubicBezTo>
                  <a:pt x="386553" y="220955"/>
                  <a:pt x="381529" y="216542"/>
                  <a:pt x="375520" y="216354"/>
                </a:cubicBezTo>
                <a:cubicBezTo>
                  <a:pt x="378337" y="213161"/>
                  <a:pt x="380684" y="208701"/>
                  <a:pt x="382562" y="202973"/>
                </a:cubicBezTo>
                <a:cubicBezTo>
                  <a:pt x="384440" y="197244"/>
                  <a:pt x="385380" y="192033"/>
                  <a:pt x="385380" y="187337"/>
                </a:cubicBezTo>
                <a:cubicBezTo>
                  <a:pt x="385380" y="174379"/>
                  <a:pt x="380403" y="163204"/>
                  <a:pt x="370449" y="153814"/>
                </a:cubicBezTo>
                <a:cubicBezTo>
                  <a:pt x="373829" y="147804"/>
                  <a:pt x="375520" y="141325"/>
                  <a:pt x="375520" y="134376"/>
                </a:cubicBezTo>
                <a:cubicBezTo>
                  <a:pt x="375520" y="127427"/>
                  <a:pt x="373876" y="120525"/>
                  <a:pt x="370590" y="113670"/>
                </a:cubicBezTo>
                <a:cubicBezTo>
                  <a:pt x="367303" y="106815"/>
                  <a:pt x="362843" y="101885"/>
                  <a:pt x="357209" y="98880"/>
                </a:cubicBezTo>
                <a:cubicBezTo>
                  <a:pt x="358147" y="93246"/>
                  <a:pt x="358617" y="87988"/>
                  <a:pt x="358617" y="83105"/>
                </a:cubicBezTo>
                <a:cubicBezTo>
                  <a:pt x="358617" y="67141"/>
                  <a:pt x="354016" y="55309"/>
                  <a:pt x="344814" y="47609"/>
                </a:cubicBezTo>
                <a:cubicBezTo>
                  <a:pt x="335611" y="39909"/>
                  <a:pt x="322840" y="36059"/>
                  <a:pt x="306501" y="36059"/>
                </a:cubicBezTo>
                <a:lnTo>
                  <a:pt x="270442" y="36059"/>
                </a:lnTo>
                <a:close/>
                <a:moveTo>
                  <a:pt x="54088" y="72118"/>
                </a:moveTo>
                <a:cubicBezTo>
                  <a:pt x="49205" y="72118"/>
                  <a:pt x="44980" y="73902"/>
                  <a:pt x="41411" y="77470"/>
                </a:cubicBezTo>
                <a:cubicBezTo>
                  <a:pt x="37843" y="81039"/>
                  <a:pt x="36059" y="85264"/>
                  <a:pt x="36059" y="90147"/>
                </a:cubicBezTo>
                <a:cubicBezTo>
                  <a:pt x="36059" y="95030"/>
                  <a:pt x="37843" y="99256"/>
                  <a:pt x="41411" y="102824"/>
                </a:cubicBezTo>
                <a:cubicBezTo>
                  <a:pt x="44980" y="106392"/>
                  <a:pt x="49205" y="108177"/>
                  <a:pt x="54088" y="108177"/>
                </a:cubicBezTo>
                <a:cubicBezTo>
                  <a:pt x="58971" y="108177"/>
                  <a:pt x="63196" y="106392"/>
                  <a:pt x="66765" y="102824"/>
                </a:cubicBezTo>
                <a:cubicBezTo>
                  <a:pt x="70333" y="99256"/>
                  <a:pt x="72117" y="95030"/>
                  <a:pt x="72117" y="90147"/>
                </a:cubicBezTo>
                <a:cubicBezTo>
                  <a:pt x="72117" y="85264"/>
                  <a:pt x="70333" y="81039"/>
                  <a:pt x="66765" y="77470"/>
                </a:cubicBezTo>
                <a:cubicBezTo>
                  <a:pt x="63196" y="73902"/>
                  <a:pt x="58971" y="72118"/>
                  <a:pt x="54088" y="72118"/>
                </a:cubicBezTo>
                <a:close/>
              </a:path>
            </a:pathLst>
          </a:custGeom>
          <a:solidFill>
            <a:srgbClr val="06657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Calibri"/>
              <a:buNone/>
              <a:tabLst/>
              <a:defRPr/>
            </a:pPr>
            <a:endParaRPr kumimoji="0" sz="13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7" name="Google Shape;429;p21">
            <a:extLst>
              <a:ext uri="{FF2B5EF4-FFF2-40B4-BE49-F238E27FC236}">
                <a16:creationId xmlns:a16="http://schemas.microsoft.com/office/drawing/2014/main" id="{7ED2C53C-216B-4960-A452-1A53EB6B9D1A}"/>
              </a:ext>
            </a:extLst>
          </p:cNvPr>
          <p:cNvSpPr/>
          <p:nvPr/>
        </p:nvSpPr>
        <p:spPr>
          <a:xfrm>
            <a:off x="5498369" y="3369902"/>
            <a:ext cx="268448" cy="230099"/>
          </a:xfrm>
          <a:custGeom>
            <a:avLst/>
            <a:gdLst/>
            <a:ahLst/>
            <a:cxnLst/>
            <a:rect l="l" t="t" r="r" b="b"/>
            <a:pathLst>
              <a:path w="504824" h="432707" extrusionOk="0">
                <a:moveTo>
                  <a:pt x="134657" y="0"/>
                </a:moveTo>
                <a:cubicBezTo>
                  <a:pt x="146300" y="0"/>
                  <a:pt x="158180" y="2019"/>
                  <a:pt x="170293" y="6057"/>
                </a:cubicBezTo>
                <a:cubicBezTo>
                  <a:pt x="182406" y="10095"/>
                  <a:pt x="193675" y="15541"/>
                  <a:pt x="204098" y="22396"/>
                </a:cubicBezTo>
                <a:cubicBezTo>
                  <a:pt x="214522" y="29251"/>
                  <a:pt x="223489" y="35683"/>
                  <a:pt x="231002" y="41693"/>
                </a:cubicBezTo>
                <a:cubicBezTo>
                  <a:pt x="238513" y="47703"/>
                  <a:pt x="245651" y="54089"/>
                  <a:pt x="252411" y="60849"/>
                </a:cubicBezTo>
                <a:cubicBezTo>
                  <a:pt x="259172" y="54089"/>
                  <a:pt x="266309" y="47703"/>
                  <a:pt x="273822" y="41693"/>
                </a:cubicBezTo>
                <a:cubicBezTo>
                  <a:pt x="281333" y="35683"/>
                  <a:pt x="290302" y="29251"/>
                  <a:pt x="300725" y="22396"/>
                </a:cubicBezTo>
                <a:cubicBezTo>
                  <a:pt x="311148" y="15541"/>
                  <a:pt x="322416" y="10095"/>
                  <a:pt x="334531" y="6057"/>
                </a:cubicBezTo>
                <a:cubicBezTo>
                  <a:pt x="346644" y="2019"/>
                  <a:pt x="358522" y="0"/>
                  <a:pt x="370167" y="0"/>
                </a:cubicBezTo>
                <a:cubicBezTo>
                  <a:pt x="412235" y="0"/>
                  <a:pt x="445195" y="11644"/>
                  <a:pt x="469047" y="34932"/>
                </a:cubicBezTo>
                <a:cubicBezTo>
                  <a:pt x="492898" y="58220"/>
                  <a:pt x="504824" y="90523"/>
                  <a:pt x="504824" y="131840"/>
                </a:cubicBezTo>
                <a:cubicBezTo>
                  <a:pt x="504824" y="173346"/>
                  <a:pt x="483319" y="215602"/>
                  <a:pt x="440313" y="258610"/>
                </a:cubicBezTo>
                <a:lnTo>
                  <a:pt x="264807" y="427636"/>
                </a:lnTo>
                <a:cubicBezTo>
                  <a:pt x="261427" y="431017"/>
                  <a:pt x="257295" y="432707"/>
                  <a:pt x="252411" y="432707"/>
                </a:cubicBezTo>
                <a:cubicBezTo>
                  <a:pt x="247528" y="432707"/>
                  <a:pt x="243397" y="431017"/>
                  <a:pt x="240017" y="427636"/>
                </a:cubicBezTo>
                <a:lnTo>
                  <a:pt x="64230" y="258047"/>
                </a:lnTo>
                <a:cubicBezTo>
                  <a:pt x="62351" y="256544"/>
                  <a:pt x="59768" y="254103"/>
                  <a:pt x="56483" y="250722"/>
                </a:cubicBezTo>
                <a:cubicBezTo>
                  <a:pt x="53196" y="247342"/>
                  <a:pt x="47984" y="241191"/>
                  <a:pt x="40847" y="232270"/>
                </a:cubicBezTo>
                <a:cubicBezTo>
                  <a:pt x="33711" y="223349"/>
                  <a:pt x="27325" y="214194"/>
                  <a:pt x="21692" y="204803"/>
                </a:cubicBezTo>
                <a:cubicBezTo>
                  <a:pt x="16057" y="195413"/>
                  <a:pt x="11033" y="184051"/>
                  <a:pt x="6619" y="170716"/>
                </a:cubicBezTo>
                <a:cubicBezTo>
                  <a:pt x="2206" y="157382"/>
                  <a:pt x="0" y="144423"/>
                  <a:pt x="0" y="131840"/>
                </a:cubicBezTo>
                <a:cubicBezTo>
                  <a:pt x="0" y="90523"/>
                  <a:pt x="11925" y="58220"/>
                  <a:pt x="35777" y="34932"/>
                </a:cubicBezTo>
                <a:cubicBezTo>
                  <a:pt x="59628" y="11644"/>
                  <a:pt x="92587" y="0"/>
                  <a:pt x="134657" y="0"/>
                </a:cubicBezTo>
                <a:close/>
                <a:moveTo>
                  <a:pt x="134657" y="36059"/>
                </a:moveTo>
                <a:cubicBezTo>
                  <a:pt x="124890" y="36059"/>
                  <a:pt x="115687" y="36810"/>
                  <a:pt x="107049" y="38313"/>
                </a:cubicBezTo>
                <a:cubicBezTo>
                  <a:pt x="98410" y="39815"/>
                  <a:pt x="89583" y="42726"/>
                  <a:pt x="80568" y="47046"/>
                </a:cubicBezTo>
                <a:cubicBezTo>
                  <a:pt x="71554" y="51365"/>
                  <a:pt x="63901" y="56953"/>
                  <a:pt x="57609" y="63808"/>
                </a:cubicBezTo>
                <a:cubicBezTo>
                  <a:pt x="51317" y="70662"/>
                  <a:pt x="46153" y="79912"/>
                  <a:pt x="42115" y="91556"/>
                </a:cubicBezTo>
                <a:cubicBezTo>
                  <a:pt x="38077" y="103200"/>
                  <a:pt x="36058" y="116628"/>
                  <a:pt x="36058" y="131840"/>
                </a:cubicBezTo>
                <a:cubicBezTo>
                  <a:pt x="36058" y="163392"/>
                  <a:pt x="53618" y="196728"/>
                  <a:pt x="88738" y="231848"/>
                </a:cubicBezTo>
                <a:lnTo>
                  <a:pt x="252411" y="389606"/>
                </a:lnTo>
                <a:lnTo>
                  <a:pt x="415804" y="232130"/>
                </a:lnTo>
                <a:cubicBezTo>
                  <a:pt x="451111" y="196822"/>
                  <a:pt x="468766" y="163392"/>
                  <a:pt x="468766" y="131840"/>
                </a:cubicBezTo>
                <a:cubicBezTo>
                  <a:pt x="468766" y="116628"/>
                  <a:pt x="466746" y="103200"/>
                  <a:pt x="462709" y="91556"/>
                </a:cubicBezTo>
                <a:cubicBezTo>
                  <a:pt x="458670" y="79912"/>
                  <a:pt x="453506" y="70662"/>
                  <a:pt x="447214" y="63808"/>
                </a:cubicBezTo>
                <a:cubicBezTo>
                  <a:pt x="440922" y="56953"/>
                  <a:pt x="433270" y="51365"/>
                  <a:pt x="424255" y="47046"/>
                </a:cubicBezTo>
                <a:cubicBezTo>
                  <a:pt x="415241" y="42726"/>
                  <a:pt x="406412" y="39815"/>
                  <a:pt x="397774" y="38313"/>
                </a:cubicBezTo>
                <a:cubicBezTo>
                  <a:pt x="389134" y="36810"/>
                  <a:pt x="379931" y="36059"/>
                  <a:pt x="370167" y="36059"/>
                </a:cubicBezTo>
                <a:cubicBezTo>
                  <a:pt x="360400" y="36059"/>
                  <a:pt x="349883" y="38454"/>
                  <a:pt x="338615" y="43243"/>
                </a:cubicBezTo>
                <a:cubicBezTo>
                  <a:pt x="327346" y="48032"/>
                  <a:pt x="316970" y="54042"/>
                  <a:pt x="307486" y="61272"/>
                </a:cubicBezTo>
                <a:cubicBezTo>
                  <a:pt x="298002" y="68503"/>
                  <a:pt x="289879" y="75263"/>
                  <a:pt x="283119" y="81555"/>
                </a:cubicBezTo>
                <a:cubicBezTo>
                  <a:pt x="276357" y="87847"/>
                  <a:pt x="270723" y="93622"/>
                  <a:pt x="266215" y="98880"/>
                </a:cubicBezTo>
                <a:cubicBezTo>
                  <a:pt x="262835" y="103012"/>
                  <a:pt x="258233" y="105078"/>
                  <a:pt x="252411" y="105078"/>
                </a:cubicBezTo>
                <a:cubicBezTo>
                  <a:pt x="246590" y="105078"/>
                  <a:pt x="241989" y="103012"/>
                  <a:pt x="238607" y="98880"/>
                </a:cubicBezTo>
                <a:cubicBezTo>
                  <a:pt x="234101" y="93622"/>
                  <a:pt x="228466" y="87847"/>
                  <a:pt x="221705" y="81555"/>
                </a:cubicBezTo>
                <a:cubicBezTo>
                  <a:pt x="214944" y="75263"/>
                  <a:pt x="206821" y="68503"/>
                  <a:pt x="197338" y="61272"/>
                </a:cubicBezTo>
                <a:cubicBezTo>
                  <a:pt x="187852" y="54042"/>
                  <a:pt x="177476" y="48032"/>
                  <a:pt x="166208" y="43243"/>
                </a:cubicBezTo>
                <a:cubicBezTo>
                  <a:pt x="154940" y="38454"/>
                  <a:pt x="144423" y="36059"/>
                  <a:pt x="134657" y="36059"/>
                </a:cubicBezTo>
                <a:close/>
              </a:path>
            </a:pathLst>
          </a:custGeom>
          <a:solidFill>
            <a:srgbClr val="06657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Calibri"/>
              <a:buNone/>
              <a:tabLst/>
              <a:defRPr/>
            </a:pPr>
            <a:endParaRPr kumimoji="0" sz="13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8" name="Google Shape;430;p21">
            <a:extLst>
              <a:ext uri="{FF2B5EF4-FFF2-40B4-BE49-F238E27FC236}">
                <a16:creationId xmlns:a16="http://schemas.microsoft.com/office/drawing/2014/main" id="{8BE5E66F-B79E-404E-9E6F-08806BFD7347}"/>
              </a:ext>
            </a:extLst>
          </p:cNvPr>
          <p:cNvSpPr/>
          <p:nvPr/>
        </p:nvSpPr>
        <p:spPr>
          <a:xfrm>
            <a:off x="1664110" y="3437014"/>
            <a:ext cx="268449" cy="95875"/>
          </a:xfrm>
          <a:custGeom>
            <a:avLst/>
            <a:gdLst/>
            <a:ahLst/>
            <a:cxnLst/>
            <a:rect l="l" t="t" r="r" b="b"/>
            <a:pathLst>
              <a:path w="504825" h="180295" extrusionOk="0">
                <a:moveTo>
                  <a:pt x="90147" y="0"/>
                </a:moveTo>
                <a:cubicBezTo>
                  <a:pt x="95030" y="0"/>
                  <a:pt x="99256" y="1785"/>
                  <a:pt x="102824" y="5353"/>
                </a:cubicBezTo>
                <a:cubicBezTo>
                  <a:pt x="106393" y="8921"/>
                  <a:pt x="108177" y="13147"/>
                  <a:pt x="108177" y="18030"/>
                </a:cubicBezTo>
                <a:lnTo>
                  <a:pt x="108177" y="54089"/>
                </a:lnTo>
                <a:lnTo>
                  <a:pt x="396648" y="54089"/>
                </a:lnTo>
                <a:lnTo>
                  <a:pt x="396648" y="18030"/>
                </a:lnTo>
                <a:cubicBezTo>
                  <a:pt x="396648" y="13147"/>
                  <a:pt x="398433" y="8921"/>
                  <a:pt x="402000" y="5353"/>
                </a:cubicBezTo>
                <a:cubicBezTo>
                  <a:pt x="405569" y="1785"/>
                  <a:pt x="409795" y="0"/>
                  <a:pt x="414678" y="0"/>
                </a:cubicBezTo>
                <a:cubicBezTo>
                  <a:pt x="419561" y="0"/>
                  <a:pt x="423787" y="1785"/>
                  <a:pt x="427354" y="5353"/>
                </a:cubicBezTo>
                <a:lnTo>
                  <a:pt x="499473" y="77470"/>
                </a:lnTo>
                <a:cubicBezTo>
                  <a:pt x="503041" y="81039"/>
                  <a:pt x="504825" y="85264"/>
                  <a:pt x="504825" y="90148"/>
                </a:cubicBezTo>
                <a:cubicBezTo>
                  <a:pt x="504825" y="95030"/>
                  <a:pt x="503041" y="99256"/>
                  <a:pt x="499473" y="102824"/>
                </a:cubicBezTo>
                <a:lnTo>
                  <a:pt x="427354" y="174942"/>
                </a:lnTo>
                <a:cubicBezTo>
                  <a:pt x="423787" y="178511"/>
                  <a:pt x="419561" y="180295"/>
                  <a:pt x="414678" y="180295"/>
                </a:cubicBezTo>
                <a:cubicBezTo>
                  <a:pt x="409795" y="180295"/>
                  <a:pt x="405569" y="178511"/>
                  <a:pt x="402000" y="174942"/>
                </a:cubicBezTo>
                <a:cubicBezTo>
                  <a:pt x="398433" y="171374"/>
                  <a:pt x="396648" y="167148"/>
                  <a:pt x="396648" y="162266"/>
                </a:cubicBezTo>
                <a:lnTo>
                  <a:pt x="396648" y="126206"/>
                </a:lnTo>
                <a:lnTo>
                  <a:pt x="108177" y="126206"/>
                </a:lnTo>
                <a:lnTo>
                  <a:pt x="108177" y="162266"/>
                </a:lnTo>
                <a:cubicBezTo>
                  <a:pt x="108177" y="167148"/>
                  <a:pt x="106393" y="171374"/>
                  <a:pt x="102824" y="174942"/>
                </a:cubicBezTo>
                <a:cubicBezTo>
                  <a:pt x="99256" y="178511"/>
                  <a:pt x="95030" y="180295"/>
                  <a:pt x="90147" y="180295"/>
                </a:cubicBezTo>
                <a:cubicBezTo>
                  <a:pt x="85265" y="180295"/>
                  <a:pt x="81039" y="178511"/>
                  <a:pt x="77470" y="174942"/>
                </a:cubicBezTo>
                <a:lnTo>
                  <a:pt x="5353" y="102824"/>
                </a:lnTo>
                <a:cubicBezTo>
                  <a:pt x="1784" y="99256"/>
                  <a:pt x="0" y="95030"/>
                  <a:pt x="0" y="90148"/>
                </a:cubicBezTo>
                <a:cubicBezTo>
                  <a:pt x="0" y="85264"/>
                  <a:pt x="1784" y="81039"/>
                  <a:pt x="5353" y="77470"/>
                </a:cubicBezTo>
                <a:lnTo>
                  <a:pt x="77470" y="5353"/>
                </a:lnTo>
                <a:cubicBezTo>
                  <a:pt x="81039" y="1785"/>
                  <a:pt x="85265" y="0"/>
                  <a:pt x="90147" y="0"/>
                </a:cubicBezTo>
                <a:close/>
              </a:path>
            </a:pathLst>
          </a:custGeom>
          <a:solidFill>
            <a:srgbClr val="06657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Calibri"/>
              <a:buNone/>
              <a:tabLst/>
              <a:defRPr/>
            </a:pPr>
            <a:endParaRPr kumimoji="0" sz="13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9" name="Google Shape;431;p21">
            <a:extLst>
              <a:ext uri="{FF2B5EF4-FFF2-40B4-BE49-F238E27FC236}">
                <a16:creationId xmlns:a16="http://schemas.microsoft.com/office/drawing/2014/main" id="{A8A5697D-5310-42F7-81D3-98AFD43DE03A}"/>
              </a:ext>
            </a:extLst>
          </p:cNvPr>
          <p:cNvSpPr/>
          <p:nvPr/>
        </p:nvSpPr>
        <p:spPr>
          <a:xfrm>
            <a:off x="4232099" y="3389074"/>
            <a:ext cx="268450" cy="210941"/>
          </a:xfrm>
          <a:custGeom>
            <a:avLst/>
            <a:gdLst/>
            <a:ahLst/>
            <a:cxnLst/>
            <a:rect l="l" t="t" r="r" b="b"/>
            <a:pathLst>
              <a:path w="504826" h="396680" extrusionOk="0">
                <a:moveTo>
                  <a:pt x="426228" y="101417"/>
                </a:moveTo>
                <a:cubicBezTo>
                  <a:pt x="450456" y="114751"/>
                  <a:pt x="469611" y="131466"/>
                  <a:pt x="483697" y="151561"/>
                </a:cubicBezTo>
                <a:cubicBezTo>
                  <a:pt x="497783" y="171656"/>
                  <a:pt x="504826" y="193254"/>
                  <a:pt x="504826" y="216354"/>
                </a:cubicBezTo>
                <a:cubicBezTo>
                  <a:pt x="504826" y="238891"/>
                  <a:pt x="498159" y="259973"/>
                  <a:pt x="484824" y="279598"/>
                </a:cubicBezTo>
                <a:cubicBezTo>
                  <a:pt x="471490" y="299224"/>
                  <a:pt x="453179" y="315798"/>
                  <a:pt x="429891" y="329320"/>
                </a:cubicBezTo>
                <a:cubicBezTo>
                  <a:pt x="431769" y="333828"/>
                  <a:pt x="433694" y="337960"/>
                  <a:pt x="435666" y="341716"/>
                </a:cubicBezTo>
                <a:cubicBezTo>
                  <a:pt x="437638" y="345472"/>
                  <a:pt x="439985" y="349087"/>
                  <a:pt x="442709" y="352561"/>
                </a:cubicBezTo>
                <a:cubicBezTo>
                  <a:pt x="445431" y="356036"/>
                  <a:pt x="447545" y="358759"/>
                  <a:pt x="449047" y="360731"/>
                </a:cubicBezTo>
                <a:cubicBezTo>
                  <a:pt x="450549" y="362703"/>
                  <a:pt x="452991" y="365473"/>
                  <a:pt x="456371" y="369042"/>
                </a:cubicBezTo>
                <a:cubicBezTo>
                  <a:pt x="459752" y="372610"/>
                  <a:pt x="461911" y="374958"/>
                  <a:pt x="462851" y="376084"/>
                </a:cubicBezTo>
                <a:cubicBezTo>
                  <a:pt x="463038" y="376272"/>
                  <a:pt x="463415" y="376695"/>
                  <a:pt x="463977" y="377352"/>
                </a:cubicBezTo>
                <a:cubicBezTo>
                  <a:pt x="464541" y="378010"/>
                  <a:pt x="464963" y="378479"/>
                  <a:pt x="465245" y="378761"/>
                </a:cubicBezTo>
                <a:cubicBezTo>
                  <a:pt x="465527" y="379042"/>
                  <a:pt x="465903" y="379512"/>
                  <a:pt x="466373" y="380169"/>
                </a:cubicBezTo>
                <a:cubicBezTo>
                  <a:pt x="466841" y="380827"/>
                  <a:pt x="467171" y="381343"/>
                  <a:pt x="467359" y="381718"/>
                </a:cubicBezTo>
                <a:cubicBezTo>
                  <a:pt x="467546" y="382094"/>
                  <a:pt x="467781" y="382564"/>
                  <a:pt x="468063" y="383127"/>
                </a:cubicBezTo>
                <a:cubicBezTo>
                  <a:pt x="468345" y="383690"/>
                  <a:pt x="468532" y="384254"/>
                  <a:pt x="468625" y="384817"/>
                </a:cubicBezTo>
                <a:cubicBezTo>
                  <a:pt x="468720" y="385381"/>
                  <a:pt x="468767" y="385991"/>
                  <a:pt x="468767" y="386648"/>
                </a:cubicBezTo>
                <a:cubicBezTo>
                  <a:pt x="468767" y="387306"/>
                  <a:pt x="468673" y="387916"/>
                  <a:pt x="468485" y="388479"/>
                </a:cubicBezTo>
                <a:cubicBezTo>
                  <a:pt x="467921" y="391109"/>
                  <a:pt x="466701" y="393175"/>
                  <a:pt x="464823" y="394677"/>
                </a:cubicBezTo>
                <a:cubicBezTo>
                  <a:pt x="462945" y="396180"/>
                  <a:pt x="460879" y="396837"/>
                  <a:pt x="458625" y="396649"/>
                </a:cubicBezTo>
                <a:cubicBezTo>
                  <a:pt x="449235" y="395334"/>
                  <a:pt x="441159" y="393832"/>
                  <a:pt x="434398" y="392142"/>
                </a:cubicBezTo>
                <a:cubicBezTo>
                  <a:pt x="405476" y="384629"/>
                  <a:pt x="379371" y="372610"/>
                  <a:pt x="356083" y="356083"/>
                </a:cubicBezTo>
                <a:cubicBezTo>
                  <a:pt x="339180" y="359088"/>
                  <a:pt x="322653" y="360590"/>
                  <a:pt x="306502" y="360590"/>
                </a:cubicBezTo>
                <a:cubicBezTo>
                  <a:pt x="255606" y="360590"/>
                  <a:pt x="211283" y="348195"/>
                  <a:pt x="173535" y="323404"/>
                </a:cubicBezTo>
                <a:cubicBezTo>
                  <a:pt x="184427" y="324156"/>
                  <a:pt x="192691" y="324531"/>
                  <a:pt x="198325" y="324531"/>
                </a:cubicBezTo>
                <a:cubicBezTo>
                  <a:pt x="228562" y="324531"/>
                  <a:pt x="257578" y="320306"/>
                  <a:pt x="285373" y="311854"/>
                </a:cubicBezTo>
                <a:cubicBezTo>
                  <a:pt x="313169" y="303403"/>
                  <a:pt x="337959" y="291290"/>
                  <a:pt x="359745" y="275514"/>
                </a:cubicBezTo>
                <a:cubicBezTo>
                  <a:pt x="383221" y="258235"/>
                  <a:pt x="401250" y="238328"/>
                  <a:pt x="413833" y="215791"/>
                </a:cubicBezTo>
                <a:cubicBezTo>
                  <a:pt x="426416" y="193254"/>
                  <a:pt x="432708" y="169403"/>
                  <a:pt x="432708" y="144237"/>
                </a:cubicBezTo>
                <a:cubicBezTo>
                  <a:pt x="432708" y="129776"/>
                  <a:pt x="430549" y="115502"/>
                  <a:pt x="426228" y="101417"/>
                </a:cubicBezTo>
                <a:close/>
                <a:moveTo>
                  <a:pt x="198324" y="0"/>
                </a:moveTo>
                <a:cubicBezTo>
                  <a:pt x="234196" y="0"/>
                  <a:pt x="267390" y="6432"/>
                  <a:pt x="297908" y="19297"/>
                </a:cubicBezTo>
                <a:cubicBezTo>
                  <a:pt x="328428" y="32162"/>
                  <a:pt x="352514" y="49675"/>
                  <a:pt x="370168" y="71836"/>
                </a:cubicBezTo>
                <a:cubicBezTo>
                  <a:pt x="387821" y="93997"/>
                  <a:pt x="396648" y="118130"/>
                  <a:pt x="396648" y="144236"/>
                </a:cubicBezTo>
                <a:cubicBezTo>
                  <a:pt x="396648" y="170341"/>
                  <a:pt x="387821" y="194474"/>
                  <a:pt x="370168" y="216635"/>
                </a:cubicBezTo>
                <a:cubicBezTo>
                  <a:pt x="352514" y="238796"/>
                  <a:pt x="328428" y="256310"/>
                  <a:pt x="297908" y="269174"/>
                </a:cubicBezTo>
                <a:cubicBezTo>
                  <a:pt x="267390" y="282039"/>
                  <a:pt x="234196" y="288471"/>
                  <a:pt x="198324" y="288471"/>
                </a:cubicBezTo>
                <a:cubicBezTo>
                  <a:pt x="182173" y="288471"/>
                  <a:pt x="165646" y="286969"/>
                  <a:pt x="148743" y="283964"/>
                </a:cubicBezTo>
                <a:cubicBezTo>
                  <a:pt x="125455" y="300491"/>
                  <a:pt x="99350" y="312511"/>
                  <a:pt x="70428" y="320023"/>
                </a:cubicBezTo>
                <a:cubicBezTo>
                  <a:pt x="63666" y="321713"/>
                  <a:pt x="55591" y="323216"/>
                  <a:pt x="46201" y="324530"/>
                </a:cubicBezTo>
                <a:lnTo>
                  <a:pt x="45355" y="324530"/>
                </a:lnTo>
                <a:cubicBezTo>
                  <a:pt x="43289" y="324530"/>
                  <a:pt x="41364" y="323779"/>
                  <a:pt x="39580" y="322277"/>
                </a:cubicBezTo>
                <a:cubicBezTo>
                  <a:pt x="37796" y="320774"/>
                  <a:pt x="36716" y="318802"/>
                  <a:pt x="36341" y="316361"/>
                </a:cubicBezTo>
                <a:cubicBezTo>
                  <a:pt x="36153" y="315797"/>
                  <a:pt x="36059" y="315187"/>
                  <a:pt x="36059" y="314530"/>
                </a:cubicBezTo>
                <a:cubicBezTo>
                  <a:pt x="36059" y="313872"/>
                  <a:pt x="36105" y="313262"/>
                  <a:pt x="36200" y="312698"/>
                </a:cubicBezTo>
                <a:cubicBezTo>
                  <a:pt x="36294" y="312135"/>
                  <a:pt x="36482" y="311571"/>
                  <a:pt x="36763" y="311008"/>
                </a:cubicBezTo>
                <a:cubicBezTo>
                  <a:pt x="37045" y="310445"/>
                  <a:pt x="37280" y="309975"/>
                  <a:pt x="37467" y="309600"/>
                </a:cubicBezTo>
                <a:cubicBezTo>
                  <a:pt x="37655" y="309224"/>
                  <a:pt x="37984" y="308707"/>
                  <a:pt x="38453" y="308050"/>
                </a:cubicBezTo>
                <a:cubicBezTo>
                  <a:pt x="38923" y="307393"/>
                  <a:pt x="39299" y="306923"/>
                  <a:pt x="39580" y="306642"/>
                </a:cubicBezTo>
                <a:cubicBezTo>
                  <a:pt x="39862" y="306360"/>
                  <a:pt x="40285" y="305890"/>
                  <a:pt x="40848" y="305233"/>
                </a:cubicBezTo>
                <a:cubicBezTo>
                  <a:pt x="41411" y="304576"/>
                  <a:pt x="41787" y="304153"/>
                  <a:pt x="41975" y="303965"/>
                </a:cubicBezTo>
                <a:cubicBezTo>
                  <a:pt x="42914" y="302839"/>
                  <a:pt x="45073" y="300491"/>
                  <a:pt x="48454" y="296923"/>
                </a:cubicBezTo>
                <a:cubicBezTo>
                  <a:pt x="51835" y="293354"/>
                  <a:pt x="54276" y="290584"/>
                  <a:pt x="55779" y="288612"/>
                </a:cubicBezTo>
                <a:cubicBezTo>
                  <a:pt x="57281" y="286640"/>
                  <a:pt x="59394" y="283917"/>
                  <a:pt x="62117" y="280443"/>
                </a:cubicBezTo>
                <a:cubicBezTo>
                  <a:pt x="64840" y="276968"/>
                  <a:pt x="67188" y="273353"/>
                  <a:pt x="69160" y="269597"/>
                </a:cubicBezTo>
                <a:cubicBezTo>
                  <a:pt x="71132" y="265840"/>
                  <a:pt x="73057" y="261709"/>
                  <a:pt x="74935" y="257202"/>
                </a:cubicBezTo>
                <a:cubicBezTo>
                  <a:pt x="51647" y="243680"/>
                  <a:pt x="33336" y="227058"/>
                  <a:pt x="20001" y="207339"/>
                </a:cubicBezTo>
                <a:cubicBezTo>
                  <a:pt x="6667" y="187619"/>
                  <a:pt x="0" y="166585"/>
                  <a:pt x="0" y="144236"/>
                </a:cubicBezTo>
                <a:cubicBezTo>
                  <a:pt x="0" y="118130"/>
                  <a:pt x="8827" y="93997"/>
                  <a:pt x="26481" y="71836"/>
                </a:cubicBezTo>
                <a:cubicBezTo>
                  <a:pt x="44135" y="49675"/>
                  <a:pt x="68221" y="32162"/>
                  <a:pt x="98739" y="19297"/>
                </a:cubicBezTo>
                <a:cubicBezTo>
                  <a:pt x="129258" y="6432"/>
                  <a:pt x="162453" y="0"/>
                  <a:pt x="198324" y="0"/>
                </a:cubicBezTo>
                <a:close/>
              </a:path>
            </a:pathLst>
          </a:custGeom>
          <a:solidFill>
            <a:srgbClr val="06657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Calibri"/>
              <a:buNone/>
              <a:tabLst/>
              <a:defRPr/>
            </a:pPr>
            <a:endParaRPr kumimoji="0" sz="13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0" name="Google Shape;432;p21">
            <a:extLst>
              <a:ext uri="{FF2B5EF4-FFF2-40B4-BE49-F238E27FC236}">
                <a16:creationId xmlns:a16="http://schemas.microsoft.com/office/drawing/2014/main" id="{B46077A1-F412-4F4B-B6B6-64DD10E144ED}"/>
              </a:ext>
            </a:extLst>
          </p:cNvPr>
          <p:cNvSpPr/>
          <p:nvPr/>
        </p:nvSpPr>
        <p:spPr>
          <a:xfrm>
            <a:off x="1056301" y="3369900"/>
            <a:ext cx="281482" cy="210924"/>
          </a:xfrm>
          <a:custGeom>
            <a:avLst/>
            <a:gdLst/>
            <a:ahLst/>
            <a:cxnLst/>
            <a:rect l="l" t="t" r="r" b="b"/>
            <a:pathLst>
              <a:path w="529333" h="396648" extrusionOk="0">
                <a:moveTo>
                  <a:pt x="198324" y="216354"/>
                </a:moveTo>
                <a:lnTo>
                  <a:pt x="504825" y="216354"/>
                </a:lnTo>
                <a:cubicBezTo>
                  <a:pt x="511210" y="216354"/>
                  <a:pt x="516890" y="217574"/>
                  <a:pt x="521868" y="220016"/>
                </a:cubicBezTo>
                <a:cubicBezTo>
                  <a:pt x="526844" y="222457"/>
                  <a:pt x="529333" y="226495"/>
                  <a:pt x="529333" y="232130"/>
                </a:cubicBezTo>
                <a:cubicBezTo>
                  <a:pt x="529333" y="237951"/>
                  <a:pt x="526421" y="244149"/>
                  <a:pt x="520600" y="250722"/>
                </a:cubicBezTo>
                <a:lnTo>
                  <a:pt x="425945" y="362279"/>
                </a:lnTo>
                <a:cubicBezTo>
                  <a:pt x="417869" y="371858"/>
                  <a:pt x="406554" y="379980"/>
                  <a:pt x="392000" y="386647"/>
                </a:cubicBezTo>
                <a:cubicBezTo>
                  <a:pt x="377444" y="393315"/>
                  <a:pt x="363969" y="396648"/>
                  <a:pt x="351574" y="396648"/>
                </a:cubicBezTo>
                <a:lnTo>
                  <a:pt x="45073" y="396648"/>
                </a:lnTo>
                <a:cubicBezTo>
                  <a:pt x="38687" y="396648"/>
                  <a:pt x="33006" y="395427"/>
                  <a:pt x="28030" y="392986"/>
                </a:cubicBezTo>
                <a:cubicBezTo>
                  <a:pt x="23052" y="390544"/>
                  <a:pt x="20565" y="386507"/>
                  <a:pt x="20565" y="380873"/>
                </a:cubicBezTo>
                <a:cubicBezTo>
                  <a:pt x="20565" y="375050"/>
                  <a:pt x="23475" y="368853"/>
                  <a:pt x="29297" y="362279"/>
                </a:cubicBezTo>
                <a:lnTo>
                  <a:pt x="123952" y="250722"/>
                </a:lnTo>
                <a:cubicBezTo>
                  <a:pt x="132027" y="241144"/>
                  <a:pt x="143344" y="233021"/>
                  <a:pt x="157898" y="226354"/>
                </a:cubicBezTo>
                <a:cubicBezTo>
                  <a:pt x="172453" y="219687"/>
                  <a:pt x="185928" y="216354"/>
                  <a:pt x="198324" y="216354"/>
                </a:cubicBezTo>
                <a:close/>
                <a:moveTo>
                  <a:pt x="63103" y="0"/>
                </a:moveTo>
                <a:lnTo>
                  <a:pt x="153251" y="0"/>
                </a:lnTo>
                <a:cubicBezTo>
                  <a:pt x="170529" y="0"/>
                  <a:pt x="185366" y="6198"/>
                  <a:pt x="197760" y="18593"/>
                </a:cubicBezTo>
                <a:cubicBezTo>
                  <a:pt x="210155" y="30988"/>
                  <a:pt x="216354" y="45825"/>
                  <a:pt x="216354" y="63103"/>
                </a:cubicBezTo>
                <a:lnTo>
                  <a:pt x="216354" y="72118"/>
                </a:lnTo>
                <a:lnTo>
                  <a:pt x="369605" y="72118"/>
                </a:lnTo>
                <a:cubicBezTo>
                  <a:pt x="386882" y="72118"/>
                  <a:pt x="401719" y="78315"/>
                  <a:pt x="414114" y="90711"/>
                </a:cubicBezTo>
                <a:cubicBezTo>
                  <a:pt x="426510" y="103106"/>
                  <a:pt x="432707" y="117943"/>
                  <a:pt x="432707" y="135221"/>
                </a:cubicBezTo>
                <a:lnTo>
                  <a:pt x="432707" y="180295"/>
                </a:lnTo>
                <a:lnTo>
                  <a:pt x="198325" y="180295"/>
                </a:lnTo>
                <a:cubicBezTo>
                  <a:pt x="180671" y="180295"/>
                  <a:pt x="162172" y="184755"/>
                  <a:pt x="142827" y="193676"/>
                </a:cubicBezTo>
                <a:cubicBezTo>
                  <a:pt x="123483" y="202597"/>
                  <a:pt x="108084" y="213818"/>
                  <a:pt x="96627" y="227340"/>
                </a:cubicBezTo>
                <a:lnTo>
                  <a:pt x="1691" y="338898"/>
                </a:lnTo>
                <a:lnTo>
                  <a:pt x="282" y="340588"/>
                </a:lnTo>
                <a:cubicBezTo>
                  <a:pt x="282" y="339836"/>
                  <a:pt x="235" y="338663"/>
                  <a:pt x="140" y="337067"/>
                </a:cubicBezTo>
                <a:cubicBezTo>
                  <a:pt x="47" y="335470"/>
                  <a:pt x="0" y="334296"/>
                  <a:pt x="0" y="333545"/>
                </a:cubicBezTo>
                <a:lnTo>
                  <a:pt x="0" y="63103"/>
                </a:lnTo>
                <a:cubicBezTo>
                  <a:pt x="0" y="45825"/>
                  <a:pt x="6198" y="30988"/>
                  <a:pt x="18593" y="18593"/>
                </a:cubicBezTo>
                <a:cubicBezTo>
                  <a:pt x="30988" y="6198"/>
                  <a:pt x="45825" y="0"/>
                  <a:pt x="63103" y="0"/>
                </a:cubicBezTo>
                <a:close/>
              </a:path>
            </a:pathLst>
          </a:custGeom>
          <a:solidFill>
            <a:srgbClr val="06657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Calibri"/>
              <a:buNone/>
              <a:tabLst/>
              <a:defRPr/>
            </a:pPr>
            <a:endParaRPr kumimoji="0" sz="13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1" name="Google Shape;433;p21">
            <a:extLst>
              <a:ext uri="{FF2B5EF4-FFF2-40B4-BE49-F238E27FC236}">
                <a16:creationId xmlns:a16="http://schemas.microsoft.com/office/drawing/2014/main" id="{59A71DB0-4EBA-4265-A04F-2F0F3636D647}"/>
              </a:ext>
            </a:extLst>
          </p:cNvPr>
          <p:cNvSpPr/>
          <p:nvPr/>
        </p:nvSpPr>
        <p:spPr>
          <a:xfrm>
            <a:off x="2033857" y="3369902"/>
            <a:ext cx="306799" cy="230099"/>
          </a:xfrm>
          <a:custGeom>
            <a:avLst/>
            <a:gdLst/>
            <a:ahLst/>
            <a:cxnLst/>
            <a:rect l="l" t="t" r="r" b="b"/>
            <a:pathLst>
              <a:path w="576942" h="432707" extrusionOk="0">
                <a:moveTo>
                  <a:pt x="108178" y="216354"/>
                </a:moveTo>
                <a:lnTo>
                  <a:pt x="180295" y="216354"/>
                </a:lnTo>
                <a:lnTo>
                  <a:pt x="180295" y="360589"/>
                </a:lnTo>
                <a:lnTo>
                  <a:pt x="108178" y="360589"/>
                </a:lnTo>
                <a:close/>
                <a:moveTo>
                  <a:pt x="324530" y="144236"/>
                </a:moveTo>
                <a:lnTo>
                  <a:pt x="396648" y="144236"/>
                </a:lnTo>
                <a:lnTo>
                  <a:pt x="396648" y="360589"/>
                </a:lnTo>
                <a:lnTo>
                  <a:pt x="324530" y="360589"/>
                </a:lnTo>
                <a:close/>
                <a:moveTo>
                  <a:pt x="216353" y="72118"/>
                </a:moveTo>
                <a:lnTo>
                  <a:pt x="288471" y="72118"/>
                </a:lnTo>
                <a:lnTo>
                  <a:pt x="288471" y="360589"/>
                </a:lnTo>
                <a:lnTo>
                  <a:pt x="216353" y="360589"/>
                </a:lnTo>
                <a:close/>
                <a:moveTo>
                  <a:pt x="432706" y="36058"/>
                </a:moveTo>
                <a:lnTo>
                  <a:pt x="504824" y="36058"/>
                </a:lnTo>
                <a:lnTo>
                  <a:pt x="504824" y="360588"/>
                </a:lnTo>
                <a:lnTo>
                  <a:pt x="432706" y="360588"/>
                </a:lnTo>
                <a:close/>
                <a:moveTo>
                  <a:pt x="0" y="0"/>
                </a:moveTo>
                <a:lnTo>
                  <a:pt x="36060" y="0"/>
                </a:lnTo>
                <a:lnTo>
                  <a:pt x="36060" y="396648"/>
                </a:lnTo>
                <a:lnTo>
                  <a:pt x="576942" y="396648"/>
                </a:lnTo>
                <a:lnTo>
                  <a:pt x="576942" y="432707"/>
                </a:lnTo>
                <a:lnTo>
                  <a:pt x="0" y="432707"/>
                </a:lnTo>
                <a:close/>
              </a:path>
            </a:pathLst>
          </a:custGeom>
          <a:solidFill>
            <a:srgbClr val="06657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Calibri"/>
              <a:buNone/>
              <a:tabLst/>
              <a:defRPr/>
            </a:pPr>
            <a:endParaRPr kumimoji="0" sz="13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2" name="Google Shape;434;p21">
            <a:extLst>
              <a:ext uri="{FF2B5EF4-FFF2-40B4-BE49-F238E27FC236}">
                <a16:creationId xmlns:a16="http://schemas.microsoft.com/office/drawing/2014/main" id="{581F70FB-C5EC-40F5-BBD9-E347BF11FAB6}"/>
              </a:ext>
            </a:extLst>
          </p:cNvPr>
          <p:cNvSpPr/>
          <p:nvPr/>
        </p:nvSpPr>
        <p:spPr>
          <a:xfrm>
            <a:off x="3842091" y="3353124"/>
            <a:ext cx="287625" cy="263804"/>
          </a:xfrm>
          <a:custGeom>
            <a:avLst/>
            <a:gdLst/>
            <a:ahLst/>
            <a:cxnLst/>
            <a:rect l="l" t="t" r="r" b="b"/>
            <a:pathLst>
              <a:path w="540885" h="496091" extrusionOk="0">
                <a:moveTo>
                  <a:pt x="432708" y="356081"/>
                </a:moveTo>
                <a:cubicBezTo>
                  <a:pt x="422942" y="356081"/>
                  <a:pt x="414491" y="359650"/>
                  <a:pt x="407355" y="366786"/>
                </a:cubicBezTo>
                <a:cubicBezTo>
                  <a:pt x="400218" y="373923"/>
                  <a:pt x="396649" y="382375"/>
                  <a:pt x="396649" y="392140"/>
                </a:cubicBezTo>
                <a:cubicBezTo>
                  <a:pt x="396649" y="402094"/>
                  <a:pt x="400171" y="410592"/>
                  <a:pt x="407213" y="417635"/>
                </a:cubicBezTo>
                <a:cubicBezTo>
                  <a:pt x="414257" y="424678"/>
                  <a:pt x="422754" y="428199"/>
                  <a:pt x="432708" y="428199"/>
                </a:cubicBezTo>
                <a:cubicBezTo>
                  <a:pt x="442662" y="428199"/>
                  <a:pt x="451161" y="424678"/>
                  <a:pt x="458203" y="417635"/>
                </a:cubicBezTo>
                <a:cubicBezTo>
                  <a:pt x="465246" y="410592"/>
                  <a:pt x="468767" y="402094"/>
                  <a:pt x="468767" y="392140"/>
                </a:cubicBezTo>
                <a:cubicBezTo>
                  <a:pt x="468767" y="382375"/>
                  <a:pt x="465199" y="373923"/>
                  <a:pt x="458063" y="366786"/>
                </a:cubicBezTo>
                <a:cubicBezTo>
                  <a:pt x="450925" y="359650"/>
                  <a:pt x="442474" y="356081"/>
                  <a:pt x="432708" y="356081"/>
                </a:cubicBezTo>
                <a:close/>
                <a:moveTo>
                  <a:pt x="396649" y="288471"/>
                </a:moveTo>
                <a:cubicBezTo>
                  <a:pt x="398152" y="288471"/>
                  <a:pt x="402471" y="292838"/>
                  <a:pt x="409608" y="301570"/>
                </a:cubicBezTo>
                <a:cubicBezTo>
                  <a:pt x="416744" y="310303"/>
                  <a:pt x="421628" y="316642"/>
                  <a:pt x="424257" y="320586"/>
                </a:cubicBezTo>
                <a:cubicBezTo>
                  <a:pt x="428013" y="320210"/>
                  <a:pt x="430830" y="320023"/>
                  <a:pt x="432708" y="320023"/>
                </a:cubicBezTo>
                <a:cubicBezTo>
                  <a:pt x="434586" y="320023"/>
                  <a:pt x="437403" y="320210"/>
                  <a:pt x="441160" y="320586"/>
                </a:cubicBezTo>
                <a:cubicBezTo>
                  <a:pt x="450738" y="307251"/>
                  <a:pt x="459377" y="296734"/>
                  <a:pt x="467077" y="289034"/>
                </a:cubicBezTo>
                <a:lnTo>
                  <a:pt x="468767" y="288471"/>
                </a:lnTo>
                <a:cubicBezTo>
                  <a:pt x="469518" y="288471"/>
                  <a:pt x="481162" y="295044"/>
                  <a:pt x="503699" y="308190"/>
                </a:cubicBezTo>
                <a:cubicBezTo>
                  <a:pt x="504450" y="308754"/>
                  <a:pt x="504826" y="309412"/>
                  <a:pt x="504826" y="310163"/>
                </a:cubicBezTo>
                <a:cubicBezTo>
                  <a:pt x="504826" y="314858"/>
                  <a:pt x="500037" y="327816"/>
                  <a:pt x="490459" y="349039"/>
                </a:cubicBezTo>
                <a:cubicBezTo>
                  <a:pt x="493651" y="353358"/>
                  <a:pt x="496468" y="358241"/>
                  <a:pt x="498910" y="363688"/>
                </a:cubicBezTo>
                <a:cubicBezTo>
                  <a:pt x="526893" y="366505"/>
                  <a:pt x="540885" y="369416"/>
                  <a:pt x="540885" y="372421"/>
                </a:cubicBezTo>
                <a:lnTo>
                  <a:pt x="540885" y="411860"/>
                </a:lnTo>
                <a:cubicBezTo>
                  <a:pt x="540885" y="414865"/>
                  <a:pt x="526893" y="417776"/>
                  <a:pt x="498910" y="420593"/>
                </a:cubicBezTo>
                <a:cubicBezTo>
                  <a:pt x="496657" y="425664"/>
                  <a:pt x="493839" y="430547"/>
                  <a:pt x="490459" y="435242"/>
                </a:cubicBezTo>
                <a:cubicBezTo>
                  <a:pt x="500037" y="456464"/>
                  <a:pt x="504826" y="469423"/>
                  <a:pt x="504826" y="474118"/>
                </a:cubicBezTo>
                <a:cubicBezTo>
                  <a:pt x="504826" y="474869"/>
                  <a:pt x="504450" y="475527"/>
                  <a:pt x="503699" y="476090"/>
                </a:cubicBezTo>
                <a:cubicBezTo>
                  <a:pt x="480787" y="489424"/>
                  <a:pt x="469143" y="496091"/>
                  <a:pt x="468767" y="496091"/>
                </a:cubicBezTo>
                <a:cubicBezTo>
                  <a:pt x="467265" y="496091"/>
                  <a:pt x="462945" y="491678"/>
                  <a:pt x="455809" y="482851"/>
                </a:cubicBezTo>
                <a:cubicBezTo>
                  <a:pt x="448672" y="474024"/>
                  <a:pt x="443788" y="467639"/>
                  <a:pt x="441160" y="463695"/>
                </a:cubicBezTo>
                <a:cubicBezTo>
                  <a:pt x="437403" y="464070"/>
                  <a:pt x="434586" y="464258"/>
                  <a:pt x="432708" y="464258"/>
                </a:cubicBezTo>
                <a:cubicBezTo>
                  <a:pt x="430830" y="464258"/>
                  <a:pt x="428013" y="464070"/>
                  <a:pt x="424257" y="463695"/>
                </a:cubicBezTo>
                <a:cubicBezTo>
                  <a:pt x="421628" y="467639"/>
                  <a:pt x="416744" y="474024"/>
                  <a:pt x="409608" y="482851"/>
                </a:cubicBezTo>
                <a:cubicBezTo>
                  <a:pt x="402471" y="491678"/>
                  <a:pt x="398152" y="496091"/>
                  <a:pt x="396649" y="496091"/>
                </a:cubicBezTo>
                <a:cubicBezTo>
                  <a:pt x="396274" y="496091"/>
                  <a:pt x="384629" y="489424"/>
                  <a:pt x="361717" y="476090"/>
                </a:cubicBezTo>
                <a:cubicBezTo>
                  <a:pt x="360966" y="475527"/>
                  <a:pt x="360591" y="474869"/>
                  <a:pt x="360591" y="474118"/>
                </a:cubicBezTo>
                <a:cubicBezTo>
                  <a:pt x="360591" y="469423"/>
                  <a:pt x="365380" y="456464"/>
                  <a:pt x="374958" y="435242"/>
                </a:cubicBezTo>
                <a:cubicBezTo>
                  <a:pt x="371577" y="430547"/>
                  <a:pt x="368760" y="425664"/>
                  <a:pt x="366507" y="420593"/>
                </a:cubicBezTo>
                <a:cubicBezTo>
                  <a:pt x="338523" y="417776"/>
                  <a:pt x="324532" y="414865"/>
                  <a:pt x="324532" y="411860"/>
                </a:cubicBezTo>
                <a:lnTo>
                  <a:pt x="324532" y="372421"/>
                </a:lnTo>
                <a:cubicBezTo>
                  <a:pt x="324532" y="369416"/>
                  <a:pt x="338523" y="366505"/>
                  <a:pt x="366507" y="363688"/>
                </a:cubicBezTo>
                <a:cubicBezTo>
                  <a:pt x="368948" y="358241"/>
                  <a:pt x="371765" y="353358"/>
                  <a:pt x="374958" y="349039"/>
                </a:cubicBezTo>
                <a:cubicBezTo>
                  <a:pt x="365380" y="327816"/>
                  <a:pt x="360591" y="314858"/>
                  <a:pt x="360591" y="310163"/>
                </a:cubicBezTo>
                <a:cubicBezTo>
                  <a:pt x="360591" y="309412"/>
                  <a:pt x="360966" y="308754"/>
                  <a:pt x="361717" y="308190"/>
                </a:cubicBezTo>
                <a:cubicBezTo>
                  <a:pt x="362468" y="307815"/>
                  <a:pt x="365755" y="305937"/>
                  <a:pt x="371577" y="302557"/>
                </a:cubicBezTo>
                <a:cubicBezTo>
                  <a:pt x="377399" y="299176"/>
                  <a:pt x="382939" y="295983"/>
                  <a:pt x="388198" y="292978"/>
                </a:cubicBezTo>
                <a:cubicBezTo>
                  <a:pt x="393457" y="289974"/>
                  <a:pt x="396274" y="288471"/>
                  <a:pt x="396649" y="288471"/>
                </a:cubicBezTo>
                <a:close/>
                <a:moveTo>
                  <a:pt x="180295" y="175788"/>
                </a:moveTo>
                <a:cubicBezTo>
                  <a:pt x="160387" y="175788"/>
                  <a:pt x="143391" y="182830"/>
                  <a:pt x="129305" y="196916"/>
                </a:cubicBezTo>
                <a:cubicBezTo>
                  <a:pt x="115220" y="211002"/>
                  <a:pt x="108177" y="227998"/>
                  <a:pt x="108177" y="247906"/>
                </a:cubicBezTo>
                <a:cubicBezTo>
                  <a:pt x="108177" y="267813"/>
                  <a:pt x="115220" y="284810"/>
                  <a:pt x="129305" y="298895"/>
                </a:cubicBezTo>
                <a:cubicBezTo>
                  <a:pt x="143391" y="312981"/>
                  <a:pt x="160387" y="320024"/>
                  <a:pt x="180295" y="320024"/>
                </a:cubicBezTo>
                <a:cubicBezTo>
                  <a:pt x="200202" y="320024"/>
                  <a:pt x="217199" y="312981"/>
                  <a:pt x="231285" y="298895"/>
                </a:cubicBezTo>
                <a:cubicBezTo>
                  <a:pt x="245370" y="284810"/>
                  <a:pt x="252413" y="267813"/>
                  <a:pt x="252413" y="247906"/>
                </a:cubicBezTo>
                <a:cubicBezTo>
                  <a:pt x="252413" y="227998"/>
                  <a:pt x="245370" y="211002"/>
                  <a:pt x="231285" y="196916"/>
                </a:cubicBezTo>
                <a:cubicBezTo>
                  <a:pt x="217199" y="182830"/>
                  <a:pt x="200202" y="175788"/>
                  <a:pt x="180295" y="175788"/>
                </a:cubicBezTo>
                <a:close/>
                <a:moveTo>
                  <a:pt x="432708" y="67611"/>
                </a:moveTo>
                <a:cubicBezTo>
                  <a:pt x="422942" y="67611"/>
                  <a:pt x="414491" y="71179"/>
                  <a:pt x="407355" y="78316"/>
                </a:cubicBezTo>
                <a:cubicBezTo>
                  <a:pt x="400218" y="85453"/>
                  <a:pt x="396649" y="93904"/>
                  <a:pt x="396649" y="103670"/>
                </a:cubicBezTo>
                <a:cubicBezTo>
                  <a:pt x="396649" y="113624"/>
                  <a:pt x="400171" y="122122"/>
                  <a:pt x="407213" y="129165"/>
                </a:cubicBezTo>
                <a:cubicBezTo>
                  <a:pt x="414257" y="136207"/>
                  <a:pt x="422754" y="139729"/>
                  <a:pt x="432708" y="139729"/>
                </a:cubicBezTo>
                <a:cubicBezTo>
                  <a:pt x="442662" y="139729"/>
                  <a:pt x="451161" y="136207"/>
                  <a:pt x="458203" y="129165"/>
                </a:cubicBezTo>
                <a:cubicBezTo>
                  <a:pt x="465246" y="122122"/>
                  <a:pt x="468767" y="113624"/>
                  <a:pt x="468767" y="103670"/>
                </a:cubicBezTo>
                <a:cubicBezTo>
                  <a:pt x="468767" y="93904"/>
                  <a:pt x="465199" y="85453"/>
                  <a:pt x="458063" y="78316"/>
                </a:cubicBezTo>
                <a:cubicBezTo>
                  <a:pt x="450925" y="71179"/>
                  <a:pt x="442474" y="67611"/>
                  <a:pt x="432708" y="67611"/>
                </a:cubicBezTo>
                <a:close/>
                <a:moveTo>
                  <a:pt x="154096" y="67611"/>
                </a:moveTo>
                <a:lnTo>
                  <a:pt x="206494" y="67611"/>
                </a:lnTo>
                <a:cubicBezTo>
                  <a:pt x="208559" y="67611"/>
                  <a:pt x="210438" y="68315"/>
                  <a:pt x="212128" y="69724"/>
                </a:cubicBezTo>
                <a:cubicBezTo>
                  <a:pt x="213818" y="71132"/>
                  <a:pt x="214757" y="72775"/>
                  <a:pt x="214945" y="74654"/>
                </a:cubicBezTo>
                <a:lnTo>
                  <a:pt x="221425" y="117755"/>
                </a:lnTo>
                <a:cubicBezTo>
                  <a:pt x="227810" y="119633"/>
                  <a:pt x="234853" y="122545"/>
                  <a:pt x="242553" y="126488"/>
                </a:cubicBezTo>
                <a:lnTo>
                  <a:pt x="275795" y="101416"/>
                </a:lnTo>
                <a:cubicBezTo>
                  <a:pt x="277297" y="100102"/>
                  <a:pt x="279175" y="99444"/>
                  <a:pt x="281429" y="99444"/>
                </a:cubicBezTo>
                <a:cubicBezTo>
                  <a:pt x="283494" y="99444"/>
                  <a:pt x="285466" y="100195"/>
                  <a:pt x="287345" y="101698"/>
                </a:cubicBezTo>
                <a:cubicBezTo>
                  <a:pt x="314389" y="126676"/>
                  <a:pt x="327911" y="141701"/>
                  <a:pt x="327911" y="146772"/>
                </a:cubicBezTo>
                <a:cubicBezTo>
                  <a:pt x="327911" y="148462"/>
                  <a:pt x="327254" y="150246"/>
                  <a:pt x="325939" y="152124"/>
                </a:cubicBezTo>
                <a:cubicBezTo>
                  <a:pt x="323685" y="155129"/>
                  <a:pt x="319742" y="160200"/>
                  <a:pt x="314108" y="167337"/>
                </a:cubicBezTo>
                <a:cubicBezTo>
                  <a:pt x="308473" y="174473"/>
                  <a:pt x="304248" y="180107"/>
                  <a:pt x="301430" y="184239"/>
                </a:cubicBezTo>
                <a:cubicBezTo>
                  <a:pt x="305749" y="193254"/>
                  <a:pt x="308942" y="200954"/>
                  <a:pt x="311008" y="207339"/>
                </a:cubicBezTo>
                <a:lnTo>
                  <a:pt x="353828" y="213819"/>
                </a:lnTo>
                <a:cubicBezTo>
                  <a:pt x="355706" y="214194"/>
                  <a:pt x="357303" y="215180"/>
                  <a:pt x="358618" y="216777"/>
                </a:cubicBezTo>
                <a:cubicBezTo>
                  <a:pt x="359932" y="218373"/>
                  <a:pt x="360590" y="220204"/>
                  <a:pt x="360590" y="222270"/>
                </a:cubicBezTo>
                <a:lnTo>
                  <a:pt x="360590" y="274386"/>
                </a:lnTo>
                <a:cubicBezTo>
                  <a:pt x="360590" y="276265"/>
                  <a:pt x="359932" y="278095"/>
                  <a:pt x="358618" y="279880"/>
                </a:cubicBezTo>
                <a:cubicBezTo>
                  <a:pt x="357303" y="281664"/>
                  <a:pt x="355800" y="282650"/>
                  <a:pt x="354110" y="282838"/>
                </a:cubicBezTo>
                <a:lnTo>
                  <a:pt x="310445" y="289599"/>
                </a:lnTo>
                <a:cubicBezTo>
                  <a:pt x="308379" y="296172"/>
                  <a:pt x="305374" y="303309"/>
                  <a:pt x="301430" y="311009"/>
                </a:cubicBezTo>
                <a:cubicBezTo>
                  <a:pt x="307816" y="320024"/>
                  <a:pt x="316267" y="330822"/>
                  <a:pt x="326784" y="343405"/>
                </a:cubicBezTo>
                <a:cubicBezTo>
                  <a:pt x="328099" y="345283"/>
                  <a:pt x="328756" y="347161"/>
                  <a:pt x="328756" y="349040"/>
                </a:cubicBezTo>
                <a:cubicBezTo>
                  <a:pt x="328756" y="351293"/>
                  <a:pt x="328099" y="353077"/>
                  <a:pt x="326784" y="354392"/>
                </a:cubicBezTo>
                <a:cubicBezTo>
                  <a:pt x="322465" y="360026"/>
                  <a:pt x="314717" y="368431"/>
                  <a:pt x="303543" y="379605"/>
                </a:cubicBezTo>
                <a:cubicBezTo>
                  <a:pt x="292368" y="390780"/>
                  <a:pt x="284997" y="396367"/>
                  <a:pt x="281429" y="396367"/>
                </a:cubicBezTo>
                <a:cubicBezTo>
                  <a:pt x="279363" y="396367"/>
                  <a:pt x="277391" y="395710"/>
                  <a:pt x="275513" y="394395"/>
                </a:cubicBezTo>
                <a:lnTo>
                  <a:pt x="243117" y="369041"/>
                </a:lnTo>
                <a:cubicBezTo>
                  <a:pt x="236167" y="372609"/>
                  <a:pt x="228937" y="375520"/>
                  <a:pt x="221425" y="377774"/>
                </a:cubicBezTo>
                <a:cubicBezTo>
                  <a:pt x="219359" y="398057"/>
                  <a:pt x="217199" y="412612"/>
                  <a:pt x="214945" y="421439"/>
                </a:cubicBezTo>
                <a:cubicBezTo>
                  <a:pt x="213630" y="425947"/>
                  <a:pt x="210813" y="428200"/>
                  <a:pt x="206494" y="428200"/>
                </a:cubicBezTo>
                <a:lnTo>
                  <a:pt x="154096" y="428200"/>
                </a:lnTo>
                <a:cubicBezTo>
                  <a:pt x="152030" y="428200"/>
                  <a:pt x="150152" y="427496"/>
                  <a:pt x="148462" y="426087"/>
                </a:cubicBezTo>
                <a:cubicBezTo>
                  <a:pt x="146771" y="424679"/>
                  <a:pt x="145832" y="423035"/>
                  <a:pt x="145645" y="421158"/>
                </a:cubicBezTo>
                <a:lnTo>
                  <a:pt x="139165" y="378056"/>
                </a:lnTo>
                <a:cubicBezTo>
                  <a:pt x="132779" y="376178"/>
                  <a:pt x="125737" y="373267"/>
                  <a:pt x="118037" y="369323"/>
                </a:cubicBezTo>
                <a:lnTo>
                  <a:pt x="84795" y="394395"/>
                </a:lnTo>
                <a:cubicBezTo>
                  <a:pt x="83480" y="395710"/>
                  <a:pt x="81602" y="396367"/>
                  <a:pt x="79161" y="396367"/>
                </a:cubicBezTo>
                <a:cubicBezTo>
                  <a:pt x="77095" y="396367"/>
                  <a:pt x="75123" y="395616"/>
                  <a:pt x="73245" y="394113"/>
                </a:cubicBezTo>
                <a:cubicBezTo>
                  <a:pt x="46201" y="369135"/>
                  <a:pt x="32679" y="354110"/>
                  <a:pt x="32679" y="349040"/>
                </a:cubicBezTo>
                <a:cubicBezTo>
                  <a:pt x="32679" y="347349"/>
                  <a:pt x="33336" y="345565"/>
                  <a:pt x="34651" y="343687"/>
                </a:cubicBezTo>
                <a:cubicBezTo>
                  <a:pt x="36529" y="341058"/>
                  <a:pt x="40378" y="336081"/>
                  <a:pt x="46201" y="328756"/>
                </a:cubicBezTo>
                <a:cubicBezTo>
                  <a:pt x="52022" y="321432"/>
                  <a:pt x="56436" y="315704"/>
                  <a:pt x="59441" y="311572"/>
                </a:cubicBezTo>
                <a:cubicBezTo>
                  <a:pt x="55122" y="303309"/>
                  <a:pt x="51835" y="295608"/>
                  <a:pt x="49581" y="288472"/>
                </a:cubicBezTo>
                <a:lnTo>
                  <a:pt x="6761" y="281711"/>
                </a:lnTo>
                <a:cubicBezTo>
                  <a:pt x="4883" y="281523"/>
                  <a:pt x="3286" y="280631"/>
                  <a:pt x="1972" y="279034"/>
                </a:cubicBezTo>
                <a:cubicBezTo>
                  <a:pt x="657" y="277438"/>
                  <a:pt x="0" y="275607"/>
                  <a:pt x="0" y="273541"/>
                </a:cubicBezTo>
                <a:lnTo>
                  <a:pt x="0" y="221425"/>
                </a:lnTo>
                <a:cubicBezTo>
                  <a:pt x="0" y="219547"/>
                  <a:pt x="657" y="217715"/>
                  <a:pt x="1972" y="215932"/>
                </a:cubicBezTo>
                <a:cubicBezTo>
                  <a:pt x="3286" y="214147"/>
                  <a:pt x="4789" y="213161"/>
                  <a:pt x="6480" y="212973"/>
                </a:cubicBezTo>
                <a:lnTo>
                  <a:pt x="50145" y="206213"/>
                </a:lnTo>
                <a:cubicBezTo>
                  <a:pt x="52210" y="199639"/>
                  <a:pt x="55215" y="192503"/>
                  <a:pt x="59159" y="184802"/>
                </a:cubicBezTo>
                <a:cubicBezTo>
                  <a:pt x="52774" y="175788"/>
                  <a:pt x="44322" y="164989"/>
                  <a:pt x="33806" y="152406"/>
                </a:cubicBezTo>
                <a:cubicBezTo>
                  <a:pt x="32490" y="150340"/>
                  <a:pt x="31834" y="148462"/>
                  <a:pt x="31834" y="146772"/>
                </a:cubicBezTo>
                <a:cubicBezTo>
                  <a:pt x="31834" y="144518"/>
                  <a:pt x="32490" y="142640"/>
                  <a:pt x="33806" y="141137"/>
                </a:cubicBezTo>
                <a:cubicBezTo>
                  <a:pt x="37937" y="135503"/>
                  <a:pt x="45637" y="127146"/>
                  <a:pt x="56906" y="116065"/>
                </a:cubicBezTo>
                <a:cubicBezTo>
                  <a:pt x="68174" y="104984"/>
                  <a:pt x="75592" y="99444"/>
                  <a:pt x="79161" y="99444"/>
                </a:cubicBezTo>
                <a:cubicBezTo>
                  <a:pt x="81226" y="99444"/>
                  <a:pt x="83198" y="100102"/>
                  <a:pt x="85077" y="101416"/>
                </a:cubicBezTo>
                <a:lnTo>
                  <a:pt x="117474" y="126770"/>
                </a:lnTo>
                <a:cubicBezTo>
                  <a:pt x="123859" y="123390"/>
                  <a:pt x="131089" y="120385"/>
                  <a:pt x="139165" y="117755"/>
                </a:cubicBezTo>
                <a:cubicBezTo>
                  <a:pt x="141231" y="97472"/>
                  <a:pt x="143391" y="83011"/>
                  <a:pt x="145645" y="74372"/>
                </a:cubicBezTo>
                <a:cubicBezTo>
                  <a:pt x="146959" y="69865"/>
                  <a:pt x="149776" y="67611"/>
                  <a:pt x="154096" y="67611"/>
                </a:cubicBezTo>
                <a:close/>
                <a:moveTo>
                  <a:pt x="396649" y="0"/>
                </a:moveTo>
                <a:cubicBezTo>
                  <a:pt x="398152" y="0"/>
                  <a:pt x="402471" y="4367"/>
                  <a:pt x="409608" y="13100"/>
                </a:cubicBezTo>
                <a:cubicBezTo>
                  <a:pt x="416744" y="21833"/>
                  <a:pt x="421628" y="28171"/>
                  <a:pt x="424257" y="32116"/>
                </a:cubicBezTo>
                <a:cubicBezTo>
                  <a:pt x="428013" y="31740"/>
                  <a:pt x="430830" y="31552"/>
                  <a:pt x="432708" y="31552"/>
                </a:cubicBezTo>
                <a:cubicBezTo>
                  <a:pt x="434586" y="31552"/>
                  <a:pt x="437403" y="31740"/>
                  <a:pt x="441160" y="32116"/>
                </a:cubicBezTo>
                <a:cubicBezTo>
                  <a:pt x="450738" y="18781"/>
                  <a:pt x="459377" y="8264"/>
                  <a:pt x="467077" y="564"/>
                </a:cubicBezTo>
                <a:lnTo>
                  <a:pt x="468767" y="0"/>
                </a:lnTo>
                <a:cubicBezTo>
                  <a:pt x="469518" y="0"/>
                  <a:pt x="481162" y="6574"/>
                  <a:pt x="503699" y="19720"/>
                </a:cubicBezTo>
                <a:cubicBezTo>
                  <a:pt x="504450" y="20284"/>
                  <a:pt x="504826" y="20941"/>
                  <a:pt x="504826" y="21692"/>
                </a:cubicBezTo>
                <a:cubicBezTo>
                  <a:pt x="504826" y="26387"/>
                  <a:pt x="500037" y="39346"/>
                  <a:pt x="490459" y="60568"/>
                </a:cubicBezTo>
                <a:cubicBezTo>
                  <a:pt x="493651" y="64888"/>
                  <a:pt x="496468" y="69771"/>
                  <a:pt x="498910" y="75217"/>
                </a:cubicBezTo>
                <a:cubicBezTo>
                  <a:pt x="526893" y="78034"/>
                  <a:pt x="540885" y="80945"/>
                  <a:pt x="540885" y="83950"/>
                </a:cubicBezTo>
                <a:lnTo>
                  <a:pt x="540885" y="123390"/>
                </a:lnTo>
                <a:cubicBezTo>
                  <a:pt x="540885" y="126395"/>
                  <a:pt x="526893" y="129305"/>
                  <a:pt x="498910" y="132123"/>
                </a:cubicBezTo>
                <a:cubicBezTo>
                  <a:pt x="496657" y="137194"/>
                  <a:pt x="493839" y="142076"/>
                  <a:pt x="490459" y="146772"/>
                </a:cubicBezTo>
                <a:cubicBezTo>
                  <a:pt x="500037" y="167994"/>
                  <a:pt x="504826" y="180952"/>
                  <a:pt x="504826" y="185648"/>
                </a:cubicBezTo>
                <a:cubicBezTo>
                  <a:pt x="504826" y="186399"/>
                  <a:pt x="504450" y="187056"/>
                  <a:pt x="503699" y="187619"/>
                </a:cubicBezTo>
                <a:cubicBezTo>
                  <a:pt x="480787" y="200954"/>
                  <a:pt x="469143" y="207621"/>
                  <a:pt x="468767" y="207621"/>
                </a:cubicBezTo>
                <a:cubicBezTo>
                  <a:pt x="467265" y="207621"/>
                  <a:pt x="462945" y="203207"/>
                  <a:pt x="455809" y="194381"/>
                </a:cubicBezTo>
                <a:cubicBezTo>
                  <a:pt x="448672" y="185554"/>
                  <a:pt x="443788" y="179168"/>
                  <a:pt x="441160" y="175224"/>
                </a:cubicBezTo>
                <a:cubicBezTo>
                  <a:pt x="437403" y="175600"/>
                  <a:pt x="434586" y="175788"/>
                  <a:pt x="432708" y="175788"/>
                </a:cubicBezTo>
                <a:cubicBezTo>
                  <a:pt x="430830" y="175788"/>
                  <a:pt x="428013" y="175600"/>
                  <a:pt x="424257" y="175224"/>
                </a:cubicBezTo>
                <a:cubicBezTo>
                  <a:pt x="421628" y="179168"/>
                  <a:pt x="416744" y="185554"/>
                  <a:pt x="409608" y="194381"/>
                </a:cubicBezTo>
                <a:cubicBezTo>
                  <a:pt x="402471" y="203207"/>
                  <a:pt x="398152" y="207621"/>
                  <a:pt x="396649" y="207621"/>
                </a:cubicBezTo>
                <a:cubicBezTo>
                  <a:pt x="396274" y="207621"/>
                  <a:pt x="384629" y="200954"/>
                  <a:pt x="361717" y="187619"/>
                </a:cubicBezTo>
                <a:cubicBezTo>
                  <a:pt x="360966" y="187056"/>
                  <a:pt x="360591" y="186399"/>
                  <a:pt x="360591" y="185648"/>
                </a:cubicBezTo>
                <a:cubicBezTo>
                  <a:pt x="360591" y="180952"/>
                  <a:pt x="365380" y="167994"/>
                  <a:pt x="374958" y="146772"/>
                </a:cubicBezTo>
                <a:cubicBezTo>
                  <a:pt x="371577" y="142076"/>
                  <a:pt x="368760" y="137194"/>
                  <a:pt x="366507" y="132123"/>
                </a:cubicBezTo>
                <a:cubicBezTo>
                  <a:pt x="338523" y="129305"/>
                  <a:pt x="324532" y="126395"/>
                  <a:pt x="324532" y="123390"/>
                </a:cubicBezTo>
                <a:lnTo>
                  <a:pt x="324532" y="83950"/>
                </a:lnTo>
                <a:cubicBezTo>
                  <a:pt x="324532" y="80945"/>
                  <a:pt x="338523" y="78034"/>
                  <a:pt x="366507" y="75217"/>
                </a:cubicBezTo>
                <a:cubicBezTo>
                  <a:pt x="368948" y="69771"/>
                  <a:pt x="371765" y="64888"/>
                  <a:pt x="374958" y="60568"/>
                </a:cubicBezTo>
                <a:cubicBezTo>
                  <a:pt x="365380" y="39346"/>
                  <a:pt x="360591" y="26387"/>
                  <a:pt x="360591" y="21692"/>
                </a:cubicBezTo>
                <a:cubicBezTo>
                  <a:pt x="360591" y="20941"/>
                  <a:pt x="360966" y="20284"/>
                  <a:pt x="361717" y="19720"/>
                </a:cubicBezTo>
                <a:cubicBezTo>
                  <a:pt x="362468" y="19345"/>
                  <a:pt x="365755" y="17467"/>
                  <a:pt x="371577" y="14086"/>
                </a:cubicBezTo>
                <a:cubicBezTo>
                  <a:pt x="377399" y="10705"/>
                  <a:pt x="382939" y="7513"/>
                  <a:pt x="388198" y="4508"/>
                </a:cubicBezTo>
                <a:cubicBezTo>
                  <a:pt x="393457" y="1503"/>
                  <a:pt x="396274" y="0"/>
                  <a:pt x="396649" y="0"/>
                </a:cubicBezTo>
                <a:close/>
              </a:path>
            </a:pathLst>
          </a:custGeom>
          <a:solidFill>
            <a:srgbClr val="06657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Calibri"/>
              <a:buNone/>
              <a:tabLst/>
              <a:defRPr/>
            </a:pPr>
            <a:endParaRPr kumimoji="0" sz="13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3" name="Google Shape;435;p21">
            <a:extLst>
              <a:ext uri="{FF2B5EF4-FFF2-40B4-BE49-F238E27FC236}">
                <a16:creationId xmlns:a16="http://schemas.microsoft.com/office/drawing/2014/main" id="{0430C9B2-8FBB-461A-9A96-378D7AC95B90}"/>
              </a:ext>
            </a:extLst>
          </p:cNvPr>
          <p:cNvSpPr/>
          <p:nvPr/>
        </p:nvSpPr>
        <p:spPr>
          <a:xfrm>
            <a:off x="357318" y="3389075"/>
            <a:ext cx="249274" cy="210924"/>
          </a:xfrm>
          <a:custGeom>
            <a:avLst/>
            <a:gdLst/>
            <a:ahLst/>
            <a:cxnLst/>
            <a:rect l="l" t="t" r="r" b="b"/>
            <a:pathLst>
              <a:path w="468766" h="396648" extrusionOk="0">
                <a:moveTo>
                  <a:pt x="396649" y="324530"/>
                </a:moveTo>
                <a:cubicBezTo>
                  <a:pt x="406415" y="324530"/>
                  <a:pt x="414867" y="328099"/>
                  <a:pt x="422003" y="335235"/>
                </a:cubicBezTo>
                <a:cubicBezTo>
                  <a:pt x="429140" y="342372"/>
                  <a:pt x="432708" y="350823"/>
                  <a:pt x="432708" y="360589"/>
                </a:cubicBezTo>
                <a:cubicBezTo>
                  <a:pt x="432708" y="370355"/>
                  <a:pt x="429140" y="378806"/>
                  <a:pt x="422003" y="385943"/>
                </a:cubicBezTo>
                <a:cubicBezTo>
                  <a:pt x="414867" y="393080"/>
                  <a:pt x="406415" y="396648"/>
                  <a:pt x="396649" y="396648"/>
                </a:cubicBezTo>
                <a:cubicBezTo>
                  <a:pt x="386884" y="396648"/>
                  <a:pt x="378432" y="393080"/>
                  <a:pt x="371295" y="385943"/>
                </a:cubicBezTo>
                <a:cubicBezTo>
                  <a:pt x="364159" y="378806"/>
                  <a:pt x="360591" y="370355"/>
                  <a:pt x="360591" y="360589"/>
                </a:cubicBezTo>
                <a:cubicBezTo>
                  <a:pt x="360591" y="350823"/>
                  <a:pt x="364159" y="342372"/>
                  <a:pt x="371295" y="335235"/>
                </a:cubicBezTo>
                <a:cubicBezTo>
                  <a:pt x="378432" y="328099"/>
                  <a:pt x="386884" y="324530"/>
                  <a:pt x="396649" y="324530"/>
                </a:cubicBezTo>
                <a:close/>
                <a:moveTo>
                  <a:pt x="144236" y="324530"/>
                </a:moveTo>
                <a:cubicBezTo>
                  <a:pt x="154002" y="324530"/>
                  <a:pt x="162453" y="328099"/>
                  <a:pt x="169590" y="335235"/>
                </a:cubicBezTo>
                <a:cubicBezTo>
                  <a:pt x="176727" y="342372"/>
                  <a:pt x="180295" y="350823"/>
                  <a:pt x="180295" y="360589"/>
                </a:cubicBezTo>
                <a:cubicBezTo>
                  <a:pt x="180295" y="370355"/>
                  <a:pt x="176727" y="378806"/>
                  <a:pt x="169590" y="385943"/>
                </a:cubicBezTo>
                <a:cubicBezTo>
                  <a:pt x="162453" y="393080"/>
                  <a:pt x="154002" y="396648"/>
                  <a:pt x="144236" y="396648"/>
                </a:cubicBezTo>
                <a:cubicBezTo>
                  <a:pt x="134470" y="396648"/>
                  <a:pt x="126019" y="393080"/>
                  <a:pt x="118882" y="385943"/>
                </a:cubicBezTo>
                <a:cubicBezTo>
                  <a:pt x="111745" y="378806"/>
                  <a:pt x="108177" y="370355"/>
                  <a:pt x="108177" y="360589"/>
                </a:cubicBezTo>
                <a:cubicBezTo>
                  <a:pt x="108177" y="350823"/>
                  <a:pt x="111745" y="342372"/>
                  <a:pt x="118882" y="335235"/>
                </a:cubicBezTo>
                <a:cubicBezTo>
                  <a:pt x="126019" y="328099"/>
                  <a:pt x="134470" y="324530"/>
                  <a:pt x="144236" y="324530"/>
                </a:cubicBezTo>
                <a:close/>
                <a:moveTo>
                  <a:pt x="18030" y="0"/>
                </a:moveTo>
                <a:lnTo>
                  <a:pt x="90148" y="0"/>
                </a:lnTo>
                <a:cubicBezTo>
                  <a:pt x="93153" y="0"/>
                  <a:pt x="95829" y="610"/>
                  <a:pt x="98176" y="1831"/>
                </a:cubicBezTo>
                <a:cubicBezTo>
                  <a:pt x="100524" y="3052"/>
                  <a:pt x="102355" y="4507"/>
                  <a:pt x="103670" y="6198"/>
                </a:cubicBezTo>
                <a:cubicBezTo>
                  <a:pt x="104984" y="7888"/>
                  <a:pt x="106205" y="10189"/>
                  <a:pt x="107332" y="13100"/>
                </a:cubicBezTo>
                <a:cubicBezTo>
                  <a:pt x="108459" y="16010"/>
                  <a:pt x="109210" y="18452"/>
                  <a:pt x="109586" y="20424"/>
                </a:cubicBezTo>
                <a:cubicBezTo>
                  <a:pt x="109961" y="22396"/>
                  <a:pt x="110478" y="25166"/>
                  <a:pt x="111135" y="28734"/>
                </a:cubicBezTo>
                <a:cubicBezTo>
                  <a:pt x="111792" y="32303"/>
                  <a:pt x="112215" y="34744"/>
                  <a:pt x="112403" y="36059"/>
                </a:cubicBezTo>
                <a:lnTo>
                  <a:pt x="450737" y="36059"/>
                </a:lnTo>
                <a:cubicBezTo>
                  <a:pt x="455620" y="36059"/>
                  <a:pt x="459845" y="37843"/>
                  <a:pt x="463414" y="41411"/>
                </a:cubicBezTo>
                <a:cubicBezTo>
                  <a:pt x="466982" y="44980"/>
                  <a:pt x="468766" y="49205"/>
                  <a:pt x="468766" y="54088"/>
                </a:cubicBezTo>
                <a:lnTo>
                  <a:pt x="468766" y="198324"/>
                </a:lnTo>
                <a:cubicBezTo>
                  <a:pt x="468766" y="202831"/>
                  <a:pt x="467217" y="206822"/>
                  <a:pt x="464118" y="210297"/>
                </a:cubicBezTo>
                <a:cubicBezTo>
                  <a:pt x="461019" y="213771"/>
                  <a:pt x="457216" y="215790"/>
                  <a:pt x="452709" y="216353"/>
                </a:cubicBezTo>
                <a:lnTo>
                  <a:pt x="158603" y="250722"/>
                </a:lnTo>
                <a:cubicBezTo>
                  <a:pt x="161045" y="261991"/>
                  <a:pt x="162265" y="268564"/>
                  <a:pt x="162265" y="270442"/>
                </a:cubicBezTo>
                <a:cubicBezTo>
                  <a:pt x="162265" y="273447"/>
                  <a:pt x="160012" y="279457"/>
                  <a:pt x="155504" y="288471"/>
                </a:cubicBezTo>
                <a:lnTo>
                  <a:pt x="414678" y="288471"/>
                </a:lnTo>
                <a:cubicBezTo>
                  <a:pt x="419561" y="288471"/>
                  <a:pt x="423787" y="290255"/>
                  <a:pt x="427355" y="293824"/>
                </a:cubicBezTo>
                <a:cubicBezTo>
                  <a:pt x="430923" y="297392"/>
                  <a:pt x="432707" y="301618"/>
                  <a:pt x="432707" y="306501"/>
                </a:cubicBezTo>
                <a:cubicBezTo>
                  <a:pt x="432707" y="311384"/>
                  <a:pt x="430923" y="315609"/>
                  <a:pt x="427355" y="319178"/>
                </a:cubicBezTo>
                <a:cubicBezTo>
                  <a:pt x="423787" y="322746"/>
                  <a:pt x="419561" y="324530"/>
                  <a:pt x="414678" y="324530"/>
                </a:cubicBezTo>
                <a:lnTo>
                  <a:pt x="396649" y="324530"/>
                </a:lnTo>
                <a:lnTo>
                  <a:pt x="396648" y="324530"/>
                </a:lnTo>
                <a:lnTo>
                  <a:pt x="144236" y="324530"/>
                </a:lnTo>
                <a:lnTo>
                  <a:pt x="126206" y="324530"/>
                </a:lnTo>
                <a:cubicBezTo>
                  <a:pt x="121324" y="324530"/>
                  <a:pt x="117098" y="322746"/>
                  <a:pt x="113530" y="319178"/>
                </a:cubicBezTo>
                <a:cubicBezTo>
                  <a:pt x="109961" y="315609"/>
                  <a:pt x="108177" y="311384"/>
                  <a:pt x="108177" y="306501"/>
                </a:cubicBezTo>
                <a:cubicBezTo>
                  <a:pt x="108177" y="304435"/>
                  <a:pt x="108928" y="301477"/>
                  <a:pt x="110431" y="297627"/>
                </a:cubicBezTo>
                <a:cubicBezTo>
                  <a:pt x="111933" y="293777"/>
                  <a:pt x="113436" y="290397"/>
                  <a:pt x="114938" y="287485"/>
                </a:cubicBezTo>
                <a:cubicBezTo>
                  <a:pt x="116440" y="284574"/>
                  <a:pt x="118459" y="280818"/>
                  <a:pt x="120995" y="276217"/>
                </a:cubicBezTo>
                <a:cubicBezTo>
                  <a:pt x="123530" y="271616"/>
                  <a:pt x="124986" y="268846"/>
                  <a:pt x="125361" y="267907"/>
                </a:cubicBezTo>
                <a:lnTo>
                  <a:pt x="75499" y="36059"/>
                </a:lnTo>
                <a:lnTo>
                  <a:pt x="18030" y="36059"/>
                </a:lnTo>
                <a:cubicBezTo>
                  <a:pt x="13147" y="36059"/>
                  <a:pt x="8921" y="34275"/>
                  <a:pt x="5353" y="30706"/>
                </a:cubicBezTo>
                <a:cubicBezTo>
                  <a:pt x="1784" y="27138"/>
                  <a:pt x="0" y="22912"/>
                  <a:pt x="0" y="18030"/>
                </a:cubicBezTo>
                <a:cubicBezTo>
                  <a:pt x="0" y="13146"/>
                  <a:pt x="1784" y="8921"/>
                  <a:pt x="5353" y="5352"/>
                </a:cubicBezTo>
                <a:cubicBezTo>
                  <a:pt x="8921" y="1784"/>
                  <a:pt x="13147" y="0"/>
                  <a:pt x="18030" y="0"/>
                </a:cubicBezTo>
                <a:close/>
              </a:path>
            </a:pathLst>
          </a:custGeom>
          <a:solidFill>
            <a:srgbClr val="06657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Calibri"/>
              <a:buNone/>
              <a:tabLst/>
              <a:defRPr/>
            </a:pPr>
            <a:endParaRPr kumimoji="0" sz="13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4" name="Google Shape;436;p21">
            <a:extLst>
              <a:ext uri="{FF2B5EF4-FFF2-40B4-BE49-F238E27FC236}">
                <a16:creationId xmlns:a16="http://schemas.microsoft.com/office/drawing/2014/main" id="{05A37F37-2488-4C51-AB99-7A38F3C7CB7C}"/>
              </a:ext>
            </a:extLst>
          </p:cNvPr>
          <p:cNvSpPr/>
          <p:nvPr/>
        </p:nvSpPr>
        <p:spPr>
          <a:xfrm>
            <a:off x="4985831" y="3674889"/>
            <a:ext cx="129431" cy="249274"/>
          </a:xfrm>
          <a:custGeom>
            <a:avLst/>
            <a:gdLst/>
            <a:ahLst/>
            <a:cxnLst/>
            <a:rect l="l" t="t" r="r" b="b"/>
            <a:pathLst>
              <a:path w="243398" h="468766" extrusionOk="0">
                <a:moveTo>
                  <a:pt x="179168" y="0"/>
                </a:moveTo>
                <a:cubicBezTo>
                  <a:pt x="206776" y="0"/>
                  <a:pt x="228186" y="1127"/>
                  <a:pt x="243398" y="3381"/>
                </a:cubicBezTo>
                <a:lnTo>
                  <a:pt x="243398" y="77752"/>
                </a:lnTo>
                <a:lnTo>
                  <a:pt x="199169" y="77752"/>
                </a:lnTo>
                <a:cubicBezTo>
                  <a:pt x="183018" y="77752"/>
                  <a:pt x="172125" y="81133"/>
                  <a:pt x="166491" y="87894"/>
                </a:cubicBezTo>
                <a:cubicBezTo>
                  <a:pt x="160857" y="94655"/>
                  <a:pt x="158040" y="104796"/>
                  <a:pt x="158040" y="118318"/>
                </a:cubicBezTo>
                <a:lnTo>
                  <a:pt x="158040" y="171562"/>
                </a:lnTo>
                <a:lnTo>
                  <a:pt x="240581" y="171562"/>
                </a:lnTo>
                <a:lnTo>
                  <a:pt x="229594" y="254948"/>
                </a:lnTo>
                <a:lnTo>
                  <a:pt x="158040" y="254948"/>
                </a:lnTo>
                <a:lnTo>
                  <a:pt x="158040" y="468766"/>
                </a:lnTo>
                <a:lnTo>
                  <a:pt x="71836" y="468766"/>
                </a:lnTo>
                <a:lnTo>
                  <a:pt x="71836" y="254948"/>
                </a:lnTo>
                <a:lnTo>
                  <a:pt x="0" y="254948"/>
                </a:lnTo>
                <a:lnTo>
                  <a:pt x="0" y="171562"/>
                </a:lnTo>
                <a:lnTo>
                  <a:pt x="71836" y="171562"/>
                </a:lnTo>
                <a:lnTo>
                  <a:pt x="71836" y="110149"/>
                </a:lnTo>
                <a:cubicBezTo>
                  <a:pt x="71836" y="75217"/>
                  <a:pt x="81602" y="48126"/>
                  <a:pt x="101134" y="28875"/>
                </a:cubicBezTo>
                <a:cubicBezTo>
                  <a:pt x="120667" y="9625"/>
                  <a:pt x="146677" y="0"/>
                  <a:pt x="179168" y="0"/>
                </a:cubicBezTo>
                <a:close/>
              </a:path>
            </a:pathLst>
          </a:custGeom>
          <a:solidFill>
            <a:srgbClr val="06657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Calibri"/>
              <a:buNone/>
              <a:tabLst/>
              <a:defRPr/>
            </a:pPr>
            <a:endParaRPr kumimoji="0" sz="13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5" name="Google Shape;437;p21">
            <a:extLst>
              <a:ext uri="{FF2B5EF4-FFF2-40B4-BE49-F238E27FC236}">
                <a16:creationId xmlns:a16="http://schemas.microsoft.com/office/drawing/2014/main" id="{0D533196-39E5-4457-8767-50FB2ABDE55E}"/>
              </a:ext>
            </a:extLst>
          </p:cNvPr>
          <p:cNvSpPr/>
          <p:nvPr/>
        </p:nvSpPr>
        <p:spPr>
          <a:xfrm>
            <a:off x="1036038" y="3694065"/>
            <a:ext cx="172574" cy="249274"/>
          </a:xfrm>
          <a:custGeom>
            <a:avLst/>
            <a:gdLst/>
            <a:ahLst/>
            <a:cxnLst/>
            <a:rect l="l" t="t" r="r" b="b"/>
            <a:pathLst>
              <a:path w="324530" h="468766" extrusionOk="0">
                <a:moveTo>
                  <a:pt x="72118" y="0"/>
                </a:moveTo>
                <a:lnTo>
                  <a:pt x="252412" y="0"/>
                </a:lnTo>
                <a:cubicBezTo>
                  <a:pt x="262178" y="0"/>
                  <a:pt x="270630" y="3568"/>
                  <a:pt x="277766" y="10705"/>
                </a:cubicBezTo>
                <a:cubicBezTo>
                  <a:pt x="284903" y="17842"/>
                  <a:pt x="288472" y="26293"/>
                  <a:pt x="288472" y="36059"/>
                </a:cubicBezTo>
                <a:cubicBezTo>
                  <a:pt x="288472" y="45825"/>
                  <a:pt x="284903" y="54276"/>
                  <a:pt x="277766" y="61413"/>
                </a:cubicBezTo>
                <a:cubicBezTo>
                  <a:pt x="270630" y="68549"/>
                  <a:pt x="262178" y="72118"/>
                  <a:pt x="252412" y="72118"/>
                </a:cubicBezTo>
                <a:lnTo>
                  <a:pt x="252412" y="216354"/>
                </a:lnTo>
                <a:cubicBezTo>
                  <a:pt x="271005" y="216354"/>
                  <a:pt x="287674" y="225603"/>
                  <a:pt x="302416" y="244102"/>
                </a:cubicBezTo>
                <a:cubicBezTo>
                  <a:pt x="317158" y="262601"/>
                  <a:pt x="324530" y="283401"/>
                  <a:pt x="324530" y="306501"/>
                </a:cubicBezTo>
                <a:cubicBezTo>
                  <a:pt x="324530" y="311384"/>
                  <a:pt x="322747" y="315609"/>
                  <a:pt x="319178" y="319178"/>
                </a:cubicBezTo>
                <a:cubicBezTo>
                  <a:pt x="315610" y="322746"/>
                  <a:pt x="311384" y="324530"/>
                  <a:pt x="306500" y="324530"/>
                </a:cubicBezTo>
                <a:lnTo>
                  <a:pt x="185647" y="324530"/>
                </a:lnTo>
                <a:lnTo>
                  <a:pt x="171280" y="460596"/>
                </a:lnTo>
                <a:cubicBezTo>
                  <a:pt x="170904" y="462850"/>
                  <a:pt x="169918" y="464775"/>
                  <a:pt x="168322" y="466372"/>
                </a:cubicBezTo>
                <a:cubicBezTo>
                  <a:pt x="166725" y="467968"/>
                  <a:pt x="164801" y="468766"/>
                  <a:pt x="162546" y="468766"/>
                </a:cubicBezTo>
                <a:lnTo>
                  <a:pt x="162265" y="468766"/>
                </a:lnTo>
                <a:cubicBezTo>
                  <a:pt x="157195" y="468766"/>
                  <a:pt x="154190" y="466231"/>
                  <a:pt x="153250" y="461160"/>
                </a:cubicBezTo>
                <a:lnTo>
                  <a:pt x="131841" y="324530"/>
                </a:lnTo>
                <a:lnTo>
                  <a:pt x="18029" y="324530"/>
                </a:lnTo>
                <a:cubicBezTo>
                  <a:pt x="13146" y="324530"/>
                  <a:pt x="8921" y="322746"/>
                  <a:pt x="5352" y="319178"/>
                </a:cubicBezTo>
                <a:cubicBezTo>
                  <a:pt x="1785" y="315609"/>
                  <a:pt x="0" y="311384"/>
                  <a:pt x="0" y="306501"/>
                </a:cubicBezTo>
                <a:cubicBezTo>
                  <a:pt x="0" y="283401"/>
                  <a:pt x="7372" y="262601"/>
                  <a:pt x="22114" y="244102"/>
                </a:cubicBezTo>
                <a:cubicBezTo>
                  <a:pt x="36857" y="225603"/>
                  <a:pt x="53525" y="216354"/>
                  <a:pt x="72118" y="216354"/>
                </a:cubicBezTo>
                <a:lnTo>
                  <a:pt x="72118" y="72118"/>
                </a:lnTo>
                <a:cubicBezTo>
                  <a:pt x="62352" y="72118"/>
                  <a:pt x="53902" y="68549"/>
                  <a:pt x="46764" y="61413"/>
                </a:cubicBezTo>
                <a:cubicBezTo>
                  <a:pt x="39627" y="54276"/>
                  <a:pt x="36060" y="45825"/>
                  <a:pt x="36060" y="36059"/>
                </a:cubicBezTo>
                <a:cubicBezTo>
                  <a:pt x="36060" y="26293"/>
                  <a:pt x="39627" y="17842"/>
                  <a:pt x="46764" y="10705"/>
                </a:cubicBezTo>
                <a:cubicBezTo>
                  <a:pt x="53902" y="3568"/>
                  <a:pt x="62352" y="0"/>
                  <a:pt x="72118" y="0"/>
                </a:cubicBezTo>
                <a:close/>
                <a:moveTo>
                  <a:pt x="126206" y="72118"/>
                </a:moveTo>
                <a:cubicBezTo>
                  <a:pt x="123578" y="72118"/>
                  <a:pt x="121417" y="72963"/>
                  <a:pt x="119727" y="74653"/>
                </a:cubicBezTo>
                <a:cubicBezTo>
                  <a:pt x="118037" y="76343"/>
                  <a:pt x="117192" y="78503"/>
                  <a:pt x="117192" y="81133"/>
                </a:cubicBezTo>
                <a:lnTo>
                  <a:pt x="117192" y="207339"/>
                </a:lnTo>
                <a:cubicBezTo>
                  <a:pt x="117192" y="209968"/>
                  <a:pt x="118037" y="212128"/>
                  <a:pt x="119727" y="213818"/>
                </a:cubicBezTo>
                <a:cubicBezTo>
                  <a:pt x="121417" y="215508"/>
                  <a:pt x="123578" y="216354"/>
                  <a:pt x="126206" y="216354"/>
                </a:cubicBezTo>
                <a:cubicBezTo>
                  <a:pt x="128836" y="216354"/>
                  <a:pt x="130996" y="215508"/>
                  <a:pt x="132686" y="213818"/>
                </a:cubicBezTo>
                <a:cubicBezTo>
                  <a:pt x="134376" y="212128"/>
                  <a:pt x="135221" y="209968"/>
                  <a:pt x="135221" y="207339"/>
                </a:cubicBezTo>
                <a:lnTo>
                  <a:pt x="135221" y="81133"/>
                </a:lnTo>
                <a:cubicBezTo>
                  <a:pt x="135221" y="78503"/>
                  <a:pt x="134376" y="76343"/>
                  <a:pt x="132686" y="74653"/>
                </a:cubicBezTo>
                <a:cubicBezTo>
                  <a:pt x="130996" y="72963"/>
                  <a:pt x="128836" y="72118"/>
                  <a:pt x="126206" y="72118"/>
                </a:cubicBezTo>
                <a:close/>
              </a:path>
            </a:pathLst>
          </a:custGeom>
          <a:solidFill>
            <a:srgbClr val="06657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Calibri"/>
              <a:buNone/>
              <a:tabLst/>
              <a:defRPr/>
            </a:pPr>
            <a:endParaRPr kumimoji="0" sz="13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6" name="Google Shape;438;p21">
            <a:extLst>
              <a:ext uri="{FF2B5EF4-FFF2-40B4-BE49-F238E27FC236}">
                <a16:creationId xmlns:a16="http://schemas.microsoft.com/office/drawing/2014/main" id="{9B2533DD-E95C-4A86-9087-7C393CB72018}"/>
              </a:ext>
            </a:extLst>
          </p:cNvPr>
          <p:cNvSpPr/>
          <p:nvPr/>
        </p:nvSpPr>
        <p:spPr>
          <a:xfrm>
            <a:off x="1309552" y="3674890"/>
            <a:ext cx="268450" cy="230099"/>
          </a:xfrm>
          <a:custGeom>
            <a:avLst/>
            <a:gdLst/>
            <a:ahLst/>
            <a:cxnLst/>
            <a:rect l="l" t="t" r="r" b="b"/>
            <a:pathLst>
              <a:path w="504826" h="432706" extrusionOk="0">
                <a:moveTo>
                  <a:pt x="81132" y="36058"/>
                </a:moveTo>
                <a:lnTo>
                  <a:pt x="279457" y="36058"/>
                </a:lnTo>
                <a:cubicBezTo>
                  <a:pt x="282085" y="36058"/>
                  <a:pt x="284247" y="36903"/>
                  <a:pt x="285935" y="38593"/>
                </a:cubicBezTo>
                <a:cubicBezTo>
                  <a:pt x="287626" y="40284"/>
                  <a:pt x="288472" y="42443"/>
                  <a:pt x="288472" y="45073"/>
                </a:cubicBezTo>
                <a:lnTo>
                  <a:pt x="288472" y="63102"/>
                </a:lnTo>
                <a:cubicBezTo>
                  <a:pt x="288472" y="65731"/>
                  <a:pt x="287626" y="67891"/>
                  <a:pt x="285935" y="69581"/>
                </a:cubicBezTo>
                <a:cubicBezTo>
                  <a:pt x="284247" y="71272"/>
                  <a:pt x="282085" y="72117"/>
                  <a:pt x="279457" y="72117"/>
                </a:cubicBezTo>
                <a:lnTo>
                  <a:pt x="81132" y="72117"/>
                </a:lnTo>
                <a:cubicBezTo>
                  <a:pt x="68737" y="72117"/>
                  <a:pt x="58126" y="76530"/>
                  <a:pt x="49299" y="85357"/>
                </a:cubicBezTo>
                <a:cubicBezTo>
                  <a:pt x="40472" y="94184"/>
                  <a:pt x="36059" y="104795"/>
                  <a:pt x="36059" y="117191"/>
                </a:cubicBezTo>
                <a:lnTo>
                  <a:pt x="36059" y="351574"/>
                </a:lnTo>
                <a:cubicBezTo>
                  <a:pt x="36059" y="363969"/>
                  <a:pt x="40472" y="374580"/>
                  <a:pt x="49299" y="383407"/>
                </a:cubicBezTo>
                <a:cubicBezTo>
                  <a:pt x="58126" y="392234"/>
                  <a:pt x="68737" y="396647"/>
                  <a:pt x="81132" y="396647"/>
                </a:cubicBezTo>
                <a:lnTo>
                  <a:pt x="315516" y="396647"/>
                </a:lnTo>
                <a:cubicBezTo>
                  <a:pt x="327911" y="396647"/>
                  <a:pt x="338523" y="392234"/>
                  <a:pt x="347349" y="383407"/>
                </a:cubicBezTo>
                <a:cubicBezTo>
                  <a:pt x="356177" y="374580"/>
                  <a:pt x="360589" y="363969"/>
                  <a:pt x="360589" y="351574"/>
                </a:cubicBezTo>
                <a:lnTo>
                  <a:pt x="360589" y="261426"/>
                </a:lnTo>
                <a:cubicBezTo>
                  <a:pt x="360589" y="258797"/>
                  <a:pt x="361434" y="256637"/>
                  <a:pt x="363124" y="254947"/>
                </a:cubicBezTo>
                <a:cubicBezTo>
                  <a:pt x="364815" y="253257"/>
                  <a:pt x="366974" y="252412"/>
                  <a:pt x="369604" y="252412"/>
                </a:cubicBezTo>
                <a:lnTo>
                  <a:pt x="387633" y="252412"/>
                </a:lnTo>
                <a:cubicBezTo>
                  <a:pt x="390263" y="252412"/>
                  <a:pt x="392423" y="253257"/>
                  <a:pt x="394113" y="254947"/>
                </a:cubicBezTo>
                <a:cubicBezTo>
                  <a:pt x="395803" y="256637"/>
                  <a:pt x="396648" y="258797"/>
                  <a:pt x="396648" y="261426"/>
                </a:cubicBezTo>
                <a:lnTo>
                  <a:pt x="396648" y="351574"/>
                </a:lnTo>
                <a:cubicBezTo>
                  <a:pt x="396648" y="373923"/>
                  <a:pt x="388713" y="393032"/>
                  <a:pt x="372844" y="408902"/>
                </a:cubicBezTo>
                <a:cubicBezTo>
                  <a:pt x="356974" y="424771"/>
                  <a:pt x="337865" y="432706"/>
                  <a:pt x="315516" y="432706"/>
                </a:cubicBezTo>
                <a:lnTo>
                  <a:pt x="81132" y="432706"/>
                </a:lnTo>
                <a:cubicBezTo>
                  <a:pt x="58783" y="432706"/>
                  <a:pt x="39674" y="424771"/>
                  <a:pt x="23805" y="408902"/>
                </a:cubicBezTo>
                <a:cubicBezTo>
                  <a:pt x="7935" y="393032"/>
                  <a:pt x="0" y="373923"/>
                  <a:pt x="0" y="351574"/>
                </a:cubicBezTo>
                <a:lnTo>
                  <a:pt x="0" y="117191"/>
                </a:lnTo>
                <a:cubicBezTo>
                  <a:pt x="0" y="94841"/>
                  <a:pt x="7935" y="75732"/>
                  <a:pt x="23805" y="59862"/>
                </a:cubicBezTo>
                <a:cubicBezTo>
                  <a:pt x="39674" y="43993"/>
                  <a:pt x="58783" y="36058"/>
                  <a:pt x="81132" y="36058"/>
                </a:cubicBezTo>
                <a:close/>
                <a:moveTo>
                  <a:pt x="342561" y="0"/>
                </a:moveTo>
                <a:lnTo>
                  <a:pt x="486796" y="0"/>
                </a:lnTo>
                <a:cubicBezTo>
                  <a:pt x="491679" y="0"/>
                  <a:pt x="495905" y="1784"/>
                  <a:pt x="499474" y="5353"/>
                </a:cubicBezTo>
                <a:cubicBezTo>
                  <a:pt x="503042" y="8921"/>
                  <a:pt x="504826" y="13147"/>
                  <a:pt x="504826" y="18030"/>
                </a:cubicBezTo>
                <a:lnTo>
                  <a:pt x="504826" y="162265"/>
                </a:lnTo>
                <a:cubicBezTo>
                  <a:pt x="504826" y="167148"/>
                  <a:pt x="503042" y="171374"/>
                  <a:pt x="499474" y="174942"/>
                </a:cubicBezTo>
                <a:cubicBezTo>
                  <a:pt x="495905" y="178510"/>
                  <a:pt x="491679" y="180295"/>
                  <a:pt x="486796" y="180295"/>
                </a:cubicBezTo>
                <a:cubicBezTo>
                  <a:pt x="481914" y="180295"/>
                  <a:pt x="477687" y="178510"/>
                  <a:pt x="474120" y="174942"/>
                </a:cubicBezTo>
                <a:lnTo>
                  <a:pt x="424539" y="125361"/>
                </a:lnTo>
                <a:lnTo>
                  <a:pt x="240864" y="309036"/>
                </a:lnTo>
                <a:cubicBezTo>
                  <a:pt x="238986" y="310914"/>
                  <a:pt x="236826" y="311853"/>
                  <a:pt x="234384" y="311853"/>
                </a:cubicBezTo>
                <a:cubicBezTo>
                  <a:pt x="231942" y="311853"/>
                  <a:pt x="229783" y="310914"/>
                  <a:pt x="227905" y="309036"/>
                </a:cubicBezTo>
                <a:lnTo>
                  <a:pt x="195790" y="276921"/>
                </a:lnTo>
                <a:cubicBezTo>
                  <a:pt x="193912" y="275043"/>
                  <a:pt x="192973" y="272884"/>
                  <a:pt x="192973" y="270442"/>
                </a:cubicBezTo>
                <a:cubicBezTo>
                  <a:pt x="192973" y="268000"/>
                  <a:pt x="193912" y="265841"/>
                  <a:pt x="195790" y="263963"/>
                </a:cubicBezTo>
                <a:lnTo>
                  <a:pt x="379465" y="80287"/>
                </a:lnTo>
                <a:lnTo>
                  <a:pt x="329884" y="30706"/>
                </a:lnTo>
                <a:cubicBezTo>
                  <a:pt x="326316" y="27138"/>
                  <a:pt x="324532" y="22913"/>
                  <a:pt x="324532" y="18030"/>
                </a:cubicBezTo>
                <a:cubicBezTo>
                  <a:pt x="324532" y="13147"/>
                  <a:pt x="326316" y="8921"/>
                  <a:pt x="329884" y="5353"/>
                </a:cubicBezTo>
                <a:cubicBezTo>
                  <a:pt x="333452" y="1784"/>
                  <a:pt x="337678" y="0"/>
                  <a:pt x="342561" y="0"/>
                </a:cubicBezTo>
                <a:close/>
              </a:path>
            </a:pathLst>
          </a:custGeom>
          <a:solidFill>
            <a:srgbClr val="06657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Calibri"/>
              <a:buNone/>
              <a:tabLst/>
              <a:defRPr/>
            </a:pPr>
            <a:endParaRPr kumimoji="0" sz="13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7" name="Google Shape;439;p21">
            <a:extLst>
              <a:ext uri="{FF2B5EF4-FFF2-40B4-BE49-F238E27FC236}">
                <a16:creationId xmlns:a16="http://schemas.microsoft.com/office/drawing/2014/main" id="{DAA21E07-3F2D-42A4-BC7A-972A28CE7183}"/>
              </a:ext>
            </a:extLst>
          </p:cNvPr>
          <p:cNvSpPr/>
          <p:nvPr/>
        </p:nvSpPr>
        <p:spPr>
          <a:xfrm>
            <a:off x="2008535" y="3694067"/>
            <a:ext cx="249274" cy="230099"/>
          </a:xfrm>
          <a:custGeom>
            <a:avLst/>
            <a:gdLst/>
            <a:ahLst/>
            <a:cxnLst/>
            <a:rect l="l" t="t" r="r" b="b"/>
            <a:pathLst>
              <a:path w="468765" h="432707" extrusionOk="0">
                <a:moveTo>
                  <a:pt x="153251" y="0"/>
                </a:moveTo>
                <a:lnTo>
                  <a:pt x="315515" y="0"/>
                </a:lnTo>
                <a:cubicBezTo>
                  <a:pt x="327910" y="0"/>
                  <a:pt x="338522" y="4413"/>
                  <a:pt x="347348" y="13240"/>
                </a:cubicBezTo>
                <a:cubicBezTo>
                  <a:pt x="356175" y="22067"/>
                  <a:pt x="360589" y="32678"/>
                  <a:pt x="360589" y="45074"/>
                </a:cubicBezTo>
                <a:lnTo>
                  <a:pt x="360589" y="72118"/>
                </a:lnTo>
                <a:lnTo>
                  <a:pt x="441721" y="72118"/>
                </a:lnTo>
                <a:cubicBezTo>
                  <a:pt x="449233" y="72118"/>
                  <a:pt x="455619" y="74747"/>
                  <a:pt x="460877" y="80006"/>
                </a:cubicBezTo>
                <a:cubicBezTo>
                  <a:pt x="466136" y="85264"/>
                  <a:pt x="468765" y="91650"/>
                  <a:pt x="468765" y="99162"/>
                </a:cubicBezTo>
                <a:lnTo>
                  <a:pt x="468765" y="135221"/>
                </a:lnTo>
                <a:cubicBezTo>
                  <a:pt x="468765" y="148555"/>
                  <a:pt x="464868" y="161983"/>
                  <a:pt x="457074" y="175506"/>
                </a:cubicBezTo>
                <a:cubicBezTo>
                  <a:pt x="449280" y="189028"/>
                  <a:pt x="438763" y="201235"/>
                  <a:pt x="425523" y="212128"/>
                </a:cubicBezTo>
                <a:cubicBezTo>
                  <a:pt x="412282" y="223021"/>
                  <a:pt x="396037" y="232176"/>
                  <a:pt x="376787" y="239595"/>
                </a:cubicBezTo>
                <a:cubicBezTo>
                  <a:pt x="357537" y="247013"/>
                  <a:pt x="337301" y="251192"/>
                  <a:pt x="316078" y="252131"/>
                </a:cubicBezTo>
                <a:cubicBezTo>
                  <a:pt x="308191" y="262272"/>
                  <a:pt x="299270" y="271193"/>
                  <a:pt x="289316" y="278893"/>
                </a:cubicBezTo>
                <a:cubicBezTo>
                  <a:pt x="282179" y="285279"/>
                  <a:pt x="277249" y="292087"/>
                  <a:pt x="274526" y="299317"/>
                </a:cubicBezTo>
                <a:cubicBezTo>
                  <a:pt x="271803" y="306548"/>
                  <a:pt x="270441" y="314952"/>
                  <a:pt x="270441" y="324530"/>
                </a:cubicBezTo>
                <a:cubicBezTo>
                  <a:pt x="270441" y="334672"/>
                  <a:pt x="273305" y="343217"/>
                  <a:pt x="279033" y="350166"/>
                </a:cubicBezTo>
                <a:cubicBezTo>
                  <a:pt x="284761" y="357115"/>
                  <a:pt x="293917" y="360589"/>
                  <a:pt x="306500" y="360589"/>
                </a:cubicBezTo>
                <a:cubicBezTo>
                  <a:pt x="320586" y="360589"/>
                  <a:pt x="333122" y="364862"/>
                  <a:pt x="344109" y="373407"/>
                </a:cubicBezTo>
                <a:cubicBezTo>
                  <a:pt x="355095" y="381952"/>
                  <a:pt x="360589" y="392704"/>
                  <a:pt x="360589" y="405663"/>
                </a:cubicBezTo>
                <a:lnTo>
                  <a:pt x="360589" y="423692"/>
                </a:lnTo>
                <a:cubicBezTo>
                  <a:pt x="360589" y="426322"/>
                  <a:pt x="359743" y="428481"/>
                  <a:pt x="358053" y="430172"/>
                </a:cubicBezTo>
                <a:cubicBezTo>
                  <a:pt x="356363" y="431862"/>
                  <a:pt x="354203" y="432707"/>
                  <a:pt x="351574" y="432707"/>
                </a:cubicBezTo>
                <a:lnTo>
                  <a:pt x="117191" y="432707"/>
                </a:lnTo>
                <a:cubicBezTo>
                  <a:pt x="114562" y="432707"/>
                  <a:pt x="112403" y="431862"/>
                  <a:pt x="110712" y="430172"/>
                </a:cubicBezTo>
                <a:cubicBezTo>
                  <a:pt x="109022" y="428481"/>
                  <a:pt x="108177" y="426322"/>
                  <a:pt x="108177" y="423692"/>
                </a:cubicBezTo>
                <a:lnTo>
                  <a:pt x="108177" y="405663"/>
                </a:lnTo>
                <a:cubicBezTo>
                  <a:pt x="108177" y="392704"/>
                  <a:pt x="113670" y="381952"/>
                  <a:pt x="124657" y="373407"/>
                </a:cubicBezTo>
                <a:cubicBezTo>
                  <a:pt x="135644" y="364862"/>
                  <a:pt x="148180" y="360589"/>
                  <a:pt x="162265" y="360589"/>
                </a:cubicBezTo>
                <a:cubicBezTo>
                  <a:pt x="174849" y="360589"/>
                  <a:pt x="184004" y="357115"/>
                  <a:pt x="189732" y="350166"/>
                </a:cubicBezTo>
                <a:cubicBezTo>
                  <a:pt x="195460" y="343217"/>
                  <a:pt x="198324" y="334672"/>
                  <a:pt x="198324" y="324530"/>
                </a:cubicBezTo>
                <a:cubicBezTo>
                  <a:pt x="198324" y="314952"/>
                  <a:pt x="196963" y="306548"/>
                  <a:pt x="194239" y="299317"/>
                </a:cubicBezTo>
                <a:cubicBezTo>
                  <a:pt x="191517" y="292087"/>
                  <a:pt x="186587" y="285279"/>
                  <a:pt x="179450" y="278893"/>
                </a:cubicBezTo>
                <a:cubicBezTo>
                  <a:pt x="169496" y="271193"/>
                  <a:pt x="160575" y="262272"/>
                  <a:pt x="152687" y="252131"/>
                </a:cubicBezTo>
                <a:cubicBezTo>
                  <a:pt x="131465" y="251192"/>
                  <a:pt x="111230" y="247013"/>
                  <a:pt x="91979" y="239595"/>
                </a:cubicBezTo>
                <a:cubicBezTo>
                  <a:pt x="72728" y="232176"/>
                  <a:pt x="56483" y="223021"/>
                  <a:pt x="43243" y="212128"/>
                </a:cubicBezTo>
                <a:cubicBezTo>
                  <a:pt x="30002" y="201235"/>
                  <a:pt x="19485" y="189028"/>
                  <a:pt x="11691" y="175506"/>
                </a:cubicBezTo>
                <a:cubicBezTo>
                  <a:pt x="3897" y="161983"/>
                  <a:pt x="0" y="148555"/>
                  <a:pt x="0" y="135221"/>
                </a:cubicBezTo>
                <a:lnTo>
                  <a:pt x="0" y="99162"/>
                </a:lnTo>
                <a:cubicBezTo>
                  <a:pt x="0" y="91650"/>
                  <a:pt x="2630" y="85264"/>
                  <a:pt x="7888" y="80006"/>
                </a:cubicBezTo>
                <a:cubicBezTo>
                  <a:pt x="13146" y="74747"/>
                  <a:pt x="19532" y="72118"/>
                  <a:pt x="27044" y="72118"/>
                </a:cubicBezTo>
                <a:lnTo>
                  <a:pt x="108177" y="72118"/>
                </a:lnTo>
                <a:lnTo>
                  <a:pt x="108177" y="45074"/>
                </a:lnTo>
                <a:cubicBezTo>
                  <a:pt x="108177" y="32678"/>
                  <a:pt x="112590" y="22067"/>
                  <a:pt x="121417" y="13240"/>
                </a:cubicBezTo>
                <a:cubicBezTo>
                  <a:pt x="130244" y="4413"/>
                  <a:pt x="140855" y="0"/>
                  <a:pt x="153251" y="0"/>
                </a:cubicBezTo>
                <a:close/>
                <a:moveTo>
                  <a:pt x="36059" y="108177"/>
                </a:moveTo>
                <a:lnTo>
                  <a:pt x="36059" y="135221"/>
                </a:lnTo>
                <a:cubicBezTo>
                  <a:pt x="36059" y="149870"/>
                  <a:pt x="44932" y="165082"/>
                  <a:pt x="62680" y="180858"/>
                </a:cubicBezTo>
                <a:cubicBezTo>
                  <a:pt x="80428" y="196634"/>
                  <a:pt x="102543" y="207245"/>
                  <a:pt x="129023" y="212691"/>
                </a:cubicBezTo>
                <a:cubicBezTo>
                  <a:pt x="115126" y="182267"/>
                  <a:pt x="108177" y="147428"/>
                  <a:pt x="108177" y="108177"/>
                </a:cubicBezTo>
                <a:lnTo>
                  <a:pt x="36059" y="108177"/>
                </a:lnTo>
                <a:close/>
                <a:moveTo>
                  <a:pt x="360589" y="108177"/>
                </a:moveTo>
                <a:cubicBezTo>
                  <a:pt x="360589" y="147428"/>
                  <a:pt x="353640" y="182267"/>
                  <a:pt x="339742" y="212691"/>
                </a:cubicBezTo>
                <a:cubicBezTo>
                  <a:pt x="366222" y="207245"/>
                  <a:pt x="388337" y="196634"/>
                  <a:pt x="406085" y="180858"/>
                </a:cubicBezTo>
                <a:cubicBezTo>
                  <a:pt x="423833" y="165082"/>
                  <a:pt x="432706" y="149870"/>
                  <a:pt x="432706" y="135221"/>
                </a:cubicBezTo>
                <a:lnTo>
                  <a:pt x="432706" y="108177"/>
                </a:lnTo>
                <a:lnTo>
                  <a:pt x="360589" y="108177"/>
                </a:lnTo>
                <a:close/>
              </a:path>
            </a:pathLst>
          </a:custGeom>
          <a:solidFill>
            <a:srgbClr val="06657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Calibri"/>
              <a:buNone/>
              <a:tabLst/>
              <a:defRPr/>
            </a:pPr>
            <a:endParaRPr kumimoji="0" sz="13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8" name="Google Shape;440;p21">
            <a:extLst>
              <a:ext uri="{FF2B5EF4-FFF2-40B4-BE49-F238E27FC236}">
                <a16:creationId xmlns:a16="http://schemas.microsoft.com/office/drawing/2014/main" id="{25545DF9-70BA-455E-B47A-16013284B41A}"/>
              </a:ext>
            </a:extLst>
          </p:cNvPr>
          <p:cNvSpPr/>
          <p:nvPr/>
        </p:nvSpPr>
        <p:spPr>
          <a:xfrm>
            <a:off x="3036742" y="3694067"/>
            <a:ext cx="229950" cy="230099"/>
          </a:xfrm>
          <a:custGeom>
            <a:avLst/>
            <a:gdLst/>
            <a:ahLst/>
            <a:cxnLst/>
            <a:rect l="l" t="t" r="r" b="b"/>
            <a:pathLst>
              <a:path w="432426" h="432707" extrusionOk="0">
                <a:moveTo>
                  <a:pt x="245370" y="0"/>
                </a:moveTo>
                <a:cubicBezTo>
                  <a:pt x="256638" y="0"/>
                  <a:pt x="273118" y="2254"/>
                  <a:pt x="294810" y="6761"/>
                </a:cubicBezTo>
                <a:cubicBezTo>
                  <a:pt x="316502" y="11268"/>
                  <a:pt x="332794" y="13522"/>
                  <a:pt x="343687" y="13522"/>
                </a:cubicBezTo>
                <a:cubicBezTo>
                  <a:pt x="347255" y="13522"/>
                  <a:pt x="352608" y="13053"/>
                  <a:pt x="359744" y="12114"/>
                </a:cubicBezTo>
                <a:cubicBezTo>
                  <a:pt x="366881" y="11174"/>
                  <a:pt x="372327" y="10705"/>
                  <a:pt x="376083" y="10705"/>
                </a:cubicBezTo>
                <a:cubicBezTo>
                  <a:pt x="391296" y="10705"/>
                  <a:pt x="402376" y="15447"/>
                  <a:pt x="409326" y="24931"/>
                </a:cubicBezTo>
                <a:cubicBezTo>
                  <a:pt x="416274" y="34416"/>
                  <a:pt x="419749" y="47046"/>
                  <a:pt x="419749" y="62821"/>
                </a:cubicBezTo>
                <a:cubicBezTo>
                  <a:pt x="419749" y="67141"/>
                  <a:pt x="419279" y="73526"/>
                  <a:pt x="418340" y="81978"/>
                </a:cubicBezTo>
                <a:cubicBezTo>
                  <a:pt x="417401" y="90429"/>
                  <a:pt x="416932" y="96814"/>
                  <a:pt x="416932" y="101134"/>
                </a:cubicBezTo>
                <a:cubicBezTo>
                  <a:pt x="416932" y="103012"/>
                  <a:pt x="417025" y="104749"/>
                  <a:pt x="417214" y="106346"/>
                </a:cubicBezTo>
                <a:cubicBezTo>
                  <a:pt x="417401" y="107942"/>
                  <a:pt x="417683" y="109538"/>
                  <a:pt x="418058" y="111135"/>
                </a:cubicBezTo>
                <a:cubicBezTo>
                  <a:pt x="418434" y="112731"/>
                  <a:pt x="418809" y="113999"/>
                  <a:pt x="419185" y="114938"/>
                </a:cubicBezTo>
                <a:cubicBezTo>
                  <a:pt x="419560" y="115877"/>
                  <a:pt x="420171" y="117379"/>
                  <a:pt x="421016" y="119445"/>
                </a:cubicBezTo>
                <a:cubicBezTo>
                  <a:pt x="421861" y="121511"/>
                  <a:pt x="422472" y="123107"/>
                  <a:pt x="422847" y="124234"/>
                </a:cubicBezTo>
                <a:cubicBezTo>
                  <a:pt x="425853" y="131747"/>
                  <a:pt x="428200" y="142874"/>
                  <a:pt x="429890" y="157617"/>
                </a:cubicBezTo>
                <a:cubicBezTo>
                  <a:pt x="431581" y="172360"/>
                  <a:pt x="432426" y="185178"/>
                  <a:pt x="432426" y="196070"/>
                </a:cubicBezTo>
                <a:cubicBezTo>
                  <a:pt x="432426" y="227059"/>
                  <a:pt x="425853" y="257812"/>
                  <a:pt x="412706" y="288331"/>
                </a:cubicBezTo>
                <a:cubicBezTo>
                  <a:pt x="399559" y="318849"/>
                  <a:pt x="381155" y="345893"/>
                  <a:pt x="357491" y="369463"/>
                </a:cubicBezTo>
                <a:cubicBezTo>
                  <a:pt x="333827" y="393033"/>
                  <a:pt x="307440" y="409983"/>
                  <a:pt x="278330" y="420312"/>
                </a:cubicBezTo>
                <a:cubicBezTo>
                  <a:pt x="255041" y="428575"/>
                  <a:pt x="224429" y="432707"/>
                  <a:pt x="186493" y="432707"/>
                </a:cubicBezTo>
                <a:cubicBezTo>
                  <a:pt x="175788" y="432707"/>
                  <a:pt x="159823" y="431346"/>
                  <a:pt x="138602" y="428622"/>
                </a:cubicBezTo>
                <a:cubicBezTo>
                  <a:pt x="117379" y="425899"/>
                  <a:pt x="101510" y="424538"/>
                  <a:pt x="90993" y="424538"/>
                </a:cubicBezTo>
                <a:cubicBezTo>
                  <a:pt x="86485" y="424538"/>
                  <a:pt x="79677" y="425899"/>
                  <a:pt x="70569" y="428622"/>
                </a:cubicBezTo>
                <a:cubicBezTo>
                  <a:pt x="61460" y="431346"/>
                  <a:pt x="54558" y="432707"/>
                  <a:pt x="49863" y="432707"/>
                </a:cubicBezTo>
                <a:cubicBezTo>
                  <a:pt x="36152" y="432707"/>
                  <a:pt x="24556" y="427495"/>
                  <a:pt x="15072" y="417072"/>
                </a:cubicBezTo>
                <a:cubicBezTo>
                  <a:pt x="5587" y="406649"/>
                  <a:pt x="845" y="394582"/>
                  <a:pt x="845" y="380872"/>
                </a:cubicBezTo>
                <a:cubicBezTo>
                  <a:pt x="845" y="376365"/>
                  <a:pt x="1878" y="369980"/>
                  <a:pt x="3944" y="361716"/>
                </a:cubicBezTo>
                <a:cubicBezTo>
                  <a:pt x="6010" y="353453"/>
                  <a:pt x="7043" y="347161"/>
                  <a:pt x="7043" y="342842"/>
                </a:cubicBezTo>
                <a:cubicBezTo>
                  <a:pt x="7043" y="335329"/>
                  <a:pt x="5869" y="324014"/>
                  <a:pt x="3522" y="308895"/>
                </a:cubicBezTo>
                <a:cubicBezTo>
                  <a:pt x="1174" y="293777"/>
                  <a:pt x="0" y="282368"/>
                  <a:pt x="0" y="274668"/>
                </a:cubicBezTo>
                <a:cubicBezTo>
                  <a:pt x="0" y="253821"/>
                  <a:pt x="1691" y="233397"/>
                  <a:pt x="5071" y="213396"/>
                </a:cubicBezTo>
                <a:cubicBezTo>
                  <a:pt x="8452" y="193394"/>
                  <a:pt x="13569" y="173721"/>
                  <a:pt x="20424" y="154377"/>
                </a:cubicBezTo>
                <a:cubicBezTo>
                  <a:pt x="27279" y="135033"/>
                  <a:pt x="36716" y="116816"/>
                  <a:pt x="48736" y="99725"/>
                </a:cubicBezTo>
                <a:cubicBezTo>
                  <a:pt x="60756" y="82635"/>
                  <a:pt x="74841" y="67986"/>
                  <a:pt x="90993" y="55779"/>
                </a:cubicBezTo>
                <a:cubicBezTo>
                  <a:pt x="105642" y="44698"/>
                  <a:pt x="127427" y="33430"/>
                  <a:pt x="156350" y="21973"/>
                </a:cubicBezTo>
                <a:cubicBezTo>
                  <a:pt x="192784" y="7324"/>
                  <a:pt x="222457" y="0"/>
                  <a:pt x="245370" y="0"/>
                </a:cubicBezTo>
                <a:close/>
                <a:moveTo>
                  <a:pt x="245370" y="36059"/>
                </a:moveTo>
                <a:cubicBezTo>
                  <a:pt x="237294" y="36059"/>
                  <a:pt x="228420" y="37139"/>
                  <a:pt x="218748" y="39299"/>
                </a:cubicBezTo>
                <a:cubicBezTo>
                  <a:pt x="209076" y="41458"/>
                  <a:pt x="201094" y="43665"/>
                  <a:pt x="194803" y="45919"/>
                </a:cubicBezTo>
                <a:cubicBezTo>
                  <a:pt x="188511" y="48172"/>
                  <a:pt x="180106" y="51365"/>
                  <a:pt x="169590" y="55497"/>
                </a:cubicBezTo>
                <a:cubicBezTo>
                  <a:pt x="143860" y="65638"/>
                  <a:pt x="124891" y="75311"/>
                  <a:pt x="112684" y="84513"/>
                </a:cubicBezTo>
                <a:cubicBezTo>
                  <a:pt x="94655" y="98223"/>
                  <a:pt x="79677" y="116018"/>
                  <a:pt x="67752" y="137897"/>
                </a:cubicBezTo>
                <a:cubicBezTo>
                  <a:pt x="55826" y="159777"/>
                  <a:pt x="47562" y="181938"/>
                  <a:pt x="42961" y="204381"/>
                </a:cubicBezTo>
                <a:cubicBezTo>
                  <a:pt x="38360" y="226824"/>
                  <a:pt x="36059" y="250159"/>
                  <a:pt x="36059" y="274386"/>
                </a:cubicBezTo>
                <a:cubicBezTo>
                  <a:pt x="36059" y="281898"/>
                  <a:pt x="37233" y="293167"/>
                  <a:pt x="39581" y="308191"/>
                </a:cubicBezTo>
                <a:cubicBezTo>
                  <a:pt x="41928" y="323216"/>
                  <a:pt x="43102" y="334578"/>
                  <a:pt x="43102" y="342278"/>
                </a:cubicBezTo>
                <a:cubicBezTo>
                  <a:pt x="43102" y="346598"/>
                  <a:pt x="42068" y="352842"/>
                  <a:pt x="40003" y="361012"/>
                </a:cubicBezTo>
                <a:cubicBezTo>
                  <a:pt x="37937" y="369181"/>
                  <a:pt x="36904" y="375332"/>
                  <a:pt x="36904" y="379464"/>
                </a:cubicBezTo>
                <a:cubicBezTo>
                  <a:pt x="36904" y="383596"/>
                  <a:pt x="38031" y="387023"/>
                  <a:pt x="40285" y="389746"/>
                </a:cubicBezTo>
                <a:cubicBezTo>
                  <a:pt x="42539" y="392469"/>
                  <a:pt x="45731" y="393831"/>
                  <a:pt x="49863" y="393831"/>
                </a:cubicBezTo>
                <a:cubicBezTo>
                  <a:pt x="54371" y="393831"/>
                  <a:pt x="61178" y="392798"/>
                  <a:pt x="70287" y="390732"/>
                </a:cubicBezTo>
                <a:cubicBezTo>
                  <a:pt x="79395" y="388666"/>
                  <a:pt x="86297" y="387633"/>
                  <a:pt x="90993" y="387633"/>
                </a:cubicBezTo>
                <a:cubicBezTo>
                  <a:pt x="101698" y="387633"/>
                  <a:pt x="117614" y="389089"/>
                  <a:pt x="138743" y="392000"/>
                </a:cubicBezTo>
                <a:cubicBezTo>
                  <a:pt x="159871" y="394911"/>
                  <a:pt x="175788" y="396366"/>
                  <a:pt x="186493" y="396366"/>
                </a:cubicBezTo>
                <a:cubicBezTo>
                  <a:pt x="220485" y="396366"/>
                  <a:pt x="247154" y="392986"/>
                  <a:pt x="266498" y="386225"/>
                </a:cubicBezTo>
                <a:cubicBezTo>
                  <a:pt x="290725" y="377774"/>
                  <a:pt x="312840" y="363453"/>
                  <a:pt x="332841" y="343264"/>
                </a:cubicBezTo>
                <a:cubicBezTo>
                  <a:pt x="352842" y="323075"/>
                  <a:pt x="368430" y="300022"/>
                  <a:pt x="379605" y="274104"/>
                </a:cubicBezTo>
                <a:cubicBezTo>
                  <a:pt x="390779" y="248187"/>
                  <a:pt x="396367" y="222363"/>
                  <a:pt x="396367" y="196634"/>
                </a:cubicBezTo>
                <a:cubicBezTo>
                  <a:pt x="396367" y="188370"/>
                  <a:pt x="395709" y="177712"/>
                  <a:pt x="394395" y="164660"/>
                </a:cubicBezTo>
                <a:cubicBezTo>
                  <a:pt x="393080" y="151607"/>
                  <a:pt x="391389" y="142545"/>
                  <a:pt x="389324" y="137475"/>
                </a:cubicBezTo>
                <a:cubicBezTo>
                  <a:pt x="387071" y="131840"/>
                  <a:pt x="385474" y="127709"/>
                  <a:pt x="384535" y="125079"/>
                </a:cubicBezTo>
                <a:cubicBezTo>
                  <a:pt x="383596" y="122450"/>
                  <a:pt x="382750" y="119023"/>
                  <a:pt x="381999" y="114797"/>
                </a:cubicBezTo>
                <a:cubicBezTo>
                  <a:pt x="381248" y="110571"/>
                  <a:pt x="380873" y="106017"/>
                  <a:pt x="380873" y="101134"/>
                </a:cubicBezTo>
                <a:cubicBezTo>
                  <a:pt x="380873" y="96814"/>
                  <a:pt x="381342" y="90382"/>
                  <a:pt x="382281" y="81837"/>
                </a:cubicBezTo>
                <a:cubicBezTo>
                  <a:pt x="383220" y="73292"/>
                  <a:pt x="383690" y="66953"/>
                  <a:pt x="383690" y="62821"/>
                </a:cubicBezTo>
                <a:cubicBezTo>
                  <a:pt x="383690" y="55873"/>
                  <a:pt x="382750" y="50708"/>
                  <a:pt x="380873" y="47327"/>
                </a:cubicBezTo>
                <a:cubicBezTo>
                  <a:pt x="380121" y="47140"/>
                  <a:pt x="378901" y="47046"/>
                  <a:pt x="377211" y="47046"/>
                </a:cubicBezTo>
                <a:cubicBezTo>
                  <a:pt x="373642" y="47046"/>
                  <a:pt x="368196" y="47468"/>
                  <a:pt x="360871" y="48313"/>
                </a:cubicBezTo>
                <a:cubicBezTo>
                  <a:pt x="353547" y="49158"/>
                  <a:pt x="348006" y="49581"/>
                  <a:pt x="344251" y="49581"/>
                </a:cubicBezTo>
                <a:cubicBezTo>
                  <a:pt x="332982" y="49581"/>
                  <a:pt x="316455" y="47327"/>
                  <a:pt x="294669" y="42820"/>
                </a:cubicBezTo>
                <a:cubicBezTo>
                  <a:pt x="272883" y="38313"/>
                  <a:pt x="256450" y="36059"/>
                  <a:pt x="245370" y="36059"/>
                </a:cubicBezTo>
                <a:close/>
              </a:path>
            </a:pathLst>
          </a:custGeom>
          <a:solidFill>
            <a:srgbClr val="06657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Calibri"/>
              <a:buNone/>
              <a:tabLst/>
              <a:defRPr/>
            </a:pPr>
            <a:endParaRPr kumimoji="0" sz="13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9" name="Google Shape;441;p21">
            <a:extLst>
              <a:ext uri="{FF2B5EF4-FFF2-40B4-BE49-F238E27FC236}">
                <a16:creationId xmlns:a16="http://schemas.microsoft.com/office/drawing/2014/main" id="{AB60F8C8-AA99-4EE9-A67F-00EE31CA129B}"/>
              </a:ext>
            </a:extLst>
          </p:cNvPr>
          <p:cNvSpPr/>
          <p:nvPr/>
        </p:nvSpPr>
        <p:spPr>
          <a:xfrm>
            <a:off x="3365972" y="3694065"/>
            <a:ext cx="210924" cy="210924"/>
          </a:xfrm>
          <a:custGeom>
            <a:avLst/>
            <a:gdLst/>
            <a:ahLst/>
            <a:cxnLst/>
            <a:rect l="l" t="t" r="r" b="b"/>
            <a:pathLst>
              <a:path w="396648" h="396648" extrusionOk="0">
                <a:moveTo>
                  <a:pt x="83386" y="0"/>
                </a:moveTo>
                <a:cubicBezTo>
                  <a:pt x="86016" y="0"/>
                  <a:pt x="87988" y="282"/>
                  <a:pt x="89302" y="845"/>
                </a:cubicBezTo>
                <a:cubicBezTo>
                  <a:pt x="92683" y="1972"/>
                  <a:pt x="97660" y="9109"/>
                  <a:pt x="104233" y="22255"/>
                </a:cubicBezTo>
                <a:cubicBezTo>
                  <a:pt x="106299" y="25823"/>
                  <a:pt x="109116" y="30894"/>
                  <a:pt x="112684" y="37467"/>
                </a:cubicBezTo>
                <a:cubicBezTo>
                  <a:pt x="116253" y="44041"/>
                  <a:pt x="119539" y="50004"/>
                  <a:pt x="122544" y="55356"/>
                </a:cubicBezTo>
                <a:cubicBezTo>
                  <a:pt x="125549" y="60709"/>
                  <a:pt x="128460" y="65732"/>
                  <a:pt x="131277" y="70428"/>
                </a:cubicBezTo>
                <a:cubicBezTo>
                  <a:pt x="131840" y="71179"/>
                  <a:pt x="133484" y="73526"/>
                  <a:pt x="136207" y="77470"/>
                </a:cubicBezTo>
                <a:cubicBezTo>
                  <a:pt x="138930" y="81414"/>
                  <a:pt x="140949" y="84748"/>
                  <a:pt x="142263" y="87471"/>
                </a:cubicBezTo>
                <a:cubicBezTo>
                  <a:pt x="143578" y="90194"/>
                  <a:pt x="144235" y="92870"/>
                  <a:pt x="144235" y="95500"/>
                </a:cubicBezTo>
                <a:cubicBezTo>
                  <a:pt x="144235" y="99256"/>
                  <a:pt x="141559" y="103951"/>
                  <a:pt x="136207" y="109585"/>
                </a:cubicBezTo>
                <a:cubicBezTo>
                  <a:pt x="130854" y="115220"/>
                  <a:pt x="125033" y="120384"/>
                  <a:pt x="118741" y="125079"/>
                </a:cubicBezTo>
                <a:cubicBezTo>
                  <a:pt x="112450" y="129775"/>
                  <a:pt x="106627" y="134751"/>
                  <a:pt x="101275" y="140010"/>
                </a:cubicBezTo>
                <a:cubicBezTo>
                  <a:pt x="95922" y="145269"/>
                  <a:pt x="93246" y="149588"/>
                  <a:pt x="93246" y="152969"/>
                </a:cubicBezTo>
                <a:cubicBezTo>
                  <a:pt x="93246" y="154659"/>
                  <a:pt x="93716" y="156772"/>
                  <a:pt x="94655" y="159307"/>
                </a:cubicBezTo>
                <a:cubicBezTo>
                  <a:pt x="95594" y="161843"/>
                  <a:pt x="96392" y="163768"/>
                  <a:pt x="97049" y="165082"/>
                </a:cubicBezTo>
                <a:cubicBezTo>
                  <a:pt x="97707" y="166397"/>
                  <a:pt x="99021" y="168651"/>
                  <a:pt x="100993" y="171843"/>
                </a:cubicBezTo>
                <a:cubicBezTo>
                  <a:pt x="102965" y="175036"/>
                  <a:pt x="104045" y="176820"/>
                  <a:pt x="104233" y="177196"/>
                </a:cubicBezTo>
                <a:cubicBezTo>
                  <a:pt x="118506" y="202925"/>
                  <a:pt x="134845" y="224993"/>
                  <a:pt x="153251" y="243398"/>
                </a:cubicBezTo>
                <a:cubicBezTo>
                  <a:pt x="171656" y="261803"/>
                  <a:pt x="193723" y="278142"/>
                  <a:pt x="219452" y="292415"/>
                </a:cubicBezTo>
                <a:cubicBezTo>
                  <a:pt x="219828" y="292603"/>
                  <a:pt x="221612" y="293683"/>
                  <a:pt x="224805" y="295655"/>
                </a:cubicBezTo>
                <a:cubicBezTo>
                  <a:pt x="227998" y="297627"/>
                  <a:pt x="230251" y="298942"/>
                  <a:pt x="231566" y="299599"/>
                </a:cubicBezTo>
                <a:cubicBezTo>
                  <a:pt x="232881" y="300256"/>
                  <a:pt x="234805" y="301054"/>
                  <a:pt x="237341" y="301994"/>
                </a:cubicBezTo>
                <a:cubicBezTo>
                  <a:pt x="239876" y="302933"/>
                  <a:pt x="241989" y="303402"/>
                  <a:pt x="243679" y="303402"/>
                </a:cubicBezTo>
                <a:cubicBezTo>
                  <a:pt x="247060" y="303402"/>
                  <a:pt x="251379" y="300726"/>
                  <a:pt x="256638" y="295373"/>
                </a:cubicBezTo>
                <a:cubicBezTo>
                  <a:pt x="261897" y="290021"/>
                  <a:pt x="266874" y="284199"/>
                  <a:pt x="271569" y="277907"/>
                </a:cubicBezTo>
                <a:cubicBezTo>
                  <a:pt x="276264" y="271616"/>
                  <a:pt x="281429" y="265794"/>
                  <a:pt x="287063" y="260441"/>
                </a:cubicBezTo>
                <a:cubicBezTo>
                  <a:pt x="292697" y="255089"/>
                  <a:pt x="297392" y="252412"/>
                  <a:pt x="301148" y="252412"/>
                </a:cubicBezTo>
                <a:cubicBezTo>
                  <a:pt x="303778" y="252412"/>
                  <a:pt x="306454" y="253070"/>
                  <a:pt x="309177" y="254384"/>
                </a:cubicBezTo>
                <a:cubicBezTo>
                  <a:pt x="311901" y="255699"/>
                  <a:pt x="315234" y="257718"/>
                  <a:pt x="319178" y="260441"/>
                </a:cubicBezTo>
                <a:cubicBezTo>
                  <a:pt x="323122" y="263164"/>
                  <a:pt x="325470" y="264808"/>
                  <a:pt x="326220" y="265371"/>
                </a:cubicBezTo>
                <a:cubicBezTo>
                  <a:pt x="330916" y="268188"/>
                  <a:pt x="335939" y="271099"/>
                  <a:pt x="341292" y="274104"/>
                </a:cubicBezTo>
                <a:cubicBezTo>
                  <a:pt x="346645" y="277109"/>
                  <a:pt x="352608" y="280396"/>
                  <a:pt x="359180" y="283964"/>
                </a:cubicBezTo>
                <a:cubicBezTo>
                  <a:pt x="365754" y="287532"/>
                  <a:pt x="370825" y="290349"/>
                  <a:pt x="374393" y="292415"/>
                </a:cubicBezTo>
                <a:cubicBezTo>
                  <a:pt x="387540" y="298989"/>
                  <a:pt x="394676" y="303966"/>
                  <a:pt x="395803" y="307346"/>
                </a:cubicBezTo>
                <a:cubicBezTo>
                  <a:pt x="396367" y="308661"/>
                  <a:pt x="396648" y="310633"/>
                  <a:pt x="396648" y="313262"/>
                </a:cubicBezTo>
                <a:cubicBezTo>
                  <a:pt x="396648" y="318333"/>
                  <a:pt x="395710" y="324953"/>
                  <a:pt x="393831" y="333123"/>
                </a:cubicBezTo>
                <a:cubicBezTo>
                  <a:pt x="391953" y="341292"/>
                  <a:pt x="389981" y="347724"/>
                  <a:pt x="387915" y="352420"/>
                </a:cubicBezTo>
                <a:cubicBezTo>
                  <a:pt x="383971" y="361810"/>
                  <a:pt x="372515" y="371764"/>
                  <a:pt x="353546" y="382281"/>
                </a:cubicBezTo>
                <a:cubicBezTo>
                  <a:pt x="335893" y="391859"/>
                  <a:pt x="318427" y="396648"/>
                  <a:pt x="301148" y="396648"/>
                </a:cubicBezTo>
                <a:cubicBezTo>
                  <a:pt x="296077" y="396648"/>
                  <a:pt x="291147" y="396320"/>
                  <a:pt x="286359" y="395662"/>
                </a:cubicBezTo>
                <a:cubicBezTo>
                  <a:pt x="281569" y="395005"/>
                  <a:pt x="276170" y="393831"/>
                  <a:pt x="270160" y="392141"/>
                </a:cubicBezTo>
                <a:cubicBezTo>
                  <a:pt x="264151" y="390451"/>
                  <a:pt x="259690" y="389089"/>
                  <a:pt x="256779" y="388056"/>
                </a:cubicBezTo>
                <a:cubicBezTo>
                  <a:pt x="253868" y="387023"/>
                  <a:pt x="248656" y="385098"/>
                  <a:pt x="241144" y="382281"/>
                </a:cubicBezTo>
                <a:cubicBezTo>
                  <a:pt x="233632" y="379464"/>
                  <a:pt x="229030" y="377774"/>
                  <a:pt x="227340" y="377210"/>
                </a:cubicBezTo>
                <a:cubicBezTo>
                  <a:pt x="208936" y="370637"/>
                  <a:pt x="192502" y="362843"/>
                  <a:pt x="178041" y="353828"/>
                </a:cubicBezTo>
                <a:cubicBezTo>
                  <a:pt x="154002" y="338991"/>
                  <a:pt x="129164" y="318755"/>
                  <a:pt x="103529" y="293120"/>
                </a:cubicBezTo>
                <a:cubicBezTo>
                  <a:pt x="77893" y="267484"/>
                  <a:pt x="57657" y="242646"/>
                  <a:pt x="42820" y="218607"/>
                </a:cubicBezTo>
                <a:cubicBezTo>
                  <a:pt x="33805" y="204146"/>
                  <a:pt x="26011" y="187713"/>
                  <a:pt x="19438" y="169308"/>
                </a:cubicBezTo>
                <a:cubicBezTo>
                  <a:pt x="18874" y="167618"/>
                  <a:pt x="17184" y="163016"/>
                  <a:pt x="14367" y="155504"/>
                </a:cubicBezTo>
                <a:cubicBezTo>
                  <a:pt x="11550" y="147992"/>
                  <a:pt x="9625" y="142780"/>
                  <a:pt x="8592" y="139869"/>
                </a:cubicBezTo>
                <a:cubicBezTo>
                  <a:pt x="7559" y="136958"/>
                  <a:pt x="6197" y="132498"/>
                  <a:pt x="4507" y="126488"/>
                </a:cubicBezTo>
                <a:cubicBezTo>
                  <a:pt x="2817" y="120478"/>
                  <a:pt x="1644" y="115079"/>
                  <a:pt x="986" y="110290"/>
                </a:cubicBezTo>
                <a:cubicBezTo>
                  <a:pt x="329" y="105500"/>
                  <a:pt x="0" y="100571"/>
                  <a:pt x="0" y="95500"/>
                </a:cubicBezTo>
                <a:cubicBezTo>
                  <a:pt x="0" y="78222"/>
                  <a:pt x="4789" y="60755"/>
                  <a:pt x="14367" y="43102"/>
                </a:cubicBezTo>
                <a:cubicBezTo>
                  <a:pt x="24885" y="24133"/>
                  <a:pt x="34839" y="12677"/>
                  <a:pt x="44228" y="8733"/>
                </a:cubicBezTo>
                <a:cubicBezTo>
                  <a:pt x="48924" y="6667"/>
                  <a:pt x="55356" y="4695"/>
                  <a:pt x="63526" y="2817"/>
                </a:cubicBezTo>
                <a:cubicBezTo>
                  <a:pt x="71695" y="939"/>
                  <a:pt x="78316" y="0"/>
                  <a:pt x="83386" y="0"/>
                </a:cubicBezTo>
                <a:close/>
              </a:path>
            </a:pathLst>
          </a:custGeom>
          <a:solidFill>
            <a:srgbClr val="06657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Calibri"/>
              <a:buNone/>
              <a:tabLst/>
              <a:defRPr/>
            </a:pPr>
            <a:endParaRPr kumimoji="0" sz="13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0" name="Google Shape;442;p21">
            <a:extLst>
              <a:ext uri="{FF2B5EF4-FFF2-40B4-BE49-F238E27FC236}">
                <a16:creationId xmlns:a16="http://schemas.microsoft.com/office/drawing/2014/main" id="{31DDDE53-2934-4196-AF95-BB95069217A5}"/>
              </a:ext>
            </a:extLst>
          </p:cNvPr>
          <p:cNvSpPr/>
          <p:nvPr/>
        </p:nvSpPr>
        <p:spPr>
          <a:xfrm>
            <a:off x="3680007" y="3694065"/>
            <a:ext cx="210924" cy="210924"/>
          </a:xfrm>
          <a:custGeom>
            <a:avLst/>
            <a:gdLst/>
            <a:ahLst/>
            <a:cxnLst/>
            <a:rect l="l" t="t" r="r" b="b"/>
            <a:pathLst>
              <a:path w="396648" h="396648" extrusionOk="0">
                <a:moveTo>
                  <a:pt x="81133" y="0"/>
                </a:moveTo>
                <a:lnTo>
                  <a:pt x="315516" y="0"/>
                </a:lnTo>
                <a:cubicBezTo>
                  <a:pt x="337865" y="0"/>
                  <a:pt x="356974" y="7935"/>
                  <a:pt x="372844" y="23804"/>
                </a:cubicBezTo>
                <a:cubicBezTo>
                  <a:pt x="388714" y="39674"/>
                  <a:pt x="396648" y="58783"/>
                  <a:pt x="396648" y="81133"/>
                </a:cubicBezTo>
                <a:lnTo>
                  <a:pt x="396648" y="315516"/>
                </a:lnTo>
                <a:cubicBezTo>
                  <a:pt x="396648" y="337865"/>
                  <a:pt x="388714" y="356974"/>
                  <a:pt x="372844" y="372844"/>
                </a:cubicBezTo>
                <a:cubicBezTo>
                  <a:pt x="356974" y="388713"/>
                  <a:pt x="337865" y="396648"/>
                  <a:pt x="315516" y="396648"/>
                </a:cubicBezTo>
                <a:lnTo>
                  <a:pt x="81133" y="396648"/>
                </a:lnTo>
                <a:cubicBezTo>
                  <a:pt x="58784" y="396648"/>
                  <a:pt x="39674" y="388713"/>
                  <a:pt x="23804" y="372844"/>
                </a:cubicBezTo>
                <a:cubicBezTo>
                  <a:pt x="7935" y="356974"/>
                  <a:pt x="0" y="337865"/>
                  <a:pt x="0" y="315516"/>
                </a:cubicBezTo>
                <a:lnTo>
                  <a:pt x="0" y="81133"/>
                </a:lnTo>
                <a:cubicBezTo>
                  <a:pt x="0" y="58783"/>
                  <a:pt x="7935" y="39674"/>
                  <a:pt x="23804" y="23804"/>
                </a:cubicBezTo>
                <a:cubicBezTo>
                  <a:pt x="39674" y="7935"/>
                  <a:pt x="58784" y="0"/>
                  <a:pt x="81133" y="0"/>
                </a:cubicBezTo>
                <a:close/>
                <a:moveTo>
                  <a:pt x="81133" y="36059"/>
                </a:moveTo>
                <a:cubicBezTo>
                  <a:pt x="68738" y="36059"/>
                  <a:pt x="58127" y="40472"/>
                  <a:pt x="49299" y="49299"/>
                </a:cubicBezTo>
                <a:cubicBezTo>
                  <a:pt x="40473" y="58126"/>
                  <a:pt x="36059" y="68737"/>
                  <a:pt x="36059" y="81133"/>
                </a:cubicBezTo>
                <a:lnTo>
                  <a:pt x="36059" y="315516"/>
                </a:lnTo>
                <a:cubicBezTo>
                  <a:pt x="36059" y="327911"/>
                  <a:pt x="40473" y="338522"/>
                  <a:pt x="49299" y="347349"/>
                </a:cubicBezTo>
                <a:cubicBezTo>
                  <a:pt x="58127" y="356176"/>
                  <a:pt x="68738" y="360589"/>
                  <a:pt x="81133" y="360589"/>
                </a:cubicBezTo>
                <a:lnTo>
                  <a:pt x="315516" y="360589"/>
                </a:lnTo>
                <a:cubicBezTo>
                  <a:pt x="327911" y="360589"/>
                  <a:pt x="338522" y="356176"/>
                  <a:pt x="347349" y="347349"/>
                </a:cubicBezTo>
                <a:cubicBezTo>
                  <a:pt x="356176" y="338522"/>
                  <a:pt x="360590" y="327911"/>
                  <a:pt x="360590" y="315516"/>
                </a:cubicBezTo>
                <a:lnTo>
                  <a:pt x="360590" y="81133"/>
                </a:lnTo>
                <a:cubicBezTo>
                  <a:pt x="360590" y="68737"/>
                  <a:pt x="356176" y="58126"/>
                  <a:pt x="347349" y="49299"/>
                </a:cubicBezTo>
                <a:cubicBezTo>
                  <a:pt x="338522" y="40472"/>
                  <a:pt x="327911" y="36059"/>
                  <a:pt x="315516" y="36059"/>
                </a:cubicBezTo>
                <a:lnTo>
                  <a:pt x="81133" y="36059"/>
                </a:lnTo>
                <a:close/>
              </a:path>
            </a:pathLst>
          </a:custGeom>
          <a:solidFill>
            <a:srgbClr val="06657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Calibri"/>
              <a:buNone/>
              <a:tabLst/>
              <a:defRPr/>
            </a:pPr>
            <a:endParaRPr kumimoji="0" sz="13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1" name="Google Shape;443;p21">
            <a:extLst>
              <a:ext uri="{FF2B5EF4-FFF2-40B4-BE49-F238E27FC236}">
                <a16:creationId xmlns:a16="http://schemas.microsoft.com/office/drawing/2014/main" id="{13BB72D2-18D6-4EBF-943F-B15807F0FDD5}"/>
              </a:ext>
            </a:extLst>
          </p:cNvPr>
          <p:cNvSpPr/>
          <p:nvPr/>
        </p:nvSpPr>
        <p:spPr>
          <a:xfrm>
            <a:off x="3994043" y="3694065"/>
            <a:ext cx="191749" cy="226654"/>
          </a:xfrm>
          <a:custGeom>
            <a:avLst/>
            <a:gdLst/>
            <a:ahLst/>
            <a:cxnLst/>
            <a:rect l="l" t="t" r="r" b="b"/>
            <a:pathLst>
              <a:path w="360589" h="426228" extrusionOk="0">
                <a:moveTo>
                  <a:pt x="32678" y="0"/>
                </a:moveTo>
                <a:lnTo>
                  <a:pt x="327911" y="0"/>
                </a:lnTo>
                <a:cubicBezTo>
                  <a:pt x="332230" y="0"/>
                  <a:pt x="336362" y="845"/>
                  <a:pt x="340306" y="2535"/>
                </a:cubicBezTo>
                <a:cubicBezTo>
                  <a:pt x="346503" y="4977"/>
                  <a:pt x="351433" y="8827"/>
                  <a:pt x="355096" y="14085"/>
                </a:cubicBezTo>
                <a:cubicBezTo>
                  <a:pt x="358758" y="19344"/>
                  <a:pt x="360589" y="25166"/>
                  <a:pt x="360589" y="31552"/>
                </a:cubicBezTo>
                <a:lnTo>
                  <a:pt x="360589" y="394676"/>
                </a:lnTo>
                <a:cubicBezTo>
                  <a:pt x="360589" y="401062"/>
                  <a:pt x="358758" y="406884"/>
                  <a:pt x="355096" y="412142"/>
                </a:cubicBezTo>
                <a:cubicBezTo>
                  <a:pt x="351433" y="417401"/>
                  <a:pt x="346503" y="421251"/>
                  <a:pt x="340306" y="423692"/>
                </a:cubicBezTo>
                <a:cubicBezTo>
                  <a:pt x="336738" y="425195"/>
                  <a:pt x="332606" y="425946"/>
                  <a:pt x="327911" y="425946"/>
                </a:cubicBezTo>
                <a:cubicBezTo>
                  <a:pt x="318896" y="425946"/>
                  <a:pt x="311102" y="422941"/>
                  <a:pt x="304529" y="416931"/>
                </a:cubicBezTo>
                <a:lnTo>
                  <a:pt x="180294" y="297486"/>
                </a:lnTo>
                <a:lnTo>
                  <a:pt x="56060" y="416931"/>
                </a:lnTo>
                <a:cubicBezTo>
                  <a:pt x="49299" y="423129"/>
                  <a:pt x="41505" y="426228"/>
                  <a:pt x="32678" y="426228"/>
                </a:cubicBezTo>
                <a:cubicBezTo>
                  <a:pt x="28359" y="426228"/>
                  <a:pt x="24227" y="425383"/>
                  <a:pt x="20283" y="423692"/>
                </a:cubicBezTo>
                <a:cubicBezTo>
                  <a:pt x="14085" y="421251"/>
                  <a:pt x="9155" y="417401"/>
                  <a:pt x="5493" y="412142"/>
                </a:cubicBezTo>
                <a:cubicBezTo>
                  <a:pt x="1831" y="406884"/>
                  <a:pt x="0" y="401062"/>
                  <a:pt x="0" y="394676"/>
                </a:cubicBezTo>
                <a:lnTo>
                  <a:pt x="0" y="31552"/>
                </a:lnTo>
                <a:cubicBezTo>
                  <a:pt x="0" y="25166"/>
                  <a:pt x="1831" y="19344"/>
                  <a:pt x="5493" y="14085"/>
                </a:cubicBezTo>
                <a:cubicBezTo>
                  <a:pt x="9155" y="8827"/>
                  <a:pt x="14085" y="4977"/>
                  <a:pt x="20283" y="2535"/>
                </a:cubicBezTo>
                <a:cubicBezTo>
                  <a:pt x="24227" y="845"/>
                  <a:pt x="28359" y="0"/>
                  <a:pt x="32678" y="0"/>
                </a:cubicBezTo>
                <a:close/>
                <a:moveTo>
                  <a:pt x="36059" y="36059"/>
                </a:moveTo>
                <a:lnTo>
                  <a:pt x="36059" y="385943"/>
                </a:lnTo>
                <a:lnTo>
                  <a:pt x="155222" y="271569"/>
                </a:lnTo>
                <a:lnTo>
                  <a:pt x="180294" y="247623"/>
                </a:lnTo>
                <a:lnTo>
                  <a:pt x="205367" y="271569"/>
                </a:lnTo>
                <a:lnTo>
                  <a:pt x="324530" y="385943"/>
                </a:lnTo>
                <a:lnTo>
                  <a:pt x="324530" y="36059"/>
                </a:lnTo>
                <a:lnTo>
                  <a:pt x="36059" y="36059"/>
                </a:lnTo>
                <a:close/>
              </a:path>
            </a:pathLst>
          </a:custGeom>
          <a:solidFill>
            <a:srgbClr val="06657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Calibri"/>
              <a:buNone/>
              <a:tabLst/>
              <a:defRPr/>
            </a:pPr>
            <a:endParaRPr kumimoji="0" sz="13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2" name="Google Shape;444;p21">
            <a:extLst>
              <a:ext uri="{FF2B5EF4-FFF2-40B4-BE49-F238E27FC236}">
                <a16:creationId xmlns:a16="http://schemas.microsoft.com/office/drawing/2014/main" id="{82197E0C-3DB1-47C1-9BD1-ECA10B7B5CB5}"/>
              </a:ext>
            </a:extLst>
          </p:cNvPr>
          <p:cNvSpPr/>
          <p:nvPr/>
        </p:nvSpPr>
        <p:spPr>
          <a:xfrm>
            <a:off x="4287818" y="3694067"/>
            <a:ext cx="230099" cy="230099"/>
          </a:xfrm>
          <a:custGeom>
            <a:avLst/>
            <a:gdLst/>
            <a:ahLst/>
            <a:cxnLst/>
            <a:rect l="l" t="t" r="r" b="b"/>
            <a:pathLst>
              <a:path w="432707" h="432707" extrusionOk="0">
                <a:moveTo>
                  <a:pt x="81132" y="0"/>
                </a:moveTo>
                <a:lnTo>
                  <a:pt x="351574" y="0"/>
                </a:lnTo>
                <a:cubicBezTo>
                  <a:pt x="373923" y="0"/>
                  <a:pt x="393033" y="7935"/>
                  <a:pt x="408902" y="23804"/>
                </a:cubicBezTo>
                <a:cubicBezTo>
                  <a:pt x="424772" y="39674"/>
                  <a:pt x="432707" y="58783"/>
                  <a:pt x="432707" y="81133"/>
                </a:cubicBezTo>
                <a:lnTo>
                  <a:pt x="432707" y="351575"/>
                </a:lnTo>
                <a:cubicBezTo>
                  <a:pt x="432707" y="373924"/>
                  <a:pt x="424772" y="393033"/>
                  <a:pt x="408902" y="408903"/>
                </a:cubicBezTo>
                <a:cubicBezTo>
                  <a:pt x="393033" y="424772"/>
                  <a:pt x="373923" y="432707"/>
                  <a:pt x="351574" y="432707"/>
                </a:cubicBezTo>
                <a:lnTo>
                  <a:pt x="81132" y="432707"/>
                </a:lnTo>
                <a:cubicBezTo>
                  <a:pt x="58784" y="432707"/>
                  <a:pt x="39674" y="424772"/>
                  <a:pt x="23804" y="408903"/>
                </a:cubicBezTo>
                <a:cubicBezTo>
                  <a:pt x="7935" y="393033"/>
                  <a:pt x="0" y="373924"/>
                  <a:pt x="0" y="351575"/>
                </a:cubicBezTo>
                <a:lnTo>
                  <a:pt x="0" y="81133"/>
                </a:lnTo>
                <a:cubicBezTo>
                  <a:pt x="0" y="58783"/>
                  <a:pt x="7935" y="39674"/>
                  <a:pt x="23804" y="23804"/>
                </a:cubicBezTo>
                <a:cubicBezTo>
                  <a:pt x="39674" y="7935"/>
                  <a:pt x="58784" y="0"/>
                  <a:pt x="81132" y="0"/>
                </a:cubicBezTo>
                <a:close/>
                <a:moveTo>
                  <a:pt x="132686" y="72118"/>
                </a:moveTo>
                <a:cubicBezTo>
                  <a:pt x="123670" y="72118"/>
                  <a:pt x="114187" y="74184"/>
                  <a:pt x="104233" y="78315"/>
                </a:cubicBezTo>
                <a:cubicBezTo>
                  <a:pt x="95594" y="82259"/>
                  <a:pt x="88082" y="91133"/>
                  <a:pt x="81696" y="104937"/>
                </a:cubicBezTo>
                <a:cubicBezTo>
                  <a:pt x="75311" y="118741"/>
                  <a:pt x="72118" y="130995"/>
                  <a:pt x="72118" y="141700"/>
                </a:cubicBezTo>
                <a:cubicBezTo>
                  <a:pt x="72118" y="144705"/>
                  <a:pt x="72353" y="147898"/>
                  <a:pt x="72822" y="151278"/>
                </a:cubicBezTo>
                <a:cubicBezTo>
                  <a:pt x="73292" y="154659"/>
                  <a:pt x="73761" y="157523"/>
                  <a:pt x="74230" y="159871"/>
                </a:cubicBezTo>
                <a:cubicBezTo>
                  <a:pt x="74700" y="162218"/>
                  <a:pt x="75545" y="165317"/>
                  <a:pt x="76766" y="169167"/>
                </a:cubicBezTo>
                <a:cubicBezTo>
                  <a:pt x="77987" y="173017"/>
                  <a:pt x="78926" y="175787"/>
                  <a:pt x="79583" y="177477"/>
                </a:cubicBezTo>
                <a:cubicBezTo>
                  <a:pt x="80240" y="179168"/>
                  <a:pt x="81414" y="182267"/>
                  <a:pt x="83104" y="186774"/>
                </a:cubicBezTo>
                <a:cubicBezTo>
                  <a:pt x="84795" y="191281"/>
                  <a:pt x="85828" y="194098"/>
                  <a:pt x="86203" y="195225"/>
                </a:cubicBezTo>
                <a:cubicBezTo>
                  <a:pt x="97471" y="226026"/>
                  <a:pt x="117802" y="256122"/>
                  <a:pt x="147193" y="285513"/>
                </a:cubicBezTo>
                <a:cubicBezTo>
                  <a:pt x="176585" y="314905"/>
                  <a:pt x="206681" y="335235"/>
                  <a:pt x="237481" y="346504"/>
                </a:cubicBezTo>
                <a:cubicBezTo>
                  <a:pt x="238609" y="346879"/>
                  <a:pt x="241425" y="347912"/>
                  <a:pt x="245933" y="349603"/>
                </a:cubicBezTo>
                <a:cubicBezTo>
                  <a:pt x="250441" y="351293"/>
                  <a:pt x="253539" y="352467"/>
                  <a:pt x="255229" y="353124"/>
                </a:cubicBezTo>
                <a:cubicBezTo>
                  <a:pt x="256919" y="353781"/>
                  <a:pt x="259689" y="354720"/>
                  <a:pt x="263539" y="355941"/>
                </a:cubicBezTo>
                <a:cubicBezTo>
                  <a:pt x="267390" y="357162"/>
                  <a:pt x="270489" y="358007"/>
                  <a:pt x="272836" y="358476"/>
                </a:cubicBezTo>
                <a:cubicBezTo>
                  <a:pt x="275183" y="358946"/>
                  <a:pt x="278048" y="359415"/>
                  <a:pt x="281428" y="359885"/>
                </a:cubicBezTo>
                <a:cubicBezTo>
                  <a:pt x="284809" y="360355"/>
                  <a:pt x="288001" y="360589"/>
                  <a:pt x="291007" y="360589"/>
                </a:cubicBezTo>
                <a:cubicBezTo>
                  <a:pt x="301711" y="360589"/>
                  <a:pt x="313965" y="357397"/>
                  <a:pt x="327769" y="351011"/>
                </a:cubicBezTo>
                <a:cubicBezTo>
                  <a:pt x="341573" y="344626"/>
                  <a:pt x="350447" y="337113"/>
                  <a:pt x="354391" y="328474"/>
                </a:cubicBezTo>
                <a:cubicBezTo>
                  <a:pt x="358523" y="318520"/>
                  <a:pt x="360589" y="309036"/>
                  <a:pt x="360589" y="300022"/>
                </a:cubicBezTo>
                <a:cubicBezTo>
                  <a:pt x="360589" y="297956"/>
                  <a:pt x="360401" y="296453"/>
                  <a:pt x="360025" y="295514"/>
                </a:cubicBezTo>
                <a:cubicBezTo>
                  <a:pt x="359462" y="294012"/>
                  <a:pt x="355847" y="291242"/>
                  <a:pt x="349179" y="287204"/>
                </a:cubicBezTo>
                <a:cubicBezTo>
                  <a:pt x="342513" y="283166"/>
                  <a:pt x="334202" y="278518"/>
                  <a:pt x="324248" y="273259"/>
                </a:cubicBezTo>
                <a:lnTo>
                  <a:pt x="309317" y="265089"/>
                </a:lnTo>
                <a:cubicBezTo>
                  <a:pt x="308379" y="264526"/>
                  <a:pt x="306595" y="263305"/>
                  <a:pt x="303965" y="261427"/>
                </a:cubicBezTo>
                <a:cubicBezTo>
                  <a:pt x="301336" y="259549"/>
                  <a:pt x="298989" y="258141"/>
                  <a:pt x="296923" y="257202"/>
                </a:cubicBezTo>
                <a:cubicBezTo>
                  <a:pt x="294857" y="256262"/>
                  <a:pt x="292885" y="255793"/>
                  <a:pt x="291007" y="255793"/>
                </a:cubicBezTo>
                <a:cubicBezTo>
                  <a:pt x="287626" y="255793"/>
                  <a:pt x="283213" y="258845"/>
                  <a:pt x="277766" y="264949"/>
                </a:cubicBezTo>
                <a:cubicBezTo>
                  <a:pt x="272320" y="271052"/>
                  <a:pt x="266967" y="277203"/>
                  <a:pt x="261708" y="283401"/>
                </a:cubicBezTo>
                <a:cubicBezTo>
                  <a:pt x="256450" y="289598"/>
                  <a:pt x="252319" y="292697"/>
                  <a:pt x="249313" y="292697"/>
                </a:cubicBezTo>
                <a:cubicBezTo>
                  <a:pt x="247999" y="292697"/>
                  <a:pt x="246449" y="292368"/>
                  <a:pt x="244665" y="291711"/>
                </a:cubicBezTo>
                <a:cubicBezTo>
                  <a:pt x="242881" y="291054"/>
                  <a:pt x="241425" y="290443"/>
                  <a:pt x="240299" y="289880"/>
                </a:cubicBezTo>
                <a:cubicBezTo>
                  <a:pt x="239172" y="289317"/>
                  <a:pt x="237575" y="288424"/>
                  <a:pt x="235509" y="287204"/>
                </a:cubicBezTo>
                <a:cubicBezTo>
                  <a:pt x="233443" y="285983"/>
                  <a:pt x="232129" y="285185"/>
                  <a:pt x="231565" y="284809"/>
                </a:cubicBezTo>
                <a:cubicBezTo>
                  <a:pt x="212973" y="274480"/>
                  <a:pt x="196962" y="262601"/>
                  <a:pt x="183534" y="249173"/>
                </a:cubicBezTo>
                <a:cubicBezTo>
                  <a:pt x="170106" y="235745"/>
                  <a:pt x="158228" y="219734"/>
                  <a:pt x="147898" y="201141"/>
                </a:cubicBezTo>
                <a:cubicBezTo>
                  <a:pt x="147522" y="200578"/>
                  <a:pt x="146724" y="199263"/>
                  <a:pt x="145503" y="197197"/>
                </a:cubicBezTo>
                <a:cubicBezTo>
                  <a:pt x="144283" y="195131"/>
                  <a:pt x="143390" y="193535"/>
                  <a:pt x="142827" y="192408"/>
                </a:cubicBezTo>
                <a:cubicBezTo>
                  <a:pt x="142263" y="191281"/>
                  <a:pt x="141654" y="189826"/>
                  <a:pt x="140996" y="188042"/>
                </a:cubicBezTo>
                <a:cubicBezTo>
                  <a:pt x="140339" y="186257"/>
                  <a:pt x="140010" y="184708"/>
                  <a:pt x="140010" y="183393"/>
                </a:cubicBezTo>
                <a:cubicBezTo>
                  <a:pt x="140010" y="180952"/>
                  <a:pt x="141935" y="177806"/>
                  <a:pt x="145785" y="173956"/>
                </a:cubicBezTo>
                <a:cubicBezTo>
                  <a:pt x="149635" y="170106"/>
                  <a:pt x="153861" y="166491"/>
                  <a:pt x="158462" y="163110"/>
                </a:cubicBezTo>
                <a:cubicBezTo>
                  <a:pt x="163063" y="159730"/>
                  <a:pt x="167289" y="156021"/>
                  <a:pt x="171139" y="151983"/>
                </a:cubicBezTo>
                <a:cubicBezTo>
                  <a:pt x="174989" y="147945"/>
                  <a:pt x="176913" y="144517"/>
                  <a:pt x="176913" y="141700"/>
                </a:cubicBezTo>
                <a:cubicBezTo>
                  <a:pt x="176913" y="139822"/>
                  <a:pt x="176444" y="137850"/>
                  <a:pt x="175505" y="135784"/>
                </a:cubicBezTo>
                <a:cubicBezTo>
                  <a:pt x="174567" y="133719"/>
                  <a:pt x="173158" y="131371"/>
                  <a:pt x="171280" y="128742"/>
                </a:cubicBezTo>
                <a:cubicBezTo>
                  <a:pt x="169402" y="126112"/>
                  <a:pt x="168181" y="124328"/>
                  <a:pt x="167618" y="123389"/>
                </a:cubicBezTo>
                <a:cubicBezTo>
                  <a:pt x="167054" y="122262"/>
                  <a:pt x="165646" y="119586"/>
                  <a:pt x="163392" y="115360"/>
                </a:cubicBezTo>
                <a:cubicBezTo>
                  <a:pt x="161138" y="111135"/>
                  <a:pt x="158791" y="106862"/>
                  <a:pt x="156349" y="102543"/>
                </a:cubicBezTo>
                <a:cubicBezTo>
                  <a:pt x="153907" y="98223"/>
                  <a:pt x="151419" y="93763"/>
                  <a:pt x="148884" y="89161"/>
                </a:cubicBezTo>
                <a:cubicBezTo>
                  <a:pt x="146348" y="84560"/>
                  <a:pt x="144001" y="80757"/>
                  <a:pt x="141841" y="77752"/>
                </a:cubicBezTo>
                <a:cubicBezTo>
                  <a:pt x="139682" y="74747"/>
                  <a:pt x="138132" y="73057"/>
                  <a:pt x="137193" y="72681"/>
                </a:cubicBezTo>
                <a:cubicBezTo>
                  <a:pt x="136254" y="72306"/>
                  <a:pt x="134752" y="72118"/>
                  <a:pt x="132686" y="72118"/>
                </a:cubicBezTo>
                <a:close/>
              </a:path>
            </a:pathLst>
          </a:custGeom>
          <a:solidFill>
            <a:srgbClr val="06657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Calibri"/>
              <a:buNone/>
              <a:tabLst/>
              <a:defRPr/>
            </a:pPr>
            <a:endParaRPr kumimoji="0" sz="13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3" name="Google Shape;445;p21">
            <a:extLst>
              <a:ext uri="{FF2B5EF4-FFF2-40B4-BE49-F238E27FC236}">
                <a16:creationId xmlns:a16="http://schemas.microsoft.com/office/drawing/2014/main" id="{EE4665D5-636C-4BBE-B03C-561D2063AF0A}"/>
              </a:ext>
            </a:extLst>
          </p:cNvPr>
          <p:cNvSpPr/>
          <p:nvPr/>
        </p:nvSpPr>
        <p:spPr>
          <a:xfrm>
            <a:off x="5229921" y="3694065"/>
            <a:ext cx="230099" cy="224477"/>
          </a:xfrm>
          <a:custGeom>
            <a:avLst/>
            <a:gdLst/>
            <a:ahLst/>
            <a:cxnLst/>
            <a:rect l="l" t="t" r="r" b="b"/>
            <a:pathLst>
              <a:path w="432707" h="422134" extrusionOk="0">
                <a:moveTo>
                  <a:pt x="216354" y="0"/>
                </a:moveTo>
                <a:cubicBezTo>
                  <a:pt x="255605" y="0"/>
                  <a:pt x="291805" y="9672"/>
                  <a:pt x="324953" y="29016"/>
                </a:cubicBezTo>
                <a:cubicBezTo>
                  <a:pt x="358101" y="48360"/>
                  <a:pt x="384347" y="74606"/>
                  <a:pt x="403691" y="107754"/>
                </a:cubicBezTo>
                <a:cubicBezTo>
                  <a:pt x="423034" y="140902"/>
                  <a:pt x="432707" y="177102"/>
                  <a:pt x="432707" y="216354"/>
                </a:cubicBezTo>
                <a:cubicBezTo>
                  <a:pt x="432707" y="263493"/>
                  <a:pt x="418950" y="305891"/>
                  <a:pt x="391437" y="343546"/>
                </a:cubicBezTo>
                <a:cubicBezTo>
                  <a:pt x="363923" y="381201"/>
                  <a:pt x="328380" y="407259"/>
                  <a:pt x="284809" y="421720"/>
                </a:cubicBezTo>
                <a:cubicBezTo>
                  <a:pt x="279739" y="422659"/>
                  <a:pt x="276029" y="422002"/>
                  <a:pt x="273682" y="419748"/>
                </a:cubicBezTo>
                <a:cubicBezTo>
                  <a:pt x="271334" y="417495"/>
                  <a:pt x="270161" y="414678"/>
                  <a:pt x="270161" y="411297"/>
                </a:cubicBezTo>
                <a:lnTo>
                  <a:pt x="270161" y="351856"/>
                </a:lnTo>
                <a:cubicBezTo>
                  <a:pt x="270161" y="333639"/>
                  <a:pt x="265277" y="320305"/>
                  <a:pt x="255511" y="311853"/>
                </a:cubicBezTo>
                <a:cubicBezTo>
                  <a:pt x="266217" y="310726"/>
                  <a:pt x="275841" y="309036"/>
                  <a:pt x="284387" y="306783"/>
                </a:cubicBezTo>
                <a:cubicBezTo>
                  <a:pt x="292932" y="304529"/>
                  <a:pt x="301758" y="300867"/>
                  <a:pt x="310867" y="295796"/>
                </a:cubicBezTo>
                <a:cubicBezTo>
                  <a:pt x="319976" y="290725"/>
                  <a:pt x="327582" y="284480"/>
                  <a:pt x="333686" y="277062"/>
                </a:cubicBezTo>
                <a:cubicBezTo>
                  <a:pt x="339789" y="269644"/>
                  <a:pt x="344767" y="259784"/>
                  <a:pt x="348617" y="247483"/>
                </a:cubicBezTo>
                <a:cubicBezTo>
                  <a:pt x="352466" y="235181"/>
                  <a:pt x="354392" y="221049"/>
                  <a:pt x="354392" y="205085"/>
                </a:cubicBezTo>
                <a:cubicBezTo>
                  <a:pt x="354392" y="182360"/>
                  <a:pt x="346973" y="163016"/>
                  <a:pt x="332136" y="147053"/>
                </a:cubicBezTo>
                <a:cubicBezTo>
                  <a:pt x="339085" y="129962"/>
                  <a:pt x="338334" y="110806"/>
                  <a:pt x="329883" y="89584"/>
                </a:cubicBezTo>
                <a:cubicBezTo>
                  <a:pt x="324624" y="87894"/>
                  <a:pt x="317018" y="88926"/>
                  <a:pt x="307065" y="92683"/>
                </a:cubicBezTo>
                <a:cubicBezTo>
                  <a:pt x="297110" y="96439"/>
                  <a:pt x="288472" y="100571"/>
                  <a:pt x="281147" y="105078"/>
                </a:cubicBezTo>
                <a:lnTo>
                  <a:pt x="270442" y="111839"/>
                </a:lnTo>
                <a:cubicBezTo>
                  <a:pt x="252976" y="106956"/>
                  <a:pt x="234946" y="104514"/>
                  <a:pt x="216354" y="104514"/>
                </a:cubicBezTo>
                <a:cubicBezTo>
                  <a:pt x="197761" y="104514"/>
                  <a:pt x="179731" y="106956"/>
                  <a:pt x="162265" y="111839"/>
                </a:cubicBezTo>
                <a:cubicBezTo>
                  <a:pt x="159260" y="109773"/>
                  <a:pt x="155269" y="107238"/>
                  <a:pt x="150293" y="104233"/>
                </a:cubicBezTo>
                <a:cubicBezTo>
                  <a:pt x="145315" y="101228"/>
                  <a:pt x="137475" y="97613"/>
                  <a:pt x="126770" y="93387"/>
                </a:cubicBezTo>
                <a:cubicBezTo>
                  <a:pt x="116065" y="89161"/>
                  <a:pt x="107989" y="87894"/>
                  <a:pt x="102543" y="89584"/>
                </a:cubicBezTo>
                <a:cubicBezTo>
                  <a:pt x="94278" y="110806"/>
                  <a:pt x="93621" y="129962"/>
                  <a:pt x="100571" y="147053"/>
                </a:cubicBezTo>
                <a:cubicBezTo>
                  <a:pt x="85733" y="163016"/>
                  <a:pt x="78316" y="182360"/>
                  <a:pt x="78316" y="205085"/>
                </a:cubicBezTo>
                <a:cubicBezTo>
                  <a:pt x="78316" y="221049"/>
                  <a:pt x="80240" y="235134"/>
                  <a:pt x="84091" y="247342"/>
                </a:cubicBezTo>
                <a:cubicBezTo>
                  <a:pt x="87940" y="259549"/>
                  <a:pt x="92870" y="269409"/>
                  <a:pt x="98880" y="276921"/>
                </a:cubicBezTo>
                <a:cubicBezTo>
                  <a:pt x="104890" y="284434"/>
                  <a:pt x="112449" y="290725"/>
                  <a:pt x="121558" y="295796"/>
                </a:cubicBezTo>
                <a:cubicBezTo>
                  <a:pt x="130667" y="300867"/>
                  <a:pt x="139493" y="304529"/>
                  <a:pt x="148039" y="306783"/>
                </a:cubicBezTo>
                <a:cubicBezTo>
                  <a:pt x="156584" y="309036"/>
                  <a:pt x="166209" y="310726"/>
                  <a:pt x="176915" y="311853"/>
                </a:cubicBezTo>
                <a:cubicBezTo>
                  <a:pt x="169402" y="318614"/>
                  <a:pt x="164801" y="328286"/>
                  <a:pt x="163111" y="340870"/>
                </a:cubicBezTo>
                <a:cubicBezTo>
                  <a:pt x="159167" y="342748"/>
                  <a:pt x="154941" y="344156"/>
                  <a:pt x="150434" y="345095"/>
                </a:cubicBezTo>
                <a:cubicBezTo>
                  <a:pt x="145926" y="346034"/>
                  <a:pt x="140574" y="346504"/>
                  <a:pt x="134376" y="346504"/>
                </a:cubicBezTo>
                <a:cubicBezTo>
                  <a:pt x="128179" y="346504"/>
                  <a:pt x="122027" y="344485"/>
                  <a:pt x="115924" y="340447"/>
                </a:cubicBezTo>
                <a:cubicBezTo>
                  <a:pt x="109820" y="336409"/>
                  <a:pt x="104608" y="330540"/>
                  <a:pt x="100289" y="322840"/>
                </a:cubicBezTo>
                <a:cubicBezTo>
                  <a:pt x="96721" y="316830"/>
                  <a:pt x="92166" y="311947"/>
                  <a:pt x="86626" y="308191"/>
                </a:cubicBezTo>
                <a:cubicBezTo>
                  <a:pt x="81086" y="304435"/>
                  <a:pt x="76438" y="302181"/>
                  <a:pt x="72681" y="301430"/>
                </a:cubicBezTo>
                <a:lnTo>
                  <a:pt x="67047" y="300585"/>
                </a:lnTo>
                <a:cubicBezTo>
                  <a:pt x="63103" y="300585"/>
                  <a:pt x="60380" y="301008"/>
                  <a:pt x="58877" y="301853"/>
                </a:cubicBezTo>
                <a:cubicBezTo>
                  <a:pt x="57375" y="302698"/>
                  <a:pt x="56905" y="303778"/>
                  <a:pt x="57468" y="305092"/>
                </a:cubicBezTo>
                <a:cubicBezTo>
                  <a:pt x="58032" y="306407"/>
                  <a:pt x="58877" y="307722"/>
                  <a:pt x="60004" y="309036"/>
                </a:cubicBezTo>
                <a:cubicBezTo>
                  <a:pt x="61131" y="310351"/>
                  <a:pt x="62352" y="311478"/>
                  <a:pt x="63666" y="312417"/>
                </a:cubicBezTo>
                <a:lnTo>
                  <a:pt x="65638" y="313825"/>
                </a:lnTo>
                <a:cubicBezTo>
                  <a:pt x="69770" y="315703"/>
                  <a:pt x="73855" y="319272"/>
                  <a:pt x="77893" y="324530"/>
                </a:cubicBezTo>
                <a:cubicBezTo>
                  <a:pt x="81931" y="329789"/>
                  <a:pt x="84889" y="334578"/>
                  <a:pt x="86767" y="338898"/>
                </a:cubicBezTo>
                <a:lnTo>
                  <a:pt x="89584" y="345377"/>
                </a:lnTo>
                <a:cubicBezTo>
                  <a:pt x="92025" y="352514"/>
                  <a:pt x="96157" y="358289"/>
                  <a:pt x="101980" y="362702"/>
                </a:cubicBezTo>
                <a:cubicBezTo>
                  <a:pt x="107801" y="367116"/>
                  <a:pt x="114093" y="369933"/>
                  <a:pt x="120854" y="371153"/>
                </a:cubicBezTo>
                <a:cubicBezTo>
                  <a:pt x="127615" y="372374"/>
                  <a:pt x="134140" y="373031"/>
                  <a:pt x="140433" y="373125"/>
                </a:cubicBezTo>
                <a:cubicBezTo>
                  <a:pt x="146724" y="373219"/>
                  <a:pt x="151936" y="372891"/>
                  <a:pt x="156068" y="372139"/>
                </a:cubicBezTo>
                <a:lnTo>
                  <a:pt x="162547" y="371013"/>
                </a:lnTo>
                <a:cubicBezTo>
                  <a:pt x="162547" y="378149"/>
                  <a:pt x="162593" y="386507"/>
                  <a:pt x="162688" y="396085"/>
                </a:cubicBezTo>
                <a:cubicBezTo>
                  <a:pt x="162782" y="405663"/>
                  <a:pt x="162829" y="410734"/>
                  <a:pt x="162829" y="411297"/>
                </a:cubicBezTo>
                <a:cubicBezTo>
                  <a:pt x="162829" y="414678"/>
                  <a:pt x="161607" y="417495"/>
                  <a:pt x="159167" y="419748"/>
                </a:cubicBezTo>
                <a:cubicBezTo>
                  <a:pt x="156725" y="422002"/>
                  <a:pt x="152969" y="422659"/>
                  <a:pt x="147898" y="421720"/>
                </a:cubicBezTo>
                <a:cubicBezTo>
                  <a:pt x="104327" y="407259"/>
                  <a:pt x="68784" y="381201"/>
                  <a:pt x="41271" y="343546"/>
                </a:cubicBezTo>
                <a:cubicBezTo>
                  <a:pt x="13756" y="305891"/>
                  <a:pt x="0" y="263493"/>
                  <a:pt x="0" y="216354"/>
                </a:cubicBezTo>
                <a:cubicBezTo>
                  <a:pt x="0" y="177102"/>
                  <a:pt x="9672" y="140902"/>
                  <a:pt x="29016" y="107754"/>
                </a:cubicBezTo>
                <a:cubicBezTo>
                  <a:pt x="48360" y="74606"/>
                  <a:pt x="74606" y="48360"/>
                  <a:pt x="107754" y="29016"/>
                </a:cubicBezTo>
                <a:cubicBezTo>
                  <a:pt x="140902" y="9672"/>
                  <a:pt x="177101" y="0"/>
                  <a:pt x="216354" y="0"/>
                </a:cubicBezTo>
                <a:close/>
              </a:path>
            </a:pathLst>
          </a:custGeom>
          <a:solidFill>
            <a:srgbClr val="06657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Calibri"/>
              <a:buNone/>
              <a:tabLst/>
              <a:defRPr/>
            </a:pPr>
            <a:endParaRPr kumimoji="0" sz="13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4" name="Google Shape;446;p21">
            <a:extLst>
              <a:ext uri="{FF2B5EF4-FFF2-40B4-BE49-F238E27FC236}">
                <a16:creationId xmlns:a16="http://schemas.microsoft.com/office/drawing/2014/main" id="{BDEBE4CD-75B8-432A-BC50-E82306F8912F}"/>
              </a:ext>
            </a:extLst>
          </p:cNvPr>
          <p:cNvSpPr/>
          <p:nvPr/>
        </p:nvSpPr>
        <p:spPr>
          <a:xfrm>
            <a:off x="5564217" y="3694065"/>
            <a:ext cx="249274" cy="210924"/>
          </a:xfrm>
          <a:custGeom>
            <a:avLst/>
            <a:gdLst/>
            <a:ahLst/>
            <a:cxnLst/>
            <a:rect l="l" t="t" r="r" b="b"/>
            <a:pathLst>
              <a:path w="468767" h="396648" extrusionOk="0">
                <a:moveTo>
                  <a:pt x="342560" y="0"/>
                </a:moveTo>
                <a:cubicBezTo>
                  <a:pt x="377303" y="0"/>
                  <a:pt x="407024" y="12348"/>
                  <a:pt x="431721" y="37045"/>
                </a:cubicBezTo>
                <a:cubicBezTo>
                  <a:pt x="456417" y="61741"/>
                  <a:pt x="468767" y="91462"/>
                  <a:pt x="468767" y="126206"/>
                </a:cubicBezTo>
                <a:lnTo>
                  <a:pt x="468767" y="198324"/>
                </a:lnTo>
                <a:cubicBezTo>
                  <a:pt x="468767" y="203207"/>
                  <a:pt x="466982" y="207433"/>
                  <a:pt x="463413" y="211001"/>
                </a:cubicBezTo>
                <a:cubicBezTo>
                  <a:pt x="459845" y="214569"/>
                  <a:pt x="455620" y="216354"/>
                  <a:pt x="450736" y="216354"/>
                </a:cubicBezTo>
                <a:lnTo>
                  <a:pt x="432707" y="216354"/>
                </a:lnTo>
                <a:cubicBezTo>
                  <a:pt x="427824" y="216354"/>
                  <a:pt x="423598" y="214569"/>
                  <a:pt x="420030" y="211001"/>
                </a:cubicBezTo>
                <a:cubicBezTo>
                  <a:pt x="416462" y="207433"/>
                  <a:pt x="414678" y="203207"/>
                  <a:pt x="414678" y="198324"/>
                </a:cubicBezTo>
                <a:lnTo>
                  <a:pt x="414678" y="126206"/>
                </a:lnTo>
                <a:cubicBezTo>
                  <a:pt x="414678" y="106299"/>
                  <a:pt x="407635" y="89302"/>
                  <a:pt x="393549" y="75217"/>
                </a:cubicBezTo>
                <a:cubicBezTo>
                  <a:pt x="379464" y="61131"/>
                  <a:pt x="362467" y="54088"/>
                  <a:pt x="342560" y="54088"/>
                </a:cubicBezTo>
                <a:cubicBezTo>
                  <a:pt x="322652" y="54088"/>
                  <a:pt x="305656" y="61131"/>
                  <a:pt x="291570" y="75217"/>
                </a:cubicBezTo>
                <a:cubicBezTo>
                  <a:pt x="277485" y="89302"/>
                  <a:pt x="270443" y="106299"/>
                  <a:pt x="270443" y="126206"/>
                </a:cubicBezTo>
                <a:lnTo>
                  <a:pt x="270443" y="180295"/>
                </a:lnTo>
                <a:lnTo>
                  <a:pt x="297486" y="180295"/>
                </a:lnTo>
                <a:cubicBezTo>
                  <a:pt x="304997" y="180295"/>
                  <a:pt x="311383" y="182924"/>
                  <a:pt x="316642" y="188182"/>
                </a:cubicBezTo>
                <a:cubicBezTo>
                  <a:pt x="321901" y="193441"/>
                  <a:pt x="324530" y="199826"/>
                  <a:pt x="324530" y="207339"/>
                </a:cubicBezTo>
                <a:lnTo>
                  <a:pt x="324530" y="369604"/>
                </a:lnTo>
                <a:cubicBezTo>
                  <a:pt x="324530" y="377116"/>
                  <a:pt x="321901" y="383502"/>
                  <a:pt x="316642" y="388760"/>
                </a:cubicBezTo>
                <a:cubicBezTo>
                  <a:pt x="311383" y="394019"/>
                  <a:pt x="304997" y="396648"/>
                  <a:pt x="297486" y="396648"/>
                </a:cubicBezTo>
                <a:lnTo>
                  <a:pt x="27045" y="396648"/>
                </a:lnTo>
                <a:cubicBezTo>
                  <a:pt x="19531" y="396648"/>
                  <a:pt x="13145" y="394019"/>
                  <a:pt x="7888" y="388760"/>
                </a:cubicBezTo>
                <a:cubicBezTo>
                  <a:pt x="2629" y="383502"/>
                  <a:pt x="0" y="377116"/>
                  <a:pt x="0" y="369604"/>
                </a:cubicBezTo>
                <a:lnTo>
                  <a:pt x="0" y="207339"/>
                </a:lnTo>
                <a:cubicBezTo>
                  <a:pt x="0" y="199826"/>
                  <a:pt x="2629" y="193441"/>
                  <a:pt x="7888" y="188182"/>
                </a:cubicBezTo>
                <a:cubicBezTo>
                  <a:pt x="13145" y="182924"/>
                  <a:pt x="19531" y="180295"/>
                  <a:pt x="27045" y="180295"/>
                </a:cubicBezTo>
                <a:lnTo>
                  <a:pt x="216354" y="180295"/>
                </a:lnTo>
                <a:lnTo>
                  <a:pt x="216354" y="126206"/>
                </a:lnTo>
                <a:cubicBezTo>
                  <a:pt x="216354" y="91462"/>
                  <a:pt x="228702" y="61741"/>
                  <a:pt x="253398" y="37045"/>
                </a:cubicBezTo>
                <a:cubicBezTo>
                  <a:pt x="278094" y="12348"/>
                  <a:pt x="307815" y="0"/>
                  <a:pt x="342560" y="0"/>
                </a:cubicBezTo>
                <a:close/>
              </a:path>
            </a:pathLst>
          </a:custGeom>
          <a:solidFill>
            <a:srgbClr val="06657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Calibri"/>
              <a:buNone/>
              <a:tabLst/>
              <a:defRPr/>
            </a:pPr>
            <a:endParaRPr kumimoji="0" sz="13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5" name="Google Shape;447;p21">
            <a:extLst>
              <a:ext uri="{FF2B5EF4-FFF2-40B4-BE49-F238E27FC236}">
                <a16:creationId xmlns:a16="http://schemas.microsoft.com/office/drawing/2014/main" id="{32989F56-9827-4615-B962-FAE32883FEC5}"/>
              </a:ext>
            </a:extLst>
          </p:cNvPr>
          <p:cNvSpPr/>
          <p:nvPr/>
        </p:nvSpPr>
        <p:spPr>
          <a:xfrm>
            <a:off x="4628702" y="3713241"/>
            <a:ext cx="236092" cy="191749"/>
          </a:xfrm>
          <a:custGeom>
            <a:avLst/>
            <a:gdLst/>
            <a:ahLst/>
            <a:cxnLst/>
            <a:rect l="l" t="t" r="r" b="b"/>
            <a:pathLst>
              <a:path w="443976" h="360589" extrusionOk="0">
                <a:moveTo>
                  <a:pt x="307346" y="0"/>
                </a:moveTo>
                <a:cubicBezTo>
                  <a:pt x="333639" y="0"/>
                  <a:pt x="355800" y="9578"/>
                  <a:pt x="373830" y="28734"/>
                </a:cubicBezTo>
                <a:cubicBezTo>
                  <a:pt x="394301" y="24790"/>
                  <a:pt x="413551" y="17466"/>
                  <a:pt x="431581" y="6761"/>
                </a:cubicBezTo>
                <a:cubicBezTo>
                  <a:pt x="424632" y="28359"/>
                  <a:pt x="411298" y="45074"/>
                  <a:pt x="391578" y="56905"/>
                </a:cubicBezTo>
                <a:cubicBezTo>
                  <a:pt x="409044" y="55027"/>
                  <a:pt x="426510" y="50332"/>
                  <a:pt x="443976" y="42820"/>
                </a:cubicBezTo>
                <a:cubicBezTo>
                  <a:pt x="431392" y="61225"/>
                  <a:pt x="416180" y="76907"/>
                  <a:pt x="398339" y="89866"/>
                </a:cubicBezTo>
                <a:cubicBezTo>
                  <a:pt x="398526" y="92495"/>
                  <a:pt x="398620" y="96439"/>
                  <a:pt x="398620" y="101697"/>
                </a:cubicBezTo>
                <a:cubicBezTo>
                  <a:pt x="398620" y="126112"/>
                  <a:pt x="395052" y="150480"/>
                  <a:pt x="387915" y="174801"/>
                </a:cubicBezTo>
                <a:cubicBezTo>
                  <a:pt x="380778" y="199122"/>
                  <a:pt x="369933" y="222457"/>
                  <a:pt x="355378" y="244806"/>
                </a:cubicBezTo>
                <a:cubicBezTo>
                  <a:pt x="340823" y="267155"/>
                  <a:pt x="323497" y="286922"/>
                  <a:pt x="303402" y="304106"/>
                </a:cubicBezTo>
                <a:cubicBezTo>
                  <a:pt x="283307" y="321291"/>
                  <a:pt x="259080" y="335001"/>
                  <a:pt x="230722" y="345236"/>
                </a:cubicBezTo>
                <a:cubicBezTo>
                  <a:pt x="202362" y="355471"/>
                  <a:pt x="172032" y="360589"/>
                  <a:pt x="139728" y="360589"/>
                </a:cubicBezTo>
                <a:cubicBezTo>
                  <a:pt x="88832" y="360589"/>
                  <a:pt x="42256" y="346973"/>
                  <a:pt x="0" y="319741"/>
                </a:cubicBezTo>
                <a:cubicBezTo>
                  <a:pt x="6574" y="320492"/>
                  <a:pt x="13898" y="320868"/>
                  <a:pt x="21974" y="320868"/>
                </a:cubicBezTo>
                <a:cubicBezTo>
                  <a:pt x="64230" y="320868"/>
                  <a:pt x="101886" y="307909"/>
                  <a:pt x="134940" y="281992"/>
                </a:cubicBezTo>
                <a:cubicBezTo>
                  <a:pt x="115220" y="281616"/>
                  <a:pt x="97566" y="275560"/>
                  <a:pt x="81978" y="263822"/>
                </a:cubicBezTo>
                <a:cubicBezTo>
                  <a:pt x="66390" y="252084"/>
                  <a:pt x="55685" y="237106"/>
                  <a:pt x="49863" y="218889"/>
                </a:cubicBezTo>
                <a:cubicBezTo>
                  <a:pt x="56060" y="219828"/>
                  <a:pt x="61788" y="220297"/>
                  <a:pt x="67048" y="220297"/>
                </a:cubicBezTo>
                <a:cubicBezTo>
                  <a:pt x="75122" y="220297"/>
                  <a:pt x="83105" y="219264"/>
                  <a:pt x="90992" y="217199"/>
                </a:cubicBezTo>
                <a:cubicBezTo>
                  <a:pt x="69958" y="212879"/>
                  <a:pt x="52539" y="202409"/>
                  <a:pt x="38736" y="185788"/>
                </a:cubicBezTo>
                <a:cubicBezTo>
                  <a:pt x="24932" y="169167"/>
                  <a:pt x="18030" y="149870"/>
                  <a:pt x="18030" y="127896"/>
                </a:cubicBezTo>
                <a:lnTo>
                  <a:pt x="18030" y="126770"/>
                </a:lnTo>
                <a:cubicBezTo>
                  <a:pt x="30800" y="133906"/>
                  <a:pt x="44510" y="137756"/>
                  <a:pt x="59160" y="138320"/>
                </a:cubicBezTo>
                <a:cubicBezTo>
                  <a:pt x="46764" y="130056"/>
                  <a:pt x="36904" y="119257"/>
                  <a:pt x="29580" y="105923"/>
                </a:cubicBezTo>
                <a:cubicBezTo>
                  <a:pt x="22256" y="92589"/>
                  <a:pt x="18593" y="78128"/>
                  <a:pt x="18593" y="62540"/>
                </a:cubicBezTo>
                <a:cubicBezTo>
                  <a:pt x="18593" y="46013"/>
                  <a:pt x="22724" y="30706"/>
                  <a:pt x="30988" y="16621"/>
                </a:cubicBezTo>
                <a:cubicBezTo>
                  <a:pt x="53713" y="44604"/>
                  <a:pt x="81367" y="67000"/>
                  <a:pt x="113952" y="83809"/>
                </a:cubicBezTo>
                <a:cubicBezTo>
                  <a:pt x="146536" y="100617"/>
                  <a:pt x="181422" y="109961"/>
                  <a:pt x="218608" y="111839"/>
                </a:cubicBezTo>
                <a:cubicBezTo>
                  <a:pt x="217104" y="104702"/>
                  <a:pt x="216354" y="97753"/>
                  <a:pt x="216354" y="90992"/>
                </a:cubicBezTo>
                <a:cubicBezTo>
                  <a:pt x="216354" y="65826"/>
                  <a:pt x="225228" y="44369"/>
                  <a:pt x="242975" y="26621"/>
                </a:cubicBezTo>
                <a:cubicBezTo>
                  <a:pt x="260723" y="8874"/>
                  <a:pt x="282180" y="0"/>
                  <a:pt x="307346" y="0"/>
                </a:cubicBezTo>
                <a:close/>
              </a:path>
            </a:pathLst>
          </a:custGeom>
          <a:solidFill>
            <a:srgbClr val="06657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Calibri"/>
              <a:buNone/>
              <a:tabLst/>
              <a:defRPr/>
            </a:pPr>
            <a:endParaRPr kumimoji="0" sz="13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6" name="Google Shape;448;p21">
            <a:extLst>
              <a:ext uri="{FF2B5EF4-FFF2-40B4-BE49-F238E27FC236}">
                <a16:creationId xmlns:a16="http://schemas.microsoft.com/office/drawing/2014/main" id="{CB1C1A0E-7375-4F85-8B42-658FEAC7BEA8}"/>
              </a:ext>
            </a:extLst>
          </p:cNvPr>
          <p:cNvSpPr/>
          <p:nvPr/>
        </p:nvSpPr>
        <p:spPr>
          <a:xfrm>
            <a:off x="357319" y="3713240"/>
            <a:ext cx="234893" cy="191749"/>
          </a:xfrm>
          <a:custGeom>
            <a:avLst/>
            <a:gdLst/>
            <a:ahLst/>
            <a:cxnLst/>
            <a:rect l="l" t="t" r="r" b="b"/>
            <a:pathLst>
              <a:path w="441723" h="360589" extrusionOk="0">
                <a:moveTo>
                  <a:pt x="270443" y="9015"/>
                </a:moveTo>
                <a:cubicBezTo>
                  <a:pt x="275326" y="9015"/>
                  <a:pt x="279552" y="10799"/>
                  <a:pt x="283120" y="14367"/>
                </a:cubicBezTo>
                <a:lnTo>
                  <a:pt x="436371" y="167618"/>
                </a:lnTo>
                <a:cubicBezTo>
                  <a:pt x="439939" y="171186"/>
                  <a:pt x="441723" y="175412"/>
                  <a:pt x="441723" y="180295"/>
                </a:cubicBezTo>
                <a:cubicBezTo>
                  <a:pt x="441723" y="185178"/>
                  <a:pt x="439939" y="189403"/>
                  <a:pt x="436371" y="192972"/>
                </a:cubicBezTo>
                <a:lnTo>
                  <a:pt x="283120" y="346222"/>
                </a:lnTo>
                <a:cubicBezTo>
                  <a:pt x="279552" y="349790"/>
                  <a:pt x="275326" y="351574"/>
                  <a:pt x="270443" y="351574"/>
                </a:cubicBezTo>
                <a:cubicBezTo>
                  <a:pt x="265560" y="351574"/>
                  <a:pt x="261335" y="349790"/>
                  <a:pt x="257766" y="346222"/>
                </a:cubicBezTo>
                <a:cubicBezTo>
                  <a:pt x="254198" y="342654"/>
                  <a:pt x="252414" y="338428"/>
                  <a:pt x="252414" y="333545"/>
                </a:cubicBezTo>
                <a:lnTo>
                  <a:pt x="252414" y="252412"/>
                </a:lnTo>
                <a:lnTo>
                  <a:pt x="126207" y="252412"/>
                </a:lnTo>
                <a:cubicBezTo>
                  <a:pt x="121325" y="252412"/>
                  <a:pt x="117099" y="250628"/>
                  <a:pt x="113531" y="247060"/>
                </a:cubicBezTo>
                <a:cubicBezTo>
                  <a:pt x="109962" y="243492"/>
                  <a:pt x="108178" y="239266"/>
                  <a:pt x="108178" y="234383"/>
                </a:cubicBezTo>
                <a:lnTo>
                  <a:pt x="108178" y="126206"/>
                </a:lnTo>
                <a:cubicBezTo>
                  <a:pt x="108178" y="121323"/>
                  <a:pt x="109962" y="117098"/>
                  <a:pt x="113531" y="113529"/>
                </a:cubicBezTo>
                <a:cubicBezTo>
                  <a:pt x="117099" y="109961"/>
                  <a:pt x="121325" y="108177"/>
                  <a:pt x="126207" y="108177"/>
                </a:cubicBezTo>
                <a:lnTo>
                  <a:pt x="252414" y="108177"/>
                </a:lnTo>
                <a:lnTo>
                  <a:pt x="252414" y="27044"/>
                </a:lnTo>
                <a:cubicBezTo>
                  <a:pt x="252414" y="22161"/>
                  <a:pt x="254198" y="17935"/>
                  <a:pt x="257766" y="14367"/>
                </a:cubicBezTo>
                <a:cubicBezTo>
                  <a:pt x="261335" y="10799"/>
                  <a:pt x="265560" y="9015"/>
                  <a:pt x="270443" y="9015"/>
                </a:cubicBezTo>
                <a:close/>
                <a:moveTo>
                  <a:pt x="81133" y="0"/>
                </a:moveTo>
                <a:lnTo>
                  <a:pt x="171280" y="0"/>
                </a:lnTo>
                <a:cubicBezTo>
                  <a:pt x="173722" y="0"/>
                  <a:pt x="175835" y="892"/>
                  <a:pt x="177619" y="2676"/>
                </a:cubicBezTo>
                <a:cubicBezTo>
                  <a:pt x="179403" y="4460"/>
                  <a:pt x="180295" y="6573"/>
                  <a:pt x="180295" y="9015"/>
                </a:cubicBezTo>
                <a:cubicBezTo>
                  <a:pt x="180295" y="9766"/>
                  <a:pt x="180389" y="11644"/>
                  <a:pt x="180577" y="14649"/>
                </a:cubicBezTo>
                <a:cubicBezTo>
                  <a:pt x="180764" y="17654"/>
                  <a:pt x="180811" y="20142"/>
                  <a:pt x="180717" y="22114"/>
                </a:cubicBezTo>
                <a:cubicBezTo>
                  <a:pt x="180624" y="24086"/>
                  <a:pt x="180342" y="26293"/>
                  <a:pt x="179872" y="28734"/>
                </a:cubicBezTo>
                <a:cubicBezTo>
                  <a:pt x="179403" y="31176"/>
                  <a:pt x="178464" y="33007"/>
                  <a:pt x="177055" y="34228"/>
                </a:cubicBezTo>
                <a:cubicBezTo>
                  <a:pt x="175647" y="35448"/>
                  <a:pt x="173722" y="36059"/>
                  <a:pt x="171280" y="36059"/>
                </a:cubicBezTo>
                <a:lnTo>
                  <a:pt x="81133" y="36059"/>
                </a:lnTo>
                <a:cubicBezTo>
                  <a:pt x="68737" y="36059"/>
                  <a:pt x="58126" y="40472"/>
                  <a:pt x="49300" y="49299"/>
                </a:cubicBezTo>
                <a:cubicBezTo>
                  <a:pt x="40473" y="58126"/>
                  <a:pt x="36059" y="68737"/>
                  <a:pt x="36059" y="81132"/>
                </a:cubicBezTo>
                <a:lnTo>
                  <a:pt x="36059" y="279457"/>
                </a:lnTo>
                <a:cubicBezTo>
                  <a:pt x="36059" y="291852"/>
                  <a:pt x="40473" y="302463"/>
                  <a:pt x="49300" y="311290"/>
                </a:cubicBezTo>
                <a:cubicBezTo>
                  <a:pt x="58126" y="320117"/>
                  <a:pt x="68737" y="324530"/>
                  <a:pt x="81133" y="324530"/>
                </a:cubicBezTo>
                <a:lnTo>
                  <a:pt x="162265" y="324530"/>
                </a:lnTo>
                <a:cubicBezTo>
                  <a:pt x="162453" y="324530"/>
                  <a:pt x="163486" y="324530"/>
                  <a:pt x="165364" y="324530"/>
                </a:cubicBezTo>
                <a:cubicBezTo>
                  <a:pt x="167242" y="324530"/>
                  <a:pt x="168463" y="324530"/>
                  <a:pt x="169027" y="324530"/>
                </a:cubicBezTo>
                <a:cubicBezTo>
                  <a:pt x="169590" y="324530"/>
                  <a:pt x="170670" y="324624"/>
                  <a:pt x="172266" y="324812"/>
                </a:cubicBezTo>
                <a:cubicBezTo>
                  <a:pt x="173862" y="325000"/>
                  <a:pt x="174942" y="325281"/>
                  <a:pt x="175506" y="325657"/>
                </a:cubicBezTo>
                <a:cubicBezTo>
                  <a:pt x="176069" y="326033"/>
                  <a:pt x="176821" y="326549"/>
                  <a:pt x="177759" y="327207"/>
                </a:cubicBezTo>
                <a:cubicBezTo>
                  <a:pt x="178699" y="327864"/>
                  <a:pt x="179356" y="328709"/>
                  <a:pt x="179732" y="329742"/>
                </a:cubicBezTo>
                <a:cubicBezTo>
                  <a:pt x="180107" y="330775"/>
                  <a:pt x="180295" y="332043"/>
                  <a:pt x="180295" y="333545"/>
                </a:cubicBezTo>
                <a:cubicBezTo>
                  <a:pt x="180295" y="334296"/>
                  <a:pt x="180389" y="336174"/>
                  <a:pt x="180577" y="339179"/>
                </a:cubicBezTo>
                <a:cubicBezTo>
                  <a:pt x="180764" y="342184"/>
                  <a:pt x="180811" y="344673"/>
                  <a:pt x="180717" y="346645"/>
                </a:cubicBezTo>
                <a:cubicBezTo>
                  <a:pt x="180624" y="348616"/>
                  <a:pt x="180342" y="350823"/>
                  <a:pt x="179872" y="353265"/>
                </a:cubicBezTo>
                <a:cubicBezTo>
                  <a:pt x="179403" y="355706"/>
                  <a:pt x="178464" y="357537"/>
                  <a:pt x="177055" y="358758"/>
                </a:cubicBezTo>
                <a:cubicBezTo>
                  <a:pt x="175647" y="359979"/>
                  <a:pt x="173722" y="360589"/>
                  <a:pt x="171280" y="360589"/>
                </a:cubicBezTo>
                <a:lnTo>
                  <a:pt x="81133" y="360589"/>
                </a:lnTo>
                <a:cubicBezTo>
                  <a:pt x="58784" y="360589"/>
                  <a:pt x="39674" y="352654"/>
                  <a:pt x="23805" y="336785"/>
                </a:cubicBezTo>
                <a:cubicBezTo>
                  <a:pt x="7935" y="320915"/>
                  <a:pt x="0" y="301806"/>
                  <a:pt x="0" y="279457"/>
                </a:cubicBezTo>
                <a:lnTo>
                  <a:pt x="0" y="81132"/>
                </a:lnTo>
                <a:cubicBezTo>
                  <a:pt x="0" y="58783"/>
                  <a:pt x="7935" y="39674"/>
                  <a:pt x="23805" y="23804"/>
                </a:cubicBezTo>
                <a:cubicBezTo>
                  <a:pt x="39674" y="7935"/>
                  <a:pt x="58784" y="0"/>
                  <a:pt x="81133" y="0"/>
                </a:cubicBezTo>
                <a:close/>
              </a:path>
            </a:pathLst>
          </a:custGeom>
          <a:solidFill>
            <a:srgbClr val="06657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Calibri"/>
              <a:buNone/>
              <a:tabLst/>
              <a:defRPr/>
            </a:pPr>
            <a:endParaRPr kumimoji="0" sz="13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7" name="Google Shape;449;p21">
            <a:extLst>
              <a:ext uri="{FF2B5EF4-FFF2-40B4-BE49-F238E27FC236}">
                <a16:creationId xmlns:a16="http://schemas.microsoft.com/office/drawing/2014/main" id="{4E2C7C5D-E271-4F1E-B412-75AC5B65AFD8}"/>
              </a:ext>
            </a:extLst>
          </p:cNvPr>
          <p:cNvSpPr/>
          <p:nvPr/>
        </p:nvSpPr>
        <p:spPr>
          <a:xfrm>
            <a:off x="1679302" y="3713241"/>
            <a:ext cx="230099" cy="191749"/>
          </a:xfrm>
          <a:custGeom>
            <a:avLst/>
            <a:gdLst/>
            <a:ahLst/>
            <a:cxnLst/>
            <a:rect l="l" t="t" r="r" b="b"/>
            <a:pathLst>
              <a:path w="432706" h="360589" extrusionOk="0">
                <a:moveTo>
                  <a:pt x="162265" y="9015"/>
                </a:moveTo>
                <a:cubicBezTo>
                  <a:pt x="167148" y="9015"/>
                  <a:pt x="171374" y="10799"/>
                  <a:pt x="174943" y="14367"/>
                </a:cubicBezTo>
                <a:lnTo>
                  <a:pt x="328193" y="167618"/>
                </a:lnTo>
                <a:cubicBezTo>
                  <a:pt x="331761" y="171186"/>
                  <a:pt x="333545" y="175412"/>
                  <a:pt x="333545" y="180295"/>
                </a:cubicBezTo>
                <a:cubicBezTo>
                  <a:pt x="333545" y="185178"/>
                  <a:pt x="331761" y="189403"/>
                  <a:pt x="328193" y="192972"/>
                </a:cubicBezTo>
                <a:lnTo>
                  <a:pt x="174943" y="346222"/>
                </a:lnTo>
                <a:cubicBezTo>
                  <a:pt x="171374" y="349790"/>
                  <a:pt x="167148" y="351574"/>
                  <a:pt x="162265" y="351574"/>
                </a:cubicBezTo>
                <a:cubicBezTo>
                  <a:pt x="157382" y="351574"/>
                  <a:pt x="153157" y="349790"/>
                  <a:pt x="149588" y="346222"/>
                </a:cubicBezTo>
                <a:cubicBezTo>
                  <a:pt x="146020" y="342654"/>
                  <a:pt x="144237" y="338428"/>
                  <a:pt x="144237" y="333545"/>
                </a:cubicBezTo>
                <a:lnTo>
                  <a:pt x="144237" y="252412"/>
                </a:lnTo>
                <a:lnTo>
                  <a:pt x="18029" y="252412"/>
                </a:lnTo>
                <a:cubicBezTo>
                  <a:pt x="13147" y="252412"/>
                  <a:pt x="8921" y="250628"/>
                  <a:pt x="5352" y="247060"/>
                </a:cubicBezTo>
                <a:cubicBezTo>
                  <a:pt x="1784" y="243492"/>
                  <a:pt x="0" y="239266"/>
                  <a:pt x="0" y="234383"/>
                </a:cubicBezTo>
                <a:lnTo>
                  <a:pt x="0" y="126206"/>
                </a:lnTo>
                <a:cubicBezTo>
                  <a:pt x="0" y="121323"/>
                  <a:pt x="1784" y="117098"/>
                  <a:pt x="5352" y="113529"/>
                </a:cubicBezTo>
                <a:cubicBezTo>
                  <a:pt x="8921" y="109961"/>
                  <a:pt x="13147" y="108177"/>
                  <a:pt x="18029" y="108177"/>
                </a:cubicBezTo>
                <a:lnTo>
                  <a:pt x="144237" y="108177"/>
                </a:lnTo>
                <a:lnTo>
                  <a:pt x="144237" y="27044"/>
                </a:lnTo>
                <a:cubicBezTo>
                  <a:pt x="144237" y="22161"/>
                  <a:pt x="146020" y="17935"/>
                  <a:pt x="149588" y="14367"/>
                </a:cubicBezTo>
                <a:cubicBezTo>
                  <a:pt x="153157" y="10799"/>
                  <a:pt x="157382" y="9015"/>
                  <a:pt x="162265" y="9015"/>
                </a:cubicBezTo>
                <a:close/>
                <a:moveTo>
                  <a:pt x="261426" y="0"/>
                </a:moveTo>
                <a:lnTo>
                  <a:pt x="351573" y="0"/>
                </a:lnTo>
                <a:cubicBezTo>
                  <a:pt x="373923" y="0"/>
                  <a:pt x="393032" y="7935"/>
                  <a:pt x="408901" y="23804"/>
                </a:cubicBezTo>
                <a:cubicBezTo>
                  <a:pt x="424771" y="39674"/>
                  <a:pt x="432706" y="58783"/>
                  <a:pt x="432706" y="81132"/>
                </a:cubicBezTo>
                <a:lnTo>
                  <a:pt x="432706" y="279457"/>
                </a:lnTo>
                <a:cubicBezTo>
                  <a:pt x="432706" y="301806"/>
                  <a:pt x="424771" y="320915"/>
                  <a:pt x="408901" y="336785"/>
                </a:cubicBezTo>
                <a:cubicBezTo>
                  <a:pt x="393032" y="352654"/>
                  <a:pt x="373923" y="360589"/>
                  <a:pt x="351573" y="360589"/>
                </a:cubicBezTo>
                <a:lnTo>
                  <a:pt x="261426" y="360589"/>
                </a:lnTo>
                <a:cubicBezTo>
                  <a:pt x="258985" y="360589"/>
                  <a:pt x="256872" y="359697"/>
                  <a:pt x="255089" y="357913"/>
                </a:cubicBezTo>
                <a:cubicBezTo>
                  <a:pt x="253304" y="356129"/>
                  <a:pt x="252412" y="354016"/>
                  <a:pt x="252412" y="351574"/>
                </a:cubicBezTo>
                <a:cubicBezTo>
                  <a:pt x="252412" y="350823"/>
                  <a:pt x="252317" y="348945"/>
                  <a:pt x="252130" y="345940"/>
                </a:cubicBezTo>
                <a:cubicBezTo>
                  <a:pt x="251942" y="342935"/>
                  <a:pt x="251895" y="340447"/>
                  <a:pt x="251989" y="338475"/>
                </a:cubicBezTo>
                <a:cubicBezTo>
                  <a:pt x="252082" y="336503"/>
                  <a:pt x="252365" y="334296"/>
                  <a:pt x="252835" y="331855"/>
                </a:cubicBezTo>
                <a:cubicBezTo>
                  <a:pt x="253304" y="329413"/>
                  <a:pt x="254242" y="327582"/>
                  <a:pt x="255651" y="326361"/>
                </a:cubicBezTo>
                <a:cubicBezTo>
                  <a:pt x="257060" y="325141"/>
                  <a:pt x="258985" y="324530"/>
                  <a:pt x="261426" y="324530"/>
                </a:cubicBezTo>
                <a:lnTo>
                  <a:pt x="351573" y="324530"/>
                </a:lnTo>
                <a:cubicBezTo>
                  <a:pt x="363969" y="324530"/>
                  <a:pt x="374580" y="320117"/>
                  <a:pt x="383408" y="311290"/>
                </a:cubicBezTo>
                <a:cubicBezTo>
                  <a:pt x="392234" y="302463"/>
                  <a:pt x="396648" y="291852"/>
                  <a:pt x="396648" y="279457"/>
                </a:cubicBezTo>
                <a:lnTo>
                  <a:pt x="396648" y="81132"/>
                </a:lnTo>
                <a:cubicBezTo>
                  <a:pt x="396648" y="68737"/>
                  <a:pt x="392234" y="58126"/>
                  <a:pt x="383408" y="49299"/>
                </a:cubicBezTo>
                <a:cubicBezTo>
                  <a:pt x="374580" y="40472"/>
                  <a:pt x="363969" y="36059"/>
                  <a:pt x="351573" y="36059"/>
                </a:cubicBezTo>
                <a:lnTo>
                  <a:pt x="270441" y="36059"/>
                </a:lnTo>
                <a:cubicBezTo>
                  <a:pt x="270253" y="36059"/>
                  <a:pt x="269220" y="36059"/>
                  <a:pt x="267342" y="36059"/>
                </a:cubicBezTo>
                <a:cubicBezTo>
                  <a:pt x="265464" y="36059"/>
                  <a:pt x="264244" y="36059"/>
                  <a:pt x="263680" y="36059"/>
                </a:cubicBezTo>
                <a:cubicBezTo>
                  <a:pt x="263118" y="36059"/>
                  <a:pt x="262037" y="35965"/>
                  <a:pt x="260441" y="35777"/>
                </a:cubicBezTo>
                <a:cubicBezTo>
                  <a:pt x="258844" y="35589"/>
                  <a:pt x="257764" y="35308"/>
                  <a:pt x="257201" y="34932"/>
                </a:cubicBezTo>
                <a:cubicBezTo>
                  <a:pt x="256638" y="34556"/>
                  <a:pt x="255886" y="34040"/>
                  <a:pt x="254948" y="33383"/>
                </a:cubicBezTo>
                <a:cubicBezTo>
                  <a:pt x="254009" y="32725"/>
                  <a:pt x="253351" y="31880"/>
                  <a:pt x="252976" y="30847"/>
                </a:cubicBezTo>
                <a:cubicBezTo>
                  <a:pt x="252600" y="29814"/>
                  <a:pt x="252412" y="28547"/>
                  <a:pt x="252412" y="27044"/>
                </a:cubicBezTo>
                <a:cubicBezTo>
                  <a:pt x="252412" y="26293"/>
                  <a:pt x="252317" y="24415"/>
                  <a:pt x="252130" y="21410"/>
                </a:cubicBezTo>
                <a:cubicBezTo>
                  <a:pt x="251942" y="18405"/>
                  <a:pt x="251895" y="15917"/>
                  <a:pt x="251989" y="13945"/>
                </a:cubicBezTo>
                <a:cubicBezTo>
                  <a:pt x="252082" y="11973"/>
                  <a:pt x="252365" y="9766"/>
                  <a:pt x="252835" y="7324"/>
                </a:cubicBezTo>
                <a:cubicBezTo>
                  <a:pt x="253304" y="4883"/>
                  <a:pt x="254242" y="3052"/>
                  <a:pt x="255651" y="1831"/>
                </a:cubicBezTo>
                <a:cubicBezTo>
                  <a:pt x="257060" y="610"/>
                  <a:pt x="258985" y="0"/>
                  <a:pt x="261426" y="0"/>
                </a:cubicBezTo>
                <a:close/>
              </a:path>
            </a:pathLst>
          </a:custGeom>
          <a:solidFill>
            <a:srgbClr val="06657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Calibri"/>
              <a:buNone/>
              <a:tabLst/>
              <a:defRPr/>
            </a:pPr>
            <a:endParaRPr kumimoji="0" sz="13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8" name="Google Shape;450;p21">
            <a:extLst>
              <a:ext uri="{FF2B5EF4-FFF2-40B4-BE49-F238E27FC236}">
                <a16:creationId xmlns:a16="http://schemas.microsoft.com/office/drawing/2014/main" id="{0BF19E5F-F7BF-4164-B0F2-3910B9F92643}"/>
              </a:ext>
            </a:extLst>
          </p:cNvPr>
          <p:cNvSpPr/>
          <p:nvPr/>
        </p:nvSpPr>
        <p:spPr>
          <a:xfrm>
            <a:off x="706810" y="3694065"/>
            <a:ext cx="230099" cy="230099"/>
          </a:xfrm>
          <a:custGeom>
            <a:avLst/>
            <a:gdLst/>
            <a:ahLst/>
            <a:cxnLst/>
            <a:rect l="l" t="t" r="r" b="b"/>
            <a:pathLst>
              <a:path w="432707" h="432707" extrusionOk="0">
                <a:moveTo>
                  <a:pt x="232693" y="194512"/>
                </a:moveTo>
                <a:lnTo>
                  <a:pt x="232693" y="195225"/>
                </a:lnTo>
                <a:lnTo>
                  <a:pt x="232130" y="195225"/>
                </a:lnTo>
                <a:close/>
                <a:moveTo>
                  <a:pt x="66766" y="166772"/>
                </a:moveTo>
                <a:lnTo>
                  <a:pt x="66766" y="362280"/>
                </a:lnTo>
                <a:lnTo>
                  <a:pt x="131841" y="362280"/>
                </a:lnTo>
                <a:lnTo>
                  <a:pt x="131841" y="166772"/>
                </a:lnTo>
                <a:close/>
                <a:moveTo>
                  <a:pt x="291007" y="162265"/>
                </a:moveTo>
                <a:cubicBezTo>
                  <a:pt x="271851" y="162265"/>
                  <a:pt x="256022" y="168445"/>
                  <a:pt x="243521" y="180805"/>
                </a:cubicBezTo>
                <a:lnTo>
                  <a:pt x="232693" y="194512"/>
                </a:lnTo>
                <a:lnTo>
                  <a:pt x="232693" y="166772"/>
                </a:lnTo>
                <a:lnTo>
                  <a:pt x="167618" y="166772"/>
                </a:lnTo>
                <a:cubicBezTo>
                  <a:pt x="168181" y="179168"/>
                  <a:pt x="168181" y="244337"/>
                  <a:pt x="167618" y="362280"/>
                </a:cubicBezTo>
                <a:lnTo>
                  <a:pt x="232693" y="362280"/>
                </a:lnTo>
                <a:lnTo>
                  <a:pt x="232693" y="252976"/>
                </a:lnTo>
                <a:cubicBezTo>
                  <a:pt x="232693" y="245839"/>
                  <a:pt x="233350" y="240581"/>
                  <a:pt x="234665" y="237200"/>
                </a:cubicBezTo>
                <a:cubicBezTo>
                  <a:pt x="237482" y="230627"/>
                  <a:pt x="241708" y="225040"/>
                  <a:pt x="247342" y="220438"/>
                </a:cubicBezTo>
                <a:cubicBezTo>
                  <a:pt x="252976" y="215837"/>
                  <a:pt x="259925" y="213536"/>
                  <a:pt x="268189" y="213536"/>
                </a:cubicBezTo>
                <a:cubicBezTo>
                  <a:pt x="289974" y="213536"/>
                  <a:pt x="300867" y="228279"/>
                  <a:pt x="300867" y="257765"/>
                </a:cubicBezTo>
                <a:lnTo>
                  <a:pt x="300867" y="362280"/>
                </a:lnTo>
                <a:lnTo>
                  <a:pt x="365942" y="362280"/>
                </a:lnTo>
                <a:lnTo>
                  <a:pt x="365942" y="250159"/>
                </a:lnTo>
                <a:cubicBezTo>
                  <a:pt x="365942" y="221237"/>
                  <a:pt x="359087" y="199357"/>
                  <a:pt x="345377" y="184520"/>
                </a:cubicBezTo>
                <a:cubicBezTo>
                  <a:pt x="331667" y="169683"/>
                  <a:pt x="313544" y="162265"/>
                  <a:pt x="291007" y="162265"/>
                </a:cubicBezTo>
                <a:close/>
                <a:moveTo>
                  <a:pt x="99726" y="72681"/>
                </a:moveTo>
                <a:cubicBezTo>
                  <a:pt x="88833" y="72681"/>
                  <a:pt x="79959" y="75874"/>
                  <a:pt x="73104" y="82259"/>
                </a:cubicBezTo>
                <a:cubicBezTo>
                  <a:pt x="66249" y="88645"/>
                  <a:pt x="62822" y="96720"/>
                  <a:pt x="62822" y="106486"/>
                </a:cubicBezTo>
                <a:cubicBezTo>
                  <a:pt x="62822" y="116065"/>
                  <a:pt x="66155" y="124093"/>
                  <a:pt x="72822" y="130573"/>
                </a:cubicBezTo>
                <a:cubicBezTo>
                  <a:pt x="79490" y="137052"/>
                  <a:pt x="88176" y="140292"/>
                  <a:pt x="98881" y="140292"/>
                </a:cubicBezTo>
                <a:lnTo>
                  <a:pt x="99162" y="140292"/>
                </a:lnTo>
                <a:cubicBezTo>
                  <a:pt x="110243" y="140292"/>
                  <a:pt x="119164" y="137052"/>
                  <a:pt x="125925" y="130573"/>
                </a:cubicBezTo>
                <a:cubicBezTo>
                  <a:pt x="132686" y="124093"/>
                  <a:pt x="136066" y="116065"/>
                  <a:pt x="136066" y="106486"/>
                </a:cubicBezTo>
                <a:cubicBezTo>
                  <a:pt x="135879" y="96720"/>
                  <a:pt x="132498" y="88645"/>
                  <a:pt x="125925" y="82259"/>
                </a:cubicBezTo>
                <a:cubicBezTo>
                  <a:pt x="119352" y="75874"/>
                  <a:pt x="110619" y="72681"/>
                  <a:pt x="99726" y="72681"/>
                </a:cubicBezTo>
                <a:close/>
                <a:moveTo>
                  <a:pt x="81133" y="0"/>
                </a:moveTo>
                <a:lnTo>
                  <a:pt x="351575" y="0"/>
                </a:lnTo>
                <a:cubicBezTo>
                  <a:pt x="373924" y="0"/>
                  <a:pt x="393033" y="7935"/>
                  <a:pt x="408903" y="23804"/>
                </a:cubicBezTo>
                <a:cubicBezTo>
                  <a:pt x="424773" y="39674"/>
                  <a:pt x="432707" y="58783"/>
                  <a:pt x="432707" y="81133"/>
                </a:cubicBezTo>
                <a:lnTo>
                  <a:pt x="432707" y="351575"/>
                </a:lnTo>
                <a:cubicBezTo>
                  <a:pt x="432707" y="373924"/>
                  <a:pt x="424773" y="393033"/>
                  <a:pt x="408903" y="408903"/>
                </a:cubicBezTo>
                <a:cubicBezTo>
                  <a:pt x="393033" y="424772"/>
                  <a:pt x="373924" y="432707"/>
                  <a:pt x="351575" y="432707"/>
                </a:cubicBezTo>
                <a:lnTo>
                  <a:pt x="81133" y="432707"/>
                </a:lnTo>
                <a:cubicBezTo>
                  <a:pt x="58784" y="432707"/>
                  <a:pt x="39674" y="424772"/>
                  <a:pt x="23805" y="408903"/>
                </a:cubicBezTo>
                <a:cubicBezTo>
                  <a:pt x="7935" y="393033"/>
                  <a:pt x="0" y="373924"/>
                  <a:pt x="0" y="351575"/>
                </a:cubicBezTo>
                <a:lnTo>
                  <a:pt x="0" y="81133"/>
                </a:lnTo>
                <a:cubicBezTo>
                  <a:pt x="0" y="58783"/>
                  <a:pt x="7935" y="39674"/>
                  <a:pt x="23805" y="23804"/>
                </a:cubicBezTo>
                <a:cubicBezTo>
                  <a:pt x="39674" y="7935"/>
                  <a:pt x="58784" y="0"/>
                  <a:pt x="81133" y="0"/>
                </a:cubicBezTo>
                <a:close/>
              </a:path>
            </a:pathLst>
          </a:custGeom>
          <a:solidFill>
            <a:srgbClr val="06657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Calibri"/>
              <a:buNone/>
              <a:tabLst/>
              <a:defRPr/>
            </a:pPr>
            <a:endParaRPr kumimoji="0" sz="13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9" name="Google Shape;451;p21">
            <a:extLst>
              <a:ext uri="{FF2B5EF4-FFF2-40B4-BE49-F238E27FC236}">
                <a16:creationId xmlns:a16="http://schemas.microsoft.com/office/drawing/2014/main" id="{42256379-5A61-49FD-BD3B-A446E921D392}"/>
              </a:ext>
            </a:extLst>
          </p:cNvPr>
          <p:cNvSpPr/>
          <p:nvPr/>
        </p:nvSpPr>
        <p:spPr>
          <a:xfrm>
            <a:off x="2687254" y="3684477"/>
            <a:ext cx="249274" cy="239686"/>
          </a:xfrm>
          <a:custGeom>
            <a:avLst/>
            <a:gdLst/>
            <a:ahLst/>
            <a:cxnLst/>
            <a:rect l="l" t="t" r="r" b="b"/>
            <a:pathLst>
              <a:path w="468765" h="450736" extrusionOk="0">
                <a:moveTo>
                  <a:pt x="414677" y="378618"/>
                </a:moveTo>
                <a:cubicBezTo>
                  <a:pt x="409794" y="378618"/>
                  <a:pt x="405568" y="380402"/>
                  <a:pt x="402000" y="383971"/>
                </a:cubicBezTo>
                <a:cubicBezTo>
                  <a:pt x="398432" y="387539"/>
                  <a:pt x="396647" y="391765"/>
                  <a:pt x="396647" y="396648"/>
                </a:cubicBezTo>
                <a:cubicBezTo>
                  <a:pt x="396647" y="401531"/>
                  <a:pt x="398432" y="405756"/>
                  <a:pt x="402000" y="409325"/>
                </a:cubicBezTo>
                <a:cubicBezTo>
                  <a:pt x="405568" y="412893"/>
                  <a:pt x="409794" y="414677"/>
                  <a:pt x="414677" y="414677"/>
                </a:cubicBezTo>
                <a:cubicBezTo>
                  <a:pt x="419560" y="414677"/>
                  <a:pt x="423785" y="412893"/>
                  <a:pt x="427354" y="409325"/>
                </a:cubicBezTo>
                <a:cubicBezTo>
                  <a:pt x="430922" y="405756"/>
                  <a:pt x="432706" y="401531"/>
                  <a:pt x="432706" y="396648"/>
                </a:cubicBezTo>
                <a:cubicBezTo>
                  <a:pt x="432706" y="391765"/>
                  <a:pt x="430922" y="387539"/>
                  <a:pt x="427354" y="383971"/>
                </a:cubicBezTo>
                <a:cubicBezTo>
                  <a:pt x="423785" y="380402"/>
                  <a:pt x="419560" y="378618"/>
                  <a:pt x="414677" y="378618"/>
                </a:cubicBezTo>
                <a:close/>
                <a:moveTo>
                  <a:pt x="342559" y="378618"/>
                </a:moveTo>
                <a:cubicBezTo>
                  <a:pt x="337677" y="378618"/>
                  <a:pt x="333451" y="380402"/>
                  <a:pt x="329882" y="383971"/>
                </a:cubicBezTo>
                <a:cubicBezTo>
                  <a:pt x="326314" y="387539"/>
                  <a:pt x="324529" y="391765"/>
                  <a:pt x="324529" y="396648"/>
                </a:cubicBezTo>
                <a:cubicBezTo>
                  <a:pt x="324529" y="401531"/>
                  <a:pt x="326314" y="405756"/>
                  <a:pt x="329882" y="409325"/>
                </a:cubicBezTo>
                <a:cubicBezTo>
                  <a:pt x="333451" y="412893"/>
                  <a:pt x="337677" y="414677"/>
                  <a:pt x="342559" y="414677"/>
                </a:cubicBezTo>
                <a:cubicBezTo>
                  <a:pt x="347442" y="414677"/>
                  <a:pt x="351668" y="412893"/>
                  <a:pt x="355236" y="409325"/>
                </a:cubicBezTo>
                <a:cubicBezTo>
                  <a:pt x="358805" y="405756"/>
                  <a:pt x="360588" y="401531"/>
                  <a:pt x="360588" y="396648"/>
                </a:cubicBezTo>
                <a:cubicBezTo>
                  <a:pt x="360588" y="391765"/>
                  <a:pt x="358805" y="387539"/>
                  <a:pt x="355236" y="383971"/>
                </a:cubicBezTo>
                <a:cubicBezTo>
                  <a:pt x="351668" y="380402"/>
                  <a:pt x="347442" y="378618"/>
                  <a:pt x="342559" y="378618"/>
                </a:cubicBezTo>
                <a:close/>
                <a:moveTo>
                  <a:pt x="27044" y="306500"/>
                </a:moveTo>
                <a:lnTo>
                  <a:pt x="147334" y="306500"/>
                </a:lnTo>
                <a:cubicBezTo>
                  <a:pt x="151278" y="317018"/>
                  <a:pt x="157898" y="325657"/>
                  <a:pt x="167195" y="332418"/>
                </a:cubicBezTo>
                <a:cubicBezTo>
                  <a:pt x="176491" y="339179"/>
                  <a:pt x="186868" y="342559"/>
                  <a:pt x="198324" y="342559"/>
                </a:cubicBezTo>
                <a:lnTo>
                  <a:pt x="270442" y="342559"/>
                </a:lnTo>
                <a:cubicBezTo>
                  <a:pt x="281898" y="342559"/>
                  <a:pt x="292274" y="339179"/>
                  <a:pt x="301570" y="332418"/>
                </a:cubicBezTo>
                <a:cubicBezTo>
                  <a:pt x="310867" y="325657"/>
                  <a:pt x="317487" y="317018"/>
                  <a:pt x="321431" y="306500"/>
                </a:cubicBezTo>
                <a:lnTo>
                  <a:pt x="441721" y="306500"/>
                </a:lnTo>
                <a:cubicBezTo>
                  <a:pt x="449234" y="306500"/>
                  <a:pt x="455619" y="309130"/>
                  <a:pt x="460877" y="314388"/>
                </a:cubicBezTo>
                <a:cubicBezTo>
                  <a:pt x="466136" y="319647"/>
                  <a:pt x="468765" y="326032"/>
                  <a:pt x="468765" y="333545"/>
                </a:cubicBezTo>
                <a:lnTo>
                  <a:pt x="468765" y="423692"/>
                </a:lnTo>
                <a:cubicBezTo>
                  <a:pt x="468765" y="431204"/>
                  <a:pt x="466136" y="437590"/>
                  <a:pt x="460877" y="442848"/>
                </a:cubicBezTo>
                <a:cubicBezTo>
                  <a:pt x="455619" y="448107"/>
                  <a:pt x="449234" y="450736"/>
                  <a:pt x="441721" y="450736"/>
                </a:cubicBezTo>
                <a:lnTo>
                  <a:pt x="27044" y="450736"/>
                </a:lnTo>
                <a:cubicBezTo>
                  <a:pt x="19531" y="450736"/>
                  <a:pt x="13146" y="448107"/>
                  <a:pt x="7887" y="442848"/>
                </a:cubicBezTo>
                <a:cubicBezTo>
                  <a:pt x="2629" y="437590"/>
                  <a:pt x="0" y="431204"/>
                  <a:pt x="0" y="423692"/>
                </a:cubicBezTo>
                <a:lnTo>
                  <a:pt x="0" y="333545"/>
                </a:lnTo>
                <a:cubicBezTo>
                  <a:pt x="0" y="326032"/>
                  <a:pt x="2629" y="319647"/>
                  <a:pt x="7887" y="314388"/>
                </a:cubicBezTo>
                <a:cubicBezTo>
                  <a:pt x="13146" y="309130"/>
                  <a:pt x="19531" y="306500"/>
                  <a:pt x="27044" y="306500"/>
                </a:cubicBezTo>
                <a:close/>
                <a:moveTo>
                  <a:pt x="234382" y="0"/>
                </a:moveTo>
                <a:cubicBezTo>
                  <a:pt x="239453" y="0"/>
                  <a:pt x="243679" y="1784"/>
                  <a:pt x="247059" y="5352"/>
                </a:cubicBezTo>
                <a:lnTo>
                  <a:pt x="373265" y="131558"/>
                </a:lnTo>
                <a:cubicBezTo>
                  <a:pt x="379088" y="137192"/>
                  <a:pt x="380403" y="143672"/>
                  <a:pt x="377210" y="150996"/>
                </a:cubicBezTo>
                <a:cubicBezTo>
                  <a:pt x="374017" y="158509"/>
                  <a:pt x="368476" y="162265"/>
                  <a:pt x="360588" y="162265"/>
                </a:cubicBezTo>
                <a:lnTo>
                  <a:pt x="288471" y="162265"/>
                </a:lnTo>
                <a:lnTo>
                  <a:pt x="288471" y="288471"/>
                </a:lnTo>
                <a:cubicBezTo>
                  <a:pt x="288471" y="293354"/>
                  <a:pt x="286687" y="297580"/>
                  <a:pt x="283118" y="301148"/>
                </a:cubicBezTo>
                <a:cubicBezTo>
                  <a:pt x="279550" y="304716"/>
                  <a:pt x="275325" y="306500"/>
                  <a:pt x="270442" y="306500"/>
                </a:cubicBezTo>
                <a:lnTo>
                  <a:pt x="198324" y="306500"/>
                </a:lnTo>
                <a:cubicBezTo>
                  <a:pt x="193441" y="306500"/>
                  <a:pt x="189215" y="304716"/>
                  <a:pt x="185647" y="301148"/>
                </a:cubicBezTo>
                <a:cubicBezTo>
                  <a:pt x="182078" y="297580"/>
                  <a:pt x="180294" y="293354"/>
                  <a:pt x="180294" y="288471"/>
                </a:cubicBezTo>
                <a:lnTo>
                  <a:pt x="180294" y="162265"/>
                </a:lnTo>
                <a:lnTo>
                  <a:pt x="108176" y="162265"/>
                </a:lnTo>
                <a:cubicBezTo>
                  <a:pt x="100288" y="162265"/>
                  <a:pt x="94748" y="158509"/>
                  <a:pt x="91556" y="150996"/>
                </a:cubicBezTo>
                <a:cubicBezTo>
                  <a:pt x="88363" y="143672"/>
                  <a:pt x="89678" y="137192"/>
                  <a:pt x="95499" y="131558"/>
                </a:cubicBezTo>
                <a:lnTo>
                  <a:pt x="221706" y="5352"/>
                </a:lnTo>
                <a:cubicBezTo>
                  <a:pt x="225086" y="1784"/>
                  <a:pt x="229312" y="0"/>
                  <a:pt x="234382" y="0"/>
                </a:cubicBezTo>
                <a:close/>
              </a:path>
            </a:pathLst>
          </a:custGeom>
          <a:solidFill>
            <a:srgbClr val="06657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Calibri"/>
              <a:buNone/>
              <a:tabLst/>
              <a:defRPr/>
            </a:pPr>
            <a:endParaRPr kumimoji="0" sz="13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0" name="Google Shape;452;p21">
            <a:extLst>
              <a:ext uri="{FF2B5EF4-FFF2-40B4-BE49-F238E27FC236}">
                <a16:creationId xmlns:a16="http://schemas.microsoft.com/office/drawing/2014/main" id="{5FCC7006-0A2C-41AD-90E2-BE3F718A7821}"/>
              </a:ext>
            </a:extLst>
          </p:cNvPr>
          <p:cNvSpPr/>
          <p:nvPr/>
        </p:nvSpPr>
        <p:spPr>
          <a:xfrm>
            <a:off x="2358022" y="3694067"/>
            <a:ext cx="230100" cy="230099"/>
          </a:xfrm>
          <a:custGeom>
            <a:avLst/>
            <a:gdLst/>
            <a:ahLst/>
            <a:cxnLst/>
            <a:rect l="l" t="t" r="r" b="b"/>
            <a:pathLst>
              <a:path w="432708" h="432707" extrusionOk="0">
                <a:moveTo>
                  <a:pt x="140010" y="350165"/>
                </a:moveTo>
                <a:cubicBezTo>
                  <a:pt x="143203" y="349789"/>
                  <a:pt x="144799" y="350822"/>
                  <a:pt x="144799" y="353264"/>
                </a:cubicBezTo>
                <a:cubicBezTo>
                  <a:pt x="144799" y="355330"/>
                  <a:pt x="143297" y="356363"/>
                  <a:pt x="140292" y="356363"/>
                </a:cubicBezTo>
                <a:cubicBezTo>
                  <a:pt x="137100" y="356738"/>
                  <a:pt x="135503" y="355705"/>
                  <a:pt x="135503" y="353264"/>
                </a:cubicBezTo>
                <a:cubicBezTo>
                  <a:pt x="135503" y="351198"/>
                  <a:pt x="137005" y="350165"/>
                  <a:pt x="140010" y="350165"/>
                </a:cubicBezTo>
                <a:close/>
                <a:moveTo>
                  <a:pt x="156068" y="347911"/>
                </a:moveTo>
                <a:cubicBezTo>
                  <a:pt x="159073" y="347536"/>
                  <a:pt x="160763" y="348381"/>
                  <a:pt x="161139" y="350447"/>
                </a:cubicBezTo>
                <a:cubicBezTo>
                  <a:pt x="161514" y="352325"/>
                  <a:pt x="160200" y="353639"/>
                  <a:pt x="157195" y="354391"/>
                </a:cubicBezTo>
                <a:cubicBezTo>
                  <a:pt x="154190" y="355142"/>
                  <a:pt x="152500" y="354391"/>
                  <a:pt x="152124" y="352137"/>
                </a:cubicBezTo>
                <a:cubicBezTo>
                  <a:pt x="151748" y="349883"/>
                  <a:pt x="153063" y="348475"/>
                  <a:pt x="156068" y="347911"/>
                </a:cubicBezTo>
                <a:close/>
                <a:moveTo>
                  <a:pt x="119939" y="347278"/>
                </a:moveTo>
                <a:cubicBezTo>
                  <a:pt x="120831" y="346950"/>
                  <a:pt x="121981" y="346973"/>
                  <a:pt x="123390" y="347349"/>
                </a:cubicBezTo>
                <a:cubicBezTo>
                  <a:pt x="126394" y="348288"/>
                  <a:pt x="127615" y="349790"/>
                  <a:pt x="127051" y="351856"/>
                </a:cubicBezTo>
                <a:cubicBezTo>
                  <a:pt x="126300" y="354110"/>
                  <a:pt x="124516" y="354673"/>
                  <a:pt x="121699" y="353546"/>
                </a:cubicBezTo>
                <a:cubicBezTo>
                  <a:pt x="118506" y="352795"/>
                  <a:pt x="117285" y="351387"/>
                  <a:pt x="118037" y="349321"/>
                </a:cubicBezTo>
                <a:cubicBezTo>
                  <a:pt x="118413" y="348288"/>
                  <a:pt x="119047" y="347607"/>
                  <a:pt x="119939" y="347278"/>
                </a:cubicBezTo>
                <a:close/>
                <a:moveTo>
                  <a:pt x="106769" y="337559"/>
                </a:moveTo>
                <a:cubicBezTo>
                  <a:pt x="107709" y="337700"/>
                  <a:pt x="108742" y="338334"/>
                  <a:pt x="109869" y="339461"/>
                </a:cubicBezTo>
                <a:cubicBezTo>
                  <a:pt x="112122" y="341527"/>
                  <a:pt x="112498" y="343311"/>
                  <a:pt x="110995" y="344813"/>
                </a:cubicBezTo>
                <a:cubicBezTo>
                  <a:pt x="109493" y="346504"/>
                  <a:pt x="107615" y="346222"/>
                  <a:pt x="105361" y="343968"/>
                </a:cubicBezTo>
                <a:cubicBezTo>
                  <a:pt x="102920" y="341903"/>
                  <a:pt x="102544" y="340118"/>
                  <a:pt x="104234" y="338616"/>
                </a:cubicBezTo>
                <a:cubicBezTo>
                  <a:pt x="104985" y="337771"/>
                  <a:pt x="105830" y="337419"/>
                  <a:pt x="106769" y="337559"/>
                </a:cubicBezTo>
                <a:close/>
                <a:moveTo>
                  <a:pt x="96839" y="325375"/>
                </a:moveTo>
                <a:cubicBezTo>
                  <a:pt x="97638" y="325657"/>
                  <a:pt x="98412" y="326408"/>
                  <a:pt x="99163" y="327629"/>
                </a:cubicBezTo>
                <a:cubicBezTo>
                  <a:pt x="100854" y="329883"/>
                  <a:pt x="100854" y="331667"/>
                  <a:pt x="99163" y="332982"/>
                </a:cubicBezTo>
                <a:cubicBezTo>
                  <a:pt x="97661" y="334109"/>
                  <a:pt x="96065" y="333451"/>
                  <a:pt x="94374" y="331010"/>
                </a:cubicBezTo>
                <a:cubicBezTo>
                  <a:pt x="92684" y="328568"/>
                  <a:pt x="92684" y="326878"/>
                  <a:pt x="94374" y="325939"/>
                </a:cubicBezTo>
                <a:cubicBezTo>
                  <a:pt x="95219" y="325282"/>
                  <a:pt x="96041" y="325094"/>
                  <a:pt x="96839" y="325375"/>
                </a:cubicBezTo>
                <a:close/>
                <a:moveTo>
                  <a:pt x="87612" y="314318"/>
                </a:moveTo>
                <a:cubicBezTo>
                  <a:pt x="88363" y="314459"/>
                  <a:pt x="89208" y="314952"/>
                  <a:pt x="90148" y="315797"/>
                </a:cubicBezTo>
                <a:cubicBezTo>
                  <a:pt x="91838" y="317863"/>
                  <a:pt x="92026" y="319366"/>
                  <a:pt x="90711" y="320305"/>
                </a:cubicBezTo>
                <a:cubicBezTo>
                  <a:pt x="89584" y="321619"/>
                  <a:pt x="88082" y="321338"/>
                  <a:pt x="86204" y="319460"/>
                </a:cubicBezTo>
                <a:cubicBezTo>
                  <a:pt x="84513" y="317394"/>
                  <a:pt x="84325" y="315891"/>
                  <a:pt x="85640" y="314952"/>
                </a:cubicBezTo>
                <a:cubicBezTo>
                  <a:pt x="86204" y="314389"/>
                  <a:pt x="86861" y="314177"/>
                  <a:pt x="87612" y="314318"/>
                </a:cubicBezTo>
                <a:close/>
                <a:moveTo>
                  <a:pt x="80007" y="307346"/>
                </a:moveTo>
                <a:cubicBezTo>
                  <a:pt x="81885" y="308285"/>
                  <a:pt x="82543" y="309412"/>
                  <a:pt x="81979" y="310726"/>
                </a:cubicBezTo>
                <a:cubicBezTo>
                  <a:pt x="81040" y="312041"/>
                  <a:pt x="79819" y="312229"/>
                  <a:pt x="78317" y="311290"/>
                </a:cubicBezTo>
                <a:cubicBezTo>
                  <a:pt x="76438" y="310351"/>
                  <a:pt x="75781" y="309224"/>
                  <a:pt x="76345" y="307909"/>
                </a:cubicBezTo>
                <a:cubicBezTo>
                  <a:pt x="76908" y="306970"/>
                  <a:pt x="78129" y="306783"/>
                  <a:pt x="80007" y="307346"/>
                </a:cubicBezTo>
                <a:close/>
                <a:moveTo>
                  <a:pt x="81133" y="0"/>
                </a:moveTo>
                <a:lnTo>
                  <a:pt x="351575" y="0"/>
                </a:lnTo>
                <a:cubicBezTo>
                  <a:pt x="373924" y="0"/>
                  <a:pt x="393034" y="7935"/>
                  <a:pt x="408903" y="23804"/>
                </a:cubicBezTo>
                <a:cubicBezTo>
                  <a:pt x="424773" y="39674"/>
                  <a:pt x="432708" y="58783"/>
                  <a:pt x="432708" y="81133"/>
                </a:cubicBezTo>
                <a:lnTo>
                  <a:pt x="432708" y="351575"/>
                </a:lnTo>
                <a:cubicBezTo>
                  <a:pt x="432708" y="373924"/>
                  <a:pt x="424773" y="393033"/>
                  <a:pt x="408903" y="408903"/>
                </a:cubicBezTo>
                <a:cubicBezTo>
                  <a:pt x="393034" y="424772"/>
                  <a:pt x="373924" y="432707"/>
                  <a:pt x="351575" y="432707"/>
                </a:cubicBezTo>
                <a:lnTo>
                  <a:pt x="288472" y="432707"/>
                </a:lnTo>
                <a:cubicBezTo>
                  <a:pt x="285467" y="432707"/>
                  <a:pt x="283166" y="432613"/>
                  <a:pt x="281570" y="432425"/>
                </a:cubicBezTo>
                <a:cubicBezTo>
                  <a:pt x="279973" y="432238"/>
                  <a:pt x="278142" y="431768"/>
                  <a:pt x="276077" y="431017"/>
                </a:cubicBezTo>
                <a:cubicBezTo>
                  <a:pt x="274011" y="430266"/>
                  <a:pt x="272508" y="428904"/>
                  <a:pt x="271569" y="426932"/>
                </a:cubicBezTo>
                <a:cubicBezTo>
                  <a:pt x="270630" y="424960"/>
                  <a:pt x="270160" y="422378"/>
                  <a:pt x="270160" y="419185"/>
                </a:cubicBezTo>
                <a:lnTo>
                  <a:pt x="270160" y="351856"/>
                </a:lnTo>
                <a:cubicBezTo>
                  <a:pt x="270160" y="333639"/>
                  <a:pt x="265278" y="320305"/>
                  <a:pt x="255512" y="311853"/>
                </a:cubicBezTo>
                <a:cubicBezTo>
                  <a:pt x="266217" y="310726"/>
                  <a:pt x="275842" y="309036"/>
                  <a:pt x="284387" y="306783"/>
                </a:cubicBezTo>
                <a:cubicBezTo>
                  <a:pt x="292932" y="304529"/>
                  <a:pt x="301759" y="300867"/>
                  <a:pt x="310868" y="295796"/>
                </a:cubicBezTo>
                <a:cubicBezTo>
                  <a:pt x="319976" y="290725"/>
                  <a:pt x="327582" y="284480"/>
                  <a:pt x="333686" y="277062"/>
                </a:cubicBezTo>
                <a:cubicBezTo>
                  <a:pt x="339790" y="269644"/>
                  <a:pt x="344767" y="259784"/>
                  <a:pt x="348617" y="247483"/>
                </a:cubicBezTo>
                <a:cubicBezTo>
                  <a:pt x="352467" y="235181"/>
                  <a:pt x="354392" y="221049"/>
                  <a:pt x="354392" y="205085"/>
                </a:cubicBezTo>
                <a:cubicBezTo>
                  <a:pt x="354392" y="182360"/>
                  <a:pt x="346974" y="163016"/>
                  <a:pt x="332137" y="147053"/>
                </a:cubicBezTo>
                <a:cubicBezTo>
                  <a:pt x="339086" y="129962"/>
                  <a:pt x="338335" y="110806"/>
                  <a:pt x="329883" y="89584"/>
                </a:cubicBezTo>
                <a:cubicBezTo>
                  <a:pt x="324625" y="87894"/>
                  <a:pt x="317018" y="88926"/>
                  <a:pt x="307065" y="92683"/>
                </a:cubicBezTo>
                <a:cubicBezTo>
                  <a:pt x="297111" y="96439"/>
                  <a:pt x="288472" y="100571"/>
                  <a:pt x="281148" y="105078"/>
                </a:cubicBezTo>
                <a:lnTo>
                  <a:pt x="270442" y="111839"/>
                </a:lnTo>
                <a:cubicBezTo>
                  <a:pt x="252976" y="106956"/>
                  <a:pt x="234947" y="104514"/>
                  <a:pt x="216354" y="104514"/>
                </a:cubicBezTo>
                <a:cubicBezTo>
                  <a:pt x="197761" y="104514"/>
                  <a:pt x="179732" y="106956"/>
                  <a:pt x="162265" y="111839"/>
                </a:cubicBezTo>
                <a:cubicBezTo>
                  <a:pt x="159261" y="109773"/>
                  <a:pt x="155270" y="107238"/>
                  <a:pt x="150293" y="104233"/>
                </a:cubicBezTo>
                <a:cubicBezTo>
                  <a:pt x="145316" y="101228"/>
                  <a:pt x="137475" y="97613"/>
                  <a:pt x="126770" y="93387"/>
                </a:cubicBezTo>
                <a:cubicBezTo>
                  <a:pt x="116065" y="89161"/>
                  <a:pt x="107989" y="87894"/>
                  <a:pt x="102543" y="89584"/>
                </a:cubicBezTo>
                <a:cubicBezTo>
                  <a:pt x="94279" y="110806"/>
                  <a:pt x="93622" y="129962"/>
                  <a:pt x="100571" y="147053"/>
                </a:cubicBezTo>
                <a:cubicBezTo>
                  <a:pt x="85734" y="163016"/>
                  <a:pt x="78316" y="182360"/>
                  <a:pt x="78316" y="205085"/>
                </a:cubicBezTo>
                <a:cubicBezTo>
                  <a:pt x="78316" y="221049"/>
                  <a:pt x="80241" y="235134"/>
                  <a:pt x="84091" y="247342"/>
                </a:cubicBezTo>
                <a:cubicBezTo>
                  <a:pt x="87941" y="259549"/>
                  <a:pt x="92871" y="269409"/>
                  <a:pt x="98880" y="276921"/>
                </a:cubicBezTo>
                <a:cubicBezTo>
                  <a:pt x="104890" y="284434"/>
                  <a:pt x="112450" y="290725"/>
                  <a:pt x="121558" y="295796"/>
                </a:cubicBezTo>
                <a:cubicBezTo>
                  <a:pt x="130667" y="300867"/>
                  <a:pt x="139494" y="304529"/>
                  <a:pt x="148039" y="306783"/>
                </a:cubicBezTo>
                <a:cubicBezTo>
                  <a:pt x="156584" y="309036"/>
                  <a:pt x="166210" y="310726"/>
                  <a:pt x="176915" y="311853"/>
                </a:cubicBezTo>
                <a:cubicBezTo>
                  <a:pt x="169402" y="318614"/>
                  <a:pt x="164801" y="328286"/>
                  <a:pt x="163111" y="340870"/>
                </a:cubicBezTo>
                <a:cubicBezTo>
                  <a:pt x="159167" y="342748"/>
                  <a:pt x="154941" y="344156"/>
                  <a:pt x="150434" y="345095"/>
                </a:cubicBezTo>
                <a:cubicBezTo>
                  <a:pt x="145926" y="346034"/>
                  <a:pt x="140574" y="346504"/>
                  <a:pt x="134376" y="346504"/>
                </a:cubicBezTo>
                <a:cubicBezTo>
                  <a:pt x="128179" y="346504"/>
                  <a:pt x="122028" y="344485"/>
                  <a:pt x="115924" y="340447"/>
                </a:cubicBezTo>
                <a:cubicBezTo>
                  <a:pt x="109821" y="336409"/>
                  <a:pt x="104609" y="330540"/>
                  <a:pt x="100289" y="322840"/>
                </a:cubicBezTo>
                <a:cubicBezTo>
                  <a:pt x="96721" y="316830"/>
                  <a:pt x="92167" y="311947"/>
                  <a:pt x="86626" y="308191"/>
                </a:cubicBezTo>
                <a:cubicBezTo>
                  <a:pt x="81086" y="304435"/>
                  <a:pt x="76437" y="302181"/>
                  <a:pt x="72682" y="301430"/>
                </a:cubicBezTo>
                <a:lnTo>
                  <a:pt x="67048" y="300585"/>
                </a:lnTo>
                <a:cubicBezTo>
                  <a:pt x="63104" y="300585"/>
                  <a:pt x="60380" y="301008"/>
                  <a:pt x="58878" y="301853"/>
                </a:cubicBezTo>
                <a:cubicBezTo>
                  <a:pt x="57375" y="302698"/>
                  <a:pt x="56906" y="303778"/>
                  <a:pt x="57469" y="305092"/>
                </a:cubicBezTo>
                <a:cubicBezTo>
                  <a:pt x="58032" y="306407"/>
                  <a:pt x="58878" y="307722"/>
                  <a:pt x="60005" y="309036"/>
                </a:cubicBezTo>
                <a:cubicBezTo>
                  <a:pt x="61132" y="310351"/>
                  <a:pt x="62352" y="311478"/>
                  <a:pt x="63667" y="312417"/>
                </a:cubicBezTo>
                <a:lnTo>
                  <a:pt x="65639" y="313825"/>
                </a:lnTo>
                <a:cubicBezTo>
                  <a:pt x="69771" y="315703"/>
                  <a:pt x="73855" y="319272"/>
                  <a:pt x="77893" y="324530"/>
                </a:cubicBezTo>
                <a:cubicBezTo>
                  <a:pt x="81931" y="329789"/>
                  <a:pt x="84889" y="334578"/>
                  <a:pt x="86767" y="338898"/>
                </a:cubicBezTo>
                <a:lnTo>
                  <a:pt x="89584" y="345377"/>
                </a:lnTo>
                <a:cubicBezTo>
                  <a:pt x="92026" y="352514"/>
                  <a:pt x="96157" y="358289"/>
                  <a:pt x="101980" y="362702"/>
                </a:cubicBezTo>
                <a:cubicBezTo>
                  <a:pt x="107802" y="367116"/>
                  <a:pt x="114093" y="369933"/>
                  <a:pt x="120854" y="371153"/>
                </a:cubicBezTo>
                <a:cubicBezTo>
                  <a:pt x="127615" y="372374"/>
                  <a:pt x="134141" y="373031"/>
                  <a:pt x="140433" y="373125"/>
                </a:cubicBezTo>
                <a:cubicBezTo>
                  <a:pt x="146724" y="373219"/>
                  <a:pt x="151936" y="372891"/>
                  <a:pt x="156068" y="372139"/>
                </a:cubicBezTo>
                <a:lnTo>
                  <a:pt x="162547" y="371013"/>
                </a:lnTo>
                <a:cubicBezTo>
                  <a:pt x="162547" y="378149"/>
                  <a:pt x="162594" y="387821"/>
                  <a:pt x="162688" y="400029"/>
                </a:cubicBezTo>
                <a:cubicBezTo>
                  <a:pt x="162782" y="412236"/>
                  <a:pt x="162829" y="418622"/>
                  <a:pt x="162829" y="419185"/>
                </a:cubicBezTo>
                <a:cubicBezTo>
                  <a:pt x="162829" y="423317"/>
                  <a:pt x="161796" y="426463"/>
                  <a:pt x="159730" y="428622"/>
                </a:cubicBezTo>
                <a:cubicBezTo>
                  <a:pt x="157664" y="430782"/>
                  <a:pt x="155598" y="432003"/>
                  <a:pt x="153532" y="432285"/>
                </a:cubicBezTo>
                <a:cubicBezTo>
                  <a:pt x="151467" y="432566"/>
                  <a:pt x="148368" y="432707"/>
                  <a:pt x="144236" y="432707"/>
                </a:cubicBezTo>
                <a:lnTo>
                  <a:pt x="81133" y="432707"/>
                </a:lnTo>
                <a:cubicBezTo>
                  <a:pt x="58784" y="432707"/>
                  <a:pt x="39675" y="424772"/>
                  <a:pt x="23805" y="408903"/>
                </a:cubicBezTo>
                <a:cubicBezTo>
                  <a:pt x="7935" y="393033"/>
                  <a:pt x="0" y="373924"/>
                  <a:pt x="0" y="351575"/>
                </a:cubicBezTo>
                <a:lnTo>
                  <a:pt x="0" y="81133"/>
                </a:lnTo>
                <a:cubicBezTo>
                  <a:pt x="0" y="58783"/>
                  <a:pt x="7935" y="39674"/>
                  <a:pt x="23805" y="23804"/>
                </a:cubicBezTo>
                <a:cubicBezTo>
                  <a:pt x="39675" y="7935"/>
                  <a:pt x="58784" y="0"/>
                  <a:pt x="81133" y="0"/>
                </a:cubicBezTo>
                <a:close/>
              </a:path>
            </a:pathLst>
          </a:custGeom>
          <a:solidFill>
            <a:srgbClr val="06657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Calibri"/>
              <a:buNone/>
              <a:tabLst/>
              <a:defRPr/>
            </a:pPr>
            <a:endParaRPr kumimoji="0" sz="13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1" name="Google Shape;453;p21">
            <a:extLst>
              <a:ext uri="{FF2B5EF4-FFF2-40B4-BE49-F238E27FC236}">
                <a16:creationId xmlns:a16="http://schemas.microsoft.com/office/drawing/2014/main" id="{B9273943-F843-4E24-98B1-4B43FEBFAC2B}"/>
              </a:ext>
            </a:extLst>
          </p:cNvPr>
          <p:cNvSpPr/>
          <p:nvPr/>
        </p:nvSpPr>
        <p:spPr>
          <a:xfrm>
            <a:off x="1769933" y="3999056"/>
            <a:ext cx="249274" cy="268449"/>
          </a:xfrm>
          <a:custGeom>
            <a:avLst/>
            <a:gdLst/>
            <a:ahLst/>
            <a:cxnLst/>
            <a:rect l="l" t="t" r="r" b="b"/>
            <a:pathLst>
              <a:path w="468767" h="504825" extrusionOk="0">
                <a:moveTo>
                  <a:pt x="234383" y="0"/>
                </a:moveTo>
                <a:cubicBezTo>
                  <a:pt x="241897" y="0"/>
                  <a:pt x="248282" y="2629"/>
                  <a:pt x="253540" y="7888"/>
                </a:cubicBezTo>
                <a:cubicBezTo>
                  <a:pt x="258798" y="13146"/>
                  <a:pt x="261429" y="19532"/>
                  <a:pt x="261429" y="27044"/>
                </a:cubicBezTo>
                <a:cubicBezTo>
                  <a:pt x="261429" y="30800"/>
                  <a:pt x="260677" y="34463"/>
                  <a:pt x="259174" y="38031"/>
                </a:cubicBezTo>
                <a:cubicBezTo>
                  <a:pt x="294858" y="43290"/>
                  <a:pt x="323686" y="58173"/>
                  <a:pt x="345659" y="82682"/>
                </a:cubicBezTo>
                <a:cubicBezTo>
                  <a:pt x="367634" y="107191"/>
                  <a:pt x="378620" y="133719"/>
                  <a:pt x="378620" y="162265"/>
                </a:cubicBezTo>
                <a:cubicBezTo>
                  <a:pt x="378620" y="188370"/>
                  <a:pt x="380451" y="212785"/>
                  <a:pt x="384113" y="235510"/>
                </a:cubicBezTo>
                <a:cubicBezTo>
                  <a:pt x="387775" y="258235"/>
                  <a:pt x="392470" y="277579"/>
                  <a:pt x="398198" y="293542"/>
                </a:cubicBezTo>
                <a:cubicBezTo>
                  <a:pt x="403926" y="309506"/>
                  <a:pt x="410922" y="324390"/>
                  <a:pt x="419185" y="338193"/>
                </a:cubicBezTo>
                <a:cubicBezTo>
                  <a:pt x="427449" y="351997"/>
                  <a:pt x="435431" y="363219"/>
                  <a:pt x="443131" y="371858"/>
                </a:cubicBezTo>
                <a:cubicBezTo>
                  <a:pt x="450831" y="380497"/>
                  <a:pt x="459376" y="388760"/>
                  <a:pt x="468767" y="396648"/>
                </a:cubicBezTo>
                <a:cubicBezTo>
                  <a:pt x="468767" y="406414"/>
                  <a:pt x="465198" y="414866"/>
                  <a:pt x="458062" y="422002"/>
                </a:cubicBezTo>
                <a:cubicBezTo>
                  <a:pt x="450925" y="429139"/>
                  <a:pt x="442473" y="432707"/>
                  <a:pt x="432708" y="432707"/>
                </a:cubicBezTo>
                <a:lnTo>
                  <a:pt x="306502" y="432707"/>
                </a:lnTo>
                <a:cubicBezTo>
                  <a:pt x="306502" y="452615"/>
                  <a:pt x="299459" y="469611"/>
                  <a:pt x="285373" y="483697"/>
                </a:cubicBezTo>
                <a:cubicBezTo>
                  <a:pt x="271287" y="497782"/>
                  <a:pt x="254291" y="504825"/>
                  <a:pt x="234383" y="504825"/>
                </a:cubicBezTo>
                <a:cubicBezTo>
                  <a:pt x="214476" y="504825"/>
                  <a:pt x="197479" y="497782"/>
                  <a:pt x="183394" y="483697"/>
                </a:cubicBezTo>
                <a:cubicBezTo>
                  <a:pt x="169309" y="469611"/>
                  <a:pt x="162266" y="452615"/>
                  <a:pt x="162266" y="432707"/>
                </a:cubicBezTo>
                <a:lnTo>
                  <a:pt x="36060" y="432707"/>
                </a:lnTo>
                <a:cubicBezTo>
                  <a:pt x="26294" y="432707"/>
                  <a:pt x="17842" y="429139"/>
                  <a:pt x="10706" y="422002"/>
                </a:cubicBezTo>
                <a:cubicBezTo>
                  <a:pt x="3569" y="414866"/>
                  <a:pt x="0" y="406414"/>
                  <a:pt x="0" y="396648"/>
                </a:cubicBezTo>
                <a:cubicBezTo>
                  <a:pt x="9390" y="388760"/>
                  <a:pt x="17936" y="380497"/>
                  <a:pt x="25637" y="371858"/>
                </a:cubicBezTo>
                <a:cubicBezTo>
                  <a:pt x="33337" y="363219"/>
                  <a:pt x="41318" y="351997"/>
                  <a:pt x="49581" y="338193"/>
                </a:cubicBezTo>
                <a:cubicBezTo>
                  <a:pt x="57845" y="324390"/>
                  <a:pt x="64841" y="309506"/>
                  <a:pt x="70570" y="293542"/>
                </a:cubicBezTo>
                <a:cubicBezTo>
                  <a:pt x="76297" y="277579"/>
                  <a:pt x="80992" y="258235"/>
                  <a:pt x="84655" y="235510"/>
                </a:cubicBezTo>
                <a:cubicBezTo>
                  <a:pt x="88317" y="212785"/>
                  <a:pt x="90148" y="188370"/>
                  <a:pt x="90148" y="162265"/>
                </a:cubicBezTo>
                <a:cubicBezTo>
                  <a:pt x="90148" y="133719"/>
                  <a:pt x="101134" y="107191"/>
                  <a:pt x="123108" y="82682"/>
                </a:cubicBezTo>
                <a:cubicBezTo>
                  <a:pt x="145082" y="58173"/>
                  <a:pt x="173910" y="43290"/>
                  <a:pt x="209593" y="38031"/>
                </a:cubicBezTo>
                <a:cubicBezTo>
                  <a:pt x="208090" y="34463"/>
                  <a:pt x="207339" y="30800"/>
                  <a:pt x="207339" y="27044"/>
                </a:cubicBezTo>
                <a:cubicBezTo>
                  <a:pt x="207339" y="19532"/>
                  <a:pt x="209969" y="13146"/>
                  <a:pt x="215227" y="7888"/>
                </a:cubicBezTo>
                <a:cubicBezTo>
                  <a:pt x="220486" y="2629"/>
                  <a:pt x="226871" y="0"/>
                  <a:pt x="234383" y="0"/>
                </a:cubicBezTo>
                <a:close/>
                <a:moveTo>
                  <a:pt x="234383" y="72118"/>
                </a:moveTo>
                <a:cubicBezTo>
                  <a:pt x="216918" y="72118"/>
                  <a:pt x="201002" y="75076"/>
                  <a:pt x="186634" y="80992"/>
                </a:cubicBezTo>
                <a:cubicBezTo>
                  <a:pt x="172266" y="86908"/>
                  <a:pt x="160857" y="94467"/>
                  <a:pt x="152406" y="103669"/>
                </a:cubicBezTo>
                <a:cubicBezTo>
                  <a:pt x="143955" y="112872"/>
                  <a:pt x="137475" y="122544"/>
                  <a:pt x="132968" y="132686"/>
                </a:cubicBezTo>
                <a:cubicBezTo>
                  <a:pt x="128461" y="142827"/>
                  <a:pt x="126207" y="152687"/>
                  <a:pt x="126207" y="162265"/>
                </a:cubicBezTo>
                <a:cubicBezTo>
                  <a:pt x="126207" y="262179"/>
                  <a:pt x="101229" y="340306"/>
                  <a:pt x="51272" y="396648"/>
                </a:cubicBezTo>
                <a:lnTo>
                  <a:pt x="417495" y="396648"/>
                </a:lnTo>
                <a:cubicBezTo>
                  <a:pt x="367539" y="340306"/>
                  <a:pt x="342561" y="262179"/>
                  <a:pt x="342561" y="162265"/>
                </a:cubicBezTo>
                <a:cubicBezTo>
                  <a:pt x="342561" y="152687"/>
                  <a:pt x="340307" y="142827"/>
                  <a:pt x="335800" y="132686"/>
                </a:cubicBezTo>
                <a:cubicBezTo>
                  <a:pt x="331293" y="122544"/>
                  <a:pt x="324813" y="112872"/>
                  <a:pt x="316362" y="103669"/>
                </a:cubicBezTo>
                <a:cubicBezTo>
                  <a:pt x="307910" y="94467"/>
                  <a:pt x="296500" y="86908"/>
                  <a:pt x="282134" y="80992"/>
                </a:cubicBezTo>
                <a:cubicBezTo>
                  <a:pt x="267766" y="75076"/>
                  <a:pt x="251850" y="72118"/>
                  <a:pt x="234383" y="72118"/>
                </a:cubicBezTo>
                <a:close/>
                <a:moveTo>
                  <a:pt x="189310" y="428200"/>
                </a:moveTo>
                <a:cubicBezTo>
                  <a:pt x="186305" y="428200"/>
                  <a:pt x="184803" y="429702"/>
                  <a:pt x="184803" y="432707"/>
                </a:cubicBezTo>
                <a:cubicBezTo>
                  <a:pt x="184803" y="446417"/>
                  <a:pt x="189638" y="458108"/>
                  <a:pt x="199310" y="467780"/>
                </a:cubicBezTo>
                <a:cubicBezTo>
                  <a:pt x="208982" y="477452"/>
                  <a:pt x="220673" y="482288"/>
                  <a:pt x="234383" y="482288"/>
                </a:cubicBezTo>
                <a:cubicBezTo>
                  <a:pt x="237388" y="482288"/>
                  <a:pt x="238892" y="480786"/>
                  <a:pt x="238892" y="477781"/>
                </a:cubicBezTo>
                <a:cubicBezTo>
                  <a:pt x="238892" y="474776"/>
                  <a:pt x="237388" y="473273"/>
                  <a:pt x="234383" y="473273"/>
                </a:cubicBezTo>
                <a:cubicBezTo>
                  <a:pt x="223303" y="473273"/>
                  <a:pt x="213772" y="469283"/>
                  <a:pt x="205790" y="461301"/>
                </a:cubicBezTo>
                <a:cubicBezTo>
                  <a:pt x="197808" y="453319"/>
                  <a:pt x="193817" y="443788"/>
                  <a:pt x="193817" y="432707"/>
                </a:cubicBezTo>
                <a:cubicBezTo>
                  <a:pt x="193817" y="429702"/>
                  <a:pt x="192315" y="428200"/>
                  <a:pt x="189310" y="428200"/>
                </a:cubicBezTo>
                <a:close/>
              </a:path>
            </a:pathLst>
          </a:custGeom>
          <a:solidFill>
            <a:srgbClr val="06657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Calibri"/>
              <a:buNone/>
              <a:tabLst/>
              <a:defRPr/>
            </a:pPr>
            <a:endParaRPr kumimoji="0" sz="13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2" name="Google Shape;454;p21">
            <a:extLst>
              <a:ext uri="{FF2B5EF4-FFF2-40B4-BE49-F238E27FC236}">
                <a16:creationId xmlns:a16="http://schemas.microsoft.com/office/drawing/2014/main" id="{47CCD7C7-5BA1-415D-A0E7-2416209EF17A}"/>
              </a:ext>
            </a:extLst>
          </p:cNvPr>
          <p:cNvSpPr/>
          <p:nvPr/>
        </p:nvSpPr>
        <p:spPr>
          <a:xfrm>
            <a:off x="3198826" y="3999056"/>
            <a:ext cx="230099" cy="268449"/>
          </a:xfrm>
          <a:custGeom>
            <a:avLst/>
            <a:gdLst/>
            <a:ahLst/>
            <a:cxnLst/>
            <a:rect l="l" t="t" r="r" b="b"/>
            <a:pathLst>
              <a:path w="432707" h="504825" extrusionOk="0">
                <a:moveTo>
                  <a:pt x="180013" y="0"/>
                </a:moveTo>
                <a:cubicBezTo>
                  <a:pt x="199733" y="0"/>
                  <a:pt x="216729" y="7090"/>
                  <a:pt x="231002" y="21269"/>
                </a:cubicBezTo>
                <a:cubicBezTo>
                  <a:pt x="245276" y="35449"/>
                  <a:pt x="252413" y="52398"/>
                  <a:pt x="252413" y="72118"/>
                </a:cubicBezTo>
                <a:lnTo>
                  <a:pt x="252413" y="119727"/>
                </a:lnTo>
                <a:cubicBezTo>
                  <a:pt x="264057" y="120478"/>
                  <a:pt x="275231" y="123953"/>
                  <a:pt x="285936" y="130150"/>
                </a:cubicBezTo>
                <a:cubicBezTo>
                  <a:pt x="289880" y="129587"/>
                  <a:pt x="293918" y="129305"/>
                  <a:pt x="298049" y="129305"/>
                </a:cubicBezTo>
                <a:cubicBezTo>
                  <a:pt x="317018" y="129305"/>
                  <a:pt x="333733" y="134939"/>
                  <a:pt x="348194" y="146208"/>
                </a:cubicBezTo>
                <a:cubicBezTo>
                  <a:pt x="374299" y="146020"/>
                  <a:pt x="394911" y="154002"/>
                  <a:pt x="410029" y="170153"/>
                </a:cubicBezTo>
                <a:cubicBezTo>
                  <a:pt x="425148" y="186305"/>
                  <a:pt x="432707" y="207621"/>
                  <a:pt x="432707" y="234101"/>
                </a:cubicBezTo>
                <a:cubicBezTo>
                  <a:pt x="432707" y="259080"/>
                  <a:pt x="426227" y="289317"/>
                  <a:pt x="413269" y="324812"/>
                </a:cubicBezTo>
                <a:cubicBezTo>
                  <a:pt x="402189" y="355613"/>
                  <a:pt x="396648" y="376553"/>
                  <a:pt x="396648" y="387634"/>
                </a:cubicBezTo>
                <a:lnTo>
                  <a:pt x="396648" y="468766"/>
                </a:lnTo>
                <a:cubicBezTo>
                  <a:pt x="396648" y="478720"/>
                  <a:pt x="393127" y="487218"/>
                  <a:pt x="386084" y="494261"/>
                </a:cubicBezTo>
                <a:cubicBezTo>
                  <a:pt x="379041" y="501304"/>
                  <a:pt x="370543" y="504825"/>
                  <a:pt x="360589" y="504825"/>
                </a:cubicBezTo>
                <a:lnTo>
                  <a:pt x="180294" y="504825"/>
                </a:lnTo>
                <a:cubicBezTo>
                  <a:pt x="170341" y="504825"/>
                  <a:pt x="161842" y="501304"/>
                  <a:pt x="154800" y="494261"/>
                </a:cubicBezTo>
                <a:cubicBezTo>
                  <a:pt x="147757" y="487218"/>
                  <a:pt x="144235" y="478720"/>
                  <a:pt x="144235" y="468766"/>
                </a:cubicBezTo>
                <a:lnTo>
                  <a:pt x="144235" y="387634"/>
                </a:lnTo>
                <a:cubicBezTo>
                  <a:pt x="144235" y="385755"/>
                  <a:pt x="143813" y="383737"/>
                  <a:pt x="142968" y="381577"/>
                </a:cubicBezTo>
                <a:cubicBezTo>
                  <a:pt x="142123" y="379417"/>
                  <a:pt x="140808" y="377210"/>
                  <a:pt x="139024" y="374957"/>
                </a:cubicBezTo>
                <a:cubicBezTo>
                  <a:pt x="137240" y="372703"/>
                  <a:pt x="135550" y="370590"/>
                  <a:pt x="133953" y="368618"/>
                </a:cubicBezTo>
                <a:cubicBezTo>
                  <a:pt x="132357" y="366646"/>
                  <a:pt x="130244" y="364392"/>
                  <a:pt x="127615" y="361857"/>
                </a:cubicBezTo>
                <a:cubicBezTo>
                  <a:pt x="124986" y="359322"/>
                  <a:pt x="122966" y="357397"/>
                  <a:pt x="121558" y="356082"/>
                </a:cubicBezTo>
                <a:cubicBezTo>
                  <a:pt x="120149" y="354767"/>
                  <a:pt x="118131" y="352983"/>
                  <a:pt x="115501" y="350730"/>
                </a:cubicBezTo>
                <a:cubicBezTo>
                  <a:pt x="112872" y="348476"/>
                  <a:pt x="111275" y="347161"/>
                  <a:pt x="110712" y="346786"/>
                </a:cubicBezTo>
                <a:cubicBezTo>
                  <a:pt x="96814" y="334578"/>
                  <a:pt x="84701" y="325188"/>
                  <a:pt x="74372" y="318614"/>
                </a:cubicBezTo>
                <a:cubicBezTo>
                  <a:pt x="70428" y="316173"/>
                  <a:pt x="64605" y="313074"/>
                  <a:pt x="56905" y="309318"/>
                </a:cubicBezTo>
                <a:cubicBezTo>
                  <a:pt x="49206" y="305562"/>
                  <a:pt x="42445" y="302087"/>
                  <a:pt x="36622" y="298895"/>
                </a:cubicBezTo>
                <a:cubicBezTo>
                  <a:pt x="30800" y="295702"/>
                  <a:pt x="24885" y="291899"/>
                  <a:pt x="18874" y="287485"/>
                </a:cubicBezTo>
                <a:cubicBezTo>
                  <a:pt x="12865" y="283072"/>
                  <a:pt x="8217" y="277907"/>
                  <a:pt x="4930" y="271991"/>
                </a:cubicBezTo>
                <a:cubicBezTo>
                  <a:pt x="1644" y="266076"/>
                  <a:pt x="0" y="259549"/>
                  <a:pt x="0" y="252413"/>
                </a:cubicBezTo>
                <a:cubicBezTo>
                  <a:pt x="0" y="228937"/>
                  <a:pt x="6291" y="209546"/>
                  <a:pt x="18874" y="194239"/>
                </a:cubicBezTo>
                <a:cubicBezTo>
                  <a:pt x="31458" y="178933"/>
                  <a:pt x="49206" y="171280"/>
                  <a:pt x="72118" y="171280"/>
                </a:cubicBezTo>
                <a:cubicBezTo>
                  <a:pt x="84889" y="171280"/>
                  <a:pt x="96908" y="173346"/>
                  <a:pt x="108177" y="177478"/>
                </a:cubicBezTo>
                <a:lnTo>
                  <a:pt x="108177" y="72118"/>
                </a:lnTo>
                <a:cubicBezTo>
                  <a:pt x="108177" y="52586"/>
                  <a:pt x="115313" y="35683"/>
                  <a:pt x="129587" y="21410"/>
                </a:cubicBezTo>
                <a:cubicBezTo>
                  <a:pt x="143860" y="7137"/>
                  <a:pt x="160669" y="0"/>
                  <a:pt x="180013" y="0"/>
                </a:cubicBezTo>
                <a:close/>
                <a:moveTo>
                  <a:pt x="180294" y="36059"/>
                </a:moveTo>
                <a:cubicBezTo>
                  <a:pt x="170716" y="36059"/>
                  <a:pt x="162312" y="39721"/>
                  <a:pt x="155081" y="47046"/>
                </a:cubicBezTo>
                <a:cubicBezTo>
                  <a:pt x="147851" y="54370"/>
                  <a:pt x="144235" y="62728"/>
                  <a:pt x="144235" y="72118"/>
                </a:cubicBezTo>
                <a:lnTo>
                  <a:pt x="144235" y="234383"/>
                </a:lnTo>
                <a:cubicBezTo>
                  <a:pt x="140480" y="234383"/>
                  <a:pt x="135925" y="232974"/>
                  <a:pt x="130573" y="230158"/>
                </a:cubicBezTo>
                <a:cubicBezTo>
                  <a:pt x="125220" y="227340"/>
                  <a:pt x="120056" y="224242"/>
                  <a:pt x="115078" y="220861"/>
                </a:cubicBezTo>
                <a:cubicBezTo>
                  <a:pt x="110102" y="217481"/>
                  <a:pt x="103716" y="214382"/>
                  <a:pt x="95922" y="211565"/>
                </a:cubicBezTo>
                <a:cubicBezTo>
                  <a:pt x="88128" y="208747"/>
                  <a:pt x="80194" y="207339"/>
                  <a:pt x="72118" y="207339"/>
                </a:cubicBezTo>
                <a:cubicBezTo>
                  <a:pt x="59535" y="207339"/>
                  <a:pt x="50380" y="211518"/>
                  <a:pt x="44651" y="219875"/>
                </a:cubicBezTo>
                <a:cubicBezTo>
                  <a:pt x="38923" y="228232"/>
                  <a:pt x="36059" y="239078"/>
                  <a:pt x="36059" y="252413"/>
                </a:cubicBezTo>
                <a:cubicBezTo>
                  <a:pt x="36059" y="256920"/>
                  <a:pt x="49112" y="265371"/>
                  <a:pt x="75216" y="277767"/>
                </a:cubicBezTo>
                <a:cubicBezTo>
                  <a:pt x="83480" y="282274"/>
                  <a:pt x="89584" y="285748"/>
                  <a:pt x="93527" y="288190"/>
                </a:cubicBezTo>
                <a:cubicBezTo>
                  <a:pt x="105548" y="295702"/>
                  <a:pt x="119163" y="306219"/>
                  <a:pt x="134376" y="319741"/>
                </a:cubicBezTo>
                <a:cubicBezTo>
                  <a:pt x="149588" y="333076"/>
                  <a:pt x="159542" y="342560"/>
                  <a:pt x="164237" y="348194"/>
                </a:cubicBezTo>
                <a:cubicBezTo>
                  <a:pt x="174942" y="361153"/>
                  <a:pt x="180294" y="374299"/>
                  <a:pt x="180294" y="387634"/>
                </a:cubicBezTo>
                <a:lnTo>
                  <a:pt x="180294" y="396648"/>
                </a:lnTo>
                <a:lnTo>
                  <a:pt x="360589" y="396648"/>
                </a:lnTo>
                <a:lnTo>
                  <a:pt x="360589" y="387634"/>
                </a:lnTo>
                <a:cubicBezTo>
                  <a:pt x="360589" y="374111"/>
                  <a:pt x="363595" y="358429"/>
                  <a:pt x="369604" y="340588"/>
                </a:cubicBezTo>
                <a:cubicBezTo>
                  <a:pt x="375614" y="322746"/>
                  <a:pt x="381624" y="304576"/>
                  <a:pt x="387633" y="286077"/>
                </a:cubicBezTo>
                <a:cubicBezTo>
                  <a:pt x="393643" y="267578"/>
                  <a:pt x="396648" y="250722"/>
                  <a:pt x="396648" y="235510"/>
                </a:cubicBezTo>
                <a:cubicBezTo>
                  <a:pt x="396648" y="200014"/>
                  <a:pt x="380966" y="182267"/>
                  <a:pt x="349603" y="182267"/>
                </a:cubicBezTo>
                <a:cubicBezTo>
                  <a:pt x="344720" y="182267"/>
                  <a:pt x="339461" y="182736"/>
                  <a:pt x="333827" y="183675"/>
                </a:cubicBezTo>
                <a:cubicBezTo>
                  <a:pt x="330822" y="178041"/>
                  <a:pt x="325892" y="173581"/>
                  <a:pt x="319037" y="170294"/>
                </a:cubicBezTo>
                <a:cubicBezTo>
                  <a:pt x="312182" y="167007"/>
                  <a:pt x="305280" y="165364"/>
                  <a:pt x="298331" y="165364"/>
                </a:cubicBezTo>
                <a:cubicBezTo>
                  <a:pt x="291382" y="165364"/>
                  <a:pt x="284903" y="167054"/>
                  <a:pt x="278893" y="170435"/>
                </a:cubicBezTo>
                <a:cubicBezTo>
                  <a:pt x="269503" y="160481"/>
                  <a:pt x="258328" y="155504"/>
                  <a:pt x="245369" y="155504"/>
                </a:cubicBezTo>
                <a:cubicBezTo>
                  <a:pt x="240675" y="155504"/>
                  <a:pt x="235463" y="156443"/>
                  <a:pt x="229735" y="158321"/>
                </a:cubicBezTo>
                <a:cubicBezTo>
                  <a:pt x="224007" y="160199"/>
                  <a:pt x="219547" y="162547"/>
                  <a:pt x="216354" y="165364"/>
                </a:cubicBezTo>
                <a:lnTo>
                  <a:pt x="216354" y="72118"/>
                </a:lnTo>
                <a:cubicBezTo>
                  <a:pt x="216354" y="62352"/>
                  <a:pt x="212785" y="53901"/>
                  <a:pt x="205649" y="46764"/>
                </a:cubicBezTo>
                <a:cubicBezTo>
                  <a:pt x="198512" y="39627"/>
                  <a:pt x="190061" y="36059"/>
                  <a:pt x="180294" y="36059"/>
                </a:cubicBezTo>
                <a:close/>
                <a:moveTo>
                  <a:pt x="342560" y="432707"/>
                </a:moveTo>
                <a:cubicBezTo>
                  <a:pt x="337677" y="432707"/>
                  <a:pt x="333451" y="434491"/>
                  <a:pt x="329883" y="438060"/>
                </a:cubicBezTo>
                <a:cubicBezTo>
                  <a:pt x="326314" y="441628"/>
                  <a:pt x="324530" y="445854"/>
                  <a:pt x="324530" y="450737"/>
                </a:cubicBezTo>
                <a:cubicBezTo>
                  <a:pt x="324530" y="455620"/>
                  <a:pt x="326314" y="459845"/>
                  <a:pt x="329883" y="463414"/>
                </a:cubicBezTo>
                <a:cubicBezTo>
                  <a:pt x="333451" y="466982"/>
                  <a:pt x="337677" y="468766"/>
                  <a:pt x="342560" y="468766"/>
                </a:cubicBezTo>
                <a:cubicBezTo>
                  <a:pt x="347443" y="468766"/>
                  <a:pt x="351669" y="466982"/>
                  <a:pt x="355236" y="463414"/>
                </a:cubicBezTo>
                <a:cubicBezTo>
                  <a:pt x="358805" y="459845"/>
                  <a:pt x="360589" y="455620"/>
                  <a:pt x="360589" y="450737"/>
                </a:cubicBezTo>
                <a:cubicBezTo>
                  <a:pt x="360589" y="445854"/>
                  <a:pt x="358805" y="441628"/>
                  <a:pt x="355236" y="438060"/>
                </a:cubicBezTo>
                <a:cubicBezTo>
                  <a:pt x="351669" y="434491"/>
                  <a:pt x="347443" y="432707"/>
                  <a:pt x="342560" y="432707"/>
                </a:cubicBezTo>
                <a:close/>
              </a:path>
            </a:pathLst>
          </a:custGeom>
          <a:solidFill>
            <a:srgbClr val="06657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Calibri"/>
              <a:buNone/>
              <a:tabLst/>
              <a:defRPr/>
            </a:pPr>
            <a:endParaRPr kumimoji="0" sz="13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3" name="Google Shape;455;p21">
            <a:extLst>
              <a:ext uri="{FF2B5EF4-FFF2-40B4-BE49-F238E27FC236}">
                <a16:creationId xmlns:a16="http://schemas.microsoft.com/office/drawing/2014/main" id="{39A752D6-6BD8-4094-932D-AAA37CFF215E}"/>
              </a:ext>
            </a:extLst>
          </p:cNvPr>
          <p:cNvSpPr/>
          <p:nvPr/>
        </p:nvSpPr>
        <p:spPr>
          <a:xfrm>
            <a:off x="3528056" y="3999056"/>
            <a:ext cx="230099" cy="268449"/>
          </a:xfrm>
          <a:custGeom>
            <a:avLst/>
            <a:gdLst/>
            <a:ahLst/>
            <a:cxnLst/>
            <a:rect l="l" t="t" r="r" b="b"/>
            <a:pathLst>
              <a:path w="432707" h="504825" extrusionOk="0">
                <a:moveTo>
                  <a:pt x="180295" y="0"/>
                </a:moveTo>
                <a:lnTo>
                  <a:pt x="360589" y="0"/>
                </a:lnTo>
                <a:cubicBezTo>
                  <a:pt x="370543" y="0"/>
                  <a:pt x="379041" y="3521"/>
                  <a:pt x="386084" y="10564"/>
                </a:cubicBezTo>
                <a:cubicBezTo>
                  <a:pt x="393127" y="17607"/>
                  <a:pt x="396648" y="26105"/>
                  <a:pt x="396648" y="36059"/>
                </a:cubicBezTo>
                <a:lnTo>
                  <a:pt x="396648" y="117192"/>
                </a:lnTo>
                <a:cubicBezTo>
                  <a:pt x="396648" y="128272"/>
                  <a:pt x="402188" y="149213"/>
                  <a:pt x="413269" y="180013"/>
                </a:cubicBezTo>
                <a:cubicBezTo>
                  <a:pt x="426228" y="215696"/>
                  <a:pt x="432707" y="245464"/>
                  <a:pt x="432707" y="269315"/>
                </a:cubicBezTo>
                <a:cubicBezTo>
                  <a:pt x="432707" y="295984"/>
                  <a:pt x="425429" y="317582"/>
                  <a:pt x="410874" y="334109"/>
                </a:cubicBezTo>
                <a:cubicBezTo>
                  <a:pt x="396320" y="350636"/>
                  <a:pt x="375896" y="358805"/>
                  <a:pt x="349603" y="358617"/>
                </a:cubicBezTo>
                <a:lnTo>
                  <a:pt x="348194" y="358336"/>
                </a:lnTo>
                <a:cubicBezTo>
                  <a:pt x="333921" y="369792"/>
                  <a:pt x="317206" y="375520"/>
                  <a:pt x="298050" y="375520"/>
                </a:cubicBezTo>
                <a:cubicBezTo>
                  <a:pt x="293918" y="375520"/>
                  <a:pt x="289880" y="375238"/>
                  <a:pt x="285936" y="374675"/>
                </a:cubicBezTo>
                <a:cubicBezTo>
                  <a:pt x="275794" y="380309"/>
                  <a:pt x="264620" y="383783"/>
                  <a:pt x="252413" y="385098"/>
                </a:cubicBezTo>
                <a:lnTo>
                  <a:pt x="252413" y="432707"/>
                </a:lnTo>
                <a:cubicBezTo>
                  <a:pt x="252413" y="452427"/>
                  <a:pt x="245276" y="469376"/>
                  <a:pt x="231003" y="483556"/>
                </a:cubicBezTo>
                <a:cubicBezTo>
                  <a:pt x="216729" y="497735"/>
                  <a:pt x="199733" y="504825"/>
                  <a:pt x="180013" y="504825"/>
                </a:cubicBezTo>
                <a:cubicBezTo>
                  <a:pt x="160669" y="504825"/>
                  <a:pt x="143860" y="497688"/>
                  <a:pt x="129587" y="483415"/>
                </a:cubicBezTo>
                <a:cubicBezTo>
                  <a:pt x="115314" y="469142"/>
                  <a:pt x="108177" y="452239"/>
                  <a:pt x="108177" y="432707"/>
                </a:cubicBezTo>
                <a:lnTo>
                  <a:pt x="108177" y="327348"/>
                </a:lnTo>
                <a:cubicBezTo>
                  <a:pt x="98035" y="331479"/>
                  <a:pt x="86016" y="333545"/>
                  <a:pt x="72118" y="333545"/>
                </a:cubicBezTo>
                <a:cubicBezTo>
                  <a:pt x="49394" y="333545"/>
                  <a:pt x="31692" y="325892"/>
                  <a:pt x="19016" y="310586"/>
                </a:cubicBezTo>
                <a:cubicBezTo>
                  <a:pt x="6339" y="295279"/>
                  <a:pt x="0" y="275888"/>
                  <a:pt x="0" y="252413"/>
                </a:cubicBezTo>
                <a:cubicBezTo>
                  <a:pt x="0" y="245276"/>
                  <a:pt x="1644" y="238750"/>
                  <a:pt x="4930" y="232834"/>
                </a:cubicBezTo>
                <a:cubicBezTo>
                  <a:pt x="8216" y="226918"/>
                  <a:pt x="12864" y="221753"/>
                  <a:pt x="18874" y="217340"/>
                </a:cubicBezTo>
                <a:cubicBezTo>
                  <a:pt x="24885" y="212926"/>
                  <a:pt x="30800" y="209123"/>
                  <a:pt x="36622" y="205930"/>
                </a:cubicBezTo>
                <a:cubicBezTo>
                  <a:pt x="42444" y="202738"/>
                  <a:pt x="49205" y="199263"/>
                  <a:pt x="56905" y="195507"/>
                </a:cubicBezTo>
                <a:cubicBezTo>
                  <a:pt x="64606" y="191751"/>
                  <a:pt x="70428" y="188652"/>
                  <a:pt x="74372" y="186211"/>
                </a:cubicBezTo>
                <a:cubicBezTo>
                  <a:pt x="84701" y="179637"/>
                  <a:pt x="96814" y="170247"/>
                  <a:pt x="110712" y="158040"/>
                </a:cubicBezTo>
                <a:cubicBezTo>
                  <a:pt x="111276" y="157664"/>
                  <a:pt x="112872" y="156349"/>
                  <a:pt x="115501" y="154096"/>
                </a:cubicBezTo>
                <a:cubicBezTo>
                  <a:pt x="118131" y="151842"/>
                  <a:pt x="120150" y="150058"/>
                  <a:pt x="121558" y="148743"/>
                </a:cubicBezTo>
                <a:cubicBezTo>
                  <a:pt x="122966" y="147429"/>
                  <a:pt x="124985" y="145504"/>
                  <a:pt x="127615" y="142968"/>
                </a:cubicBezTo>
                <a:cubicBezTo>
                  <a:pt x="130244" y="140433"/>
                  <a:pt x="132357" y="138179"/>
                  <a:pt x="133953" y="136207"/>
                </a:cubicBezTo>
                <a:cubicBezTo>
                  <a:pt x="135549" y="134235"/>
                  <a:pt x="137240" y="132122"/>
                  <a:pt x="139024" y="129869"/>
                </a:cubicBezTo>
                <a:cubicBezTo>
                  <a:pt x="140808" y="127615"/>
                  <a:pt x="142123" y="125408"/>
                  <a:pt x="142968" y="123248"/>
                </a:cubicBezTo>
                <a:cubicBezTo>
                  <a:pt x="143813" y="121089"/>
                  <a:pt x="144236" y="119070"/>
                  <a:pt x="144236" y="117192"/>
                </a:cubicBezTo>
                <a:lnTo>
                  <a:pt x="144236" y="36059"/>
                </a:lnTo>
                <a:cubicBezTo>
                  <a:pt x="144236" y="26105"/>
                  <a:pt x="147757" y="17607"/>
                  <a:pt x="154800" y="10564"/>
                </a:cubicBezTo>
                <a:cubicBezTo>
                  <a:pt x="161842" y="3521"/>
                  <a:pt x="170341" y="0"/>
                  <a:pt x="180295" y="0"/>
                </a:cubicBezTo>
                <a:close/>
                <a:moveTo>
                  <a:pt x="342560" y="36059"/>
                </a:moveTo>
                <a:cubicBezTo>
                  <a:pt x="337676" y="36059"/>
                  <a:pt x="333451" y="37843"/>
                  <a:pt x="329883" y="41411"/>
                </a:cubicBezTo>
                <a:cubicBezTo>
                  <a:pt x="326315" y="44980"/>
                  <a:pt x="324530" y="49205"/>
                  <a:pt x="324530" y="54088"/>
                </a:cubicBezTo>
                <a:cubicBezTo>
                  <a:pt x="324530" y="58971"/>
                  <a:pt x="326315" y="63197"/>
                  <a:pt x="329883" y="66765"/>
                </a:cubicBezTo>
                <a:cubicBezTo>
                  <a:pt x="333451" y="70334"/>
                  <a:pt x="337676" y="72118"/>
                  <a:pt x="342560" y="72118"/>
                </a:cubicBezTo>
                <a:cubicBezTo>
                  <a:pt x="347443" y="72118"/>
                  <a:pt x="351669" y="70334"/>
                  <a:pt x="355237" y="66765"/>
                </a:cubicBezTo>
                <a:cubicBezTo>
                  <a:pt x="358805" y="63197"/>
                  <a:pt x="360589" y="58971"/>
                  <a:pt x="360589" y="54088"/>
                </a:cubicBezTo>
                <a:cubicBezTo>
                  <a:pt x="360589" y="49205"/>
                  <a:pt x="358805" y="44980"/>
                  <a:pt x="355237" y="41411"/>
                </a:cubicBezTo>
                <a:cubicBezTo>
                  <a:pt x="351669" y="37843"/>
                  <a:pt x="347443" y="36059"/>
                  <a:pt x="342560" y="36059"/>
                </a:cubicBezTo>
                <a:close/>
                <a:moveTo>
                  <a:pt x="180295" y="108177"/>
                </a:moveTo>
                <a:lnTo>
                  <a:pt x="180295" y="117192"/>
                </a:lnTo>
                <a:cubicBezTo>
                  <a:pt x="180295" y="123765"/>
                  <a:pt x="179168" y="130103"/>
                  <a:pt x="176914" y="136207"/>
                </a:cubicBezTo>
                <a:cubicBezTo>
                  <a:pt x="174660" y="142311"/>
                  <a:pt x="171186" y="148180"/>
                  <a:pt x="166491" y="153814"/>
                </a:cubicBezTo>
                <a:cubicBezTo>
                  <a:pt x="161796" y="159448"/>
                  <a:pt x="157476" y="164143"/>
                  <a:pt x="153532" y="167899"/>
                </a:cubicBezTo>
                <a:cubicBezTo>
                  <a:pt x="149588" y="171656"/>
                  <a:pt x="144517" y="176257"/>
                  <a:pt x="138320" y="181703"/>
                </a:cubicBezTo>
                <a:cubicBezTo>
                  <a:pt x="136629" y="183206"/>
                  <a:pt x="135315" y="184333"/>
                  <a:pt x="134376" y="185084"/>
                </a:cubicBezTo>
                <a:cubicBezTo>
                  <a:pt x="119164" y="198606"/>
                  <a:pt x="105547" y="209123"/>
                  <a:pt x="93528" y="216635"/>
                </a:cubicBezTo>
                <a:cubicBezTo>
                  <a:pt x="89396" y="219265"/>
                  <a:pt x="83011" y="222833"/>
                  <a:pt x="74372" y="227340"/>
                </a:cubicBezTo>
                <a:cubicBezTo>
                  <a:pt x="73808" y="227528"/>
                  <a:pt x="71695" y="228514"/>
                  <a:pt x="68033" y="230298"/>
                </a:cubicBezTo>
                <a:cubicBezTo>
                  <a:pt x="64371" y="232082"/>
                  <a:pt x="60990" y="233820"/>
                  <a:pt x="57891" y="235510"/>
                </a:cubicBezTo>
                <a:cubicBezTo>
                  <a:pt x="54793" y="237200"/>
                  <a:pt x="51459" y="239078"/>
                  <a:pt x="47891" y="241144"/>
                </a:cubicBezTo>
                <a:cubicBezTo>
                  <a:pt x="44323" y="243210"/>
                  <a:pt x="41458" y="245229"/>
                  <a:pt x="39299" y="247201"/>
                </a:cubicBezTo>
                <a:cubicBezTo>
                  <a:pt x="37139" y="249173"/>
                  <a:pt x="36059" y="250910"/>
                  <a:pt x="36059" y="252413"/>
                </a:cubicBezTo>
                <a:cubicBezTo>
                  <a:pt x="36059" y="265747"/>
                  <a:pt x="38923" y="276593"/>
                  <a:pt x="44651" y="284950"/>
                </a:cubicBezTo>
                <a:cubicBezTo>
                  <a:pt x="50380" y="293307"/>
                  <a:pt x="59535" y="297486"/>
                  <a:pt x="72118" y="297486"/>
                </a:cubicBezTo>
                <a:cubicBezTo>
                  <a:pt x="80193" y="297486"/>
                  <a:pt x="88128" y="296078"/>
                  <a:pt x="95923" y="293260"/>
                </a:cubicBezTo>
                <a:cubicBezTo>
                  <a:pt x="103716" y="290443"/>
                  <a:pt x="110102" y="287345"/>
                  <a:pt x="115078" y="283964"/>
                </a:cubicBezTo>
                <a:cubicBezTo>
                  <a:pt x="120055" y="280584"/>
                  <a:pt x="125220" y="277485"/>
                  <a:pt x="130573" y="274668"/>
                </a:cubicBezTo>
                <a:cubicBezTo>
                  <a:pt x="135925" y="271851"/>
                  <a:pt x="140479" y="270442"/>
                  <a:pt x="144236" y="270442"/>
                </a:cubicBezTo>
                <a:lnTo>
                  <a:pt x="144236" y="432707"/>
                </a:lnTo>
                <a:cubicBezTo>
                  <a:pt x="144236" y="442097"/>
                  <a:pt x="147851" y="450455"/>
                  <a:pt x="155082" y="457779"/>
                </a:cubicBezTo>
                <a:cubicBezTo>
                  <a:pt x="162312" y="465104"/>
                  <a:pt x="170716" y="468766"/>
                  <a:pt x="180295" y="468766"/>
                </a:cubicBezTo>
                <a:cubicBezTo>
                  <a:pt x="190061" y="468766"/>
                  <a:pt x="198512" y="465198"/>
                  <a:pt x="205649" y="458061"/>
                </a:cubicBezTo>
                <a:cubicBezTo>
                  <a:pt x="212785" y="450924"/>
                  <a:pt x="216354" y="442473"/>
                  <a:pt x="216354" y="432707"/>
                </a:cubicBezTo>
                <a:lnTo>
                  <a:pt x="216354" y="339461"/>
                </a:lnTo>
                <a:cubicBezTo>
                  <a:pt x="224993" y="346034"/>
                  <a:pt x="234665" y="349321"/>
                  <a:pt x="245370" y="349321"/>
                </a:cubicBezTo>
                <a:cubicBezTo>
                  <a:pt x="258328" y="349321"/>
                  <a:pt x="269503" y="344344"/>
                  <a:pt x="278893" y="334390"/>
                </a:cubicBezTo>
                <a:cubicBezTo>
                  <a:pt x="284904" y="337771"/>
                  <a:pt x="291383" y="339461"/>
                  <a:pt x="298331" y="339461"/>
                </a:cubicBezTo>
                <a:cubicBezTo>
                  <a:pt x="305280" y="339461"/>
                  <a:pt x="312182" y="337818"/>
                  <a:pt x="319037" y="334531"/>
                </a:cubicBezTo>
                <a:cubicBezTo>
                  <a:pt x="325892" y="331245"/>
                  <a:pt x="330822" y="326784"/>
                  <a:pt x="333827" y="321150"/>
                </a:cubicBezTo>
                <a:cubicBezTo>
                  <a:pt x="338334" y="321901"/>
                  <a:pt x="343592" y="322277"/>
                  <a:pt x="349603" y="322277"/>
                </a:cubicBezTo>
                <a:cubicBezTo>
                  <a:pt x="365566" y="322277"/>
                  <a:pt x="377398" y="317722"/>
                  <a:pt x="385098" y="308614"/>
                </a:cubicBezTo>
                <a:cubicBezTo>
                  <a:pt x="392798" y="299505"/>
                  <a:pt x="396648" y="286781"/>
                  <a:pt x="396648" y="270442"/>
                </a:cubicBezTo>
                <a:cubicBezTo>
                  <a:pt x="396648" y="254666"/>
                  <a:pt x="393643" y="237482"/>
                  <a:pt x="387633" y="218889"/>
                </a:cubicBezTo>
                <a:cubicBezTo>
                  <a:pt x="381623" y="200296"/>
                  <a:pt x="375614" y="182079"/>
                  <a:pt x="369604" y="164237"/>
                </a:cubicBezTo>
                <a:cubicBezTo>
                  <a:pt x="363594" y="146395"/>
                  <a:pt x="360589" y="130714"/>
                  <a:pt x="360589" y="117192"/>
                </a:cubicBezTo>
                <a:lnTo>
                  <a:pt x="360589" y="108177"/>
                </a:lnTo>
                <a:lnTo>
                  <a:pt x="180295" y="108177"/>
                </a:lnTo>
                <a:close/>
              </a:path>
            </a:pathLst>
          </a:custGeom>
          <a:solidFill>
            <a:srgbClr val="06657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Calibri"/>
              <a:buNone/>
              <a:tabLst/>
              <a:defRPr/>
            </a:pPr>
            <a:endParaRPr kumimoji="0" sz="13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4" name="Google Shape;456;p21">
            <a:extLst>
              <a:ext uri="{FF2B5EF4-FFF2-40B4-BE49-F238E27FC236}">
                <a16:creationId xmlns:a16="http://schemas.microsoft.com/office/drawing/2014/main" id="{7D306B87-49B6-464A-A611-736BAE6F5EB4}"/>
              </a:ext>
            </a:extLst>
          </p:cNvPr>
          <p:cNvSpPr/>
          <p:nvPr/>
        </p:nvSpPr>
        <p:spPr>
          <a:xfrm>
            <a:off x="1390594" y="4018229"/>
            <a:ext cx="268448" cy="230284"/>
          </a:xfrm>
          <a:custGeom>
            <a:avLst/>
            <a:gdLst/>
            <a:ahLst/>
            <a:cxnLst/>
            <a:rect l="l" t="t" r="r" b="b"/>
            <a:pathLst>
              <a:path w="504824" h="433054" extrusionOk="0">
                <a:moveTo>
                  <a:pt x="432708" y="0"/>
                </a:moveTo>
                <a:cubicBezTo>
                  <a:pt x="442472" y="0"/>
                  <a:pt x="450924" y="3568"/>
                  <a:pt x="458061" y="10705"/>
                </a:cubicBezTo>
                <a:cubicBezTo>
                  <a:pt x="465197" y="17842"/>
                  <a:pt x="468766" y="26293"/>
                  <a:pt x="468766" y="36059"/>
                </a:cubicBezTo>
                <a:lnTo>
                  <a:pt x="468766" y="144236"/>
                </a:lnTo>
                <a:cubicBezTo>
                  <a:pt x="478720" y="144236"/>
                  <a:pt x="487218" y="147757"/>
                  <a:pt x="494262" y="154800"/>
                </a:cubicBezTo>
                <a:cubicBezTo>
                  <a:pt x="501303" y="161843"/>
                  <a:pt x="504824" y="170341"/>
                  <a:pt x="504824" y="180295"/>
                </a:cubicBezTo>
                <a:cubicBezTo>
                  <a:pt x="504824" y="190248"/>
                  <a:pt x="501303" y="198747"/>
                  <a:pt x="494262" y="205789"/>
                </a:cubicBezTo>
                <a:cubicBezTo>
                  <a:pt x="487218" y="212832"/>
                  <a:pt x="478720" y="216354"/>
                  <a:pt x="468766" y="216354"/>
                </a:cubicBezTo>
                <a:lnTo>
                  <a:pt x="468766" y="324530"/>
                </a:lnTo>
                <a:cubicBezTo>
                  <a:pt x="468766" y="334296"/>
                  <a:pt x="465197" y="342748"/>
                  <a:pt x="458061" y="349884"/>
                </a:cubicBezTo>
                <a:cubicBezTo>
                  <a:pt x="450924" y="357021"/>
                  <a:pt x="442472" y="360589"/>
                  <a:pt x="432708" y="360589"/>
                </a:cubicBezTo>
                <a:cubicBezTo>
                  <a:pt x="354392" y="295420"/>
                  <a:pt x="278142" y="259737"/>
                  <a:pt x="203958" y="253539"/>
                </a:cubicBezTo>
                <a:cubicBezTo>
                  <a:pt x="193066" y="257108"/>
                  <a:pt x="184520" y="263305"/>
                  <a:pt x="178324" y="272132"/>
                </a:cubicBezTo>
                <a:cubicBezTo>
                  <a:pt x="172125" y="280959"/>
                  <a:pt x="169215" y="290396"/>
                  <a:pt x="169589" y="300444"/>
                </a:cubicBezTo>
                <a:cubicBezTo>
                  <a:pt x="169965" y="310492"/>
                  <a:pt x="173722" y="319178"/>
                  <a:pt x="180858" y="326502"/>
                </a:cubicBezTo>
                <a:cubicBezTo>
                  <a:pt x="177102" y="332700"/>
                  <a:pt x="174942" y="338851"/>
                  <a:pt x="174378" y="344954"/>
                </a:cubicBezTo>
                <a:cubicBezTo>
                  <a:pt x="173815" y="351058"/>
                  <a:pt x="174378" y="356504"/>
                  <a:pt x="176069" y="361294"/>
                </a:cubicBezTo>
                <a:cubicBezTo>
                  <a:pt x="177760" y="366083"/>
                  <a:pt x="180904" y="371247"/>
                  <a:pt x="185506" y="376788"/>
                </a:cubicBezTo>
                <a:cubicBezTo>
                  <a:pt x="190107" y="382328"/>
                  <a:pt x="194615" y="387023"/>
                  <a:pt x="199029" y="390873"/>
                </a:cubicBezTo>
                <a:cubicBezTo>
                  <a:pt x="203443" y="394723"/>
                  <a:pt x="209218" y="399465"/>
                  <a:pt x="216353" y="405099"/>
                </a:cubicBezTo>
                <a:cubicBezTo>
                  <a:pt x="210908" y="415992"/>
                  <a:pt x="200436" y="423786"/>
                  <a:pt x="184942" y="428481"/>
                </a:cubicBezTo>
                <a:cubicBezTo>
                  <a:pt x="169449" y="433177"/>
                  <a:pt x="153625" y="434257"/>
                  <a:pt x="137474" y="431721"/>
                </a:cubicBezTo>
                <a:cubicBezTo>
                  <a:pt x="121323" y="429186"/>
                  <a:pt x="108928" y="423974"/>
                  <a:pt x="100289" y="416086"/>
                </a:cubicBezTo>
                <a:cubicBezTo>
                  <a:pt x="98974" y="411767"/>
                  <a:pt x="96203" y="403550"/>
                  <a:pt x="91979" y="391437"/>
                </a:cubicBezTo>
                <a:cubicBezTo>
                  <a:pt x="87753" y="379323"/>
                  <a:pt x="84747" y="370449"/>
                  <a:pt x="82963" y="364815"/>
                </a:cubicBezTo>
                <a:cubicBezTo>
                  <a:pt x="81180" y="359181"/>
                  <a:pt x="79020" y="350823"/>
                  <a:pt x="76484" y="339743"/>
                </a:cubicBezTo>
                <a:cubicBezTo>
                  <a:pt x="73949" y="328662"/>
                  <a:pt x="72540" y="319178"/>
                  <a:pt x="72259" y="311290"/>
                </a:cubicBezTo>
                <a:cubicBezTo>
                  <a:pt x="71977" y="303402"/>
                  <a:pt x="72306" y="294153"/>
                  <a:pt x="73245" y="283541"/>
                </a:cubicBezTo>
                <a:cubicBezTo>
                  <a:pt x="74184" y="272930"/>
                  <a:pt x="76250" y="262554"/>
                  <a:pt x="79442" y="252412"/>
                </a:cubicBezTo>
                <a:lnTo>
                  <a:pt x="45073" y="252412"/>
                </a:lnTo>
                <a:cubicBezTo>
                  <a:pt x="32678" y="252412"/>
                  <a:pt x="22067" y="247999"/>
                  <a:pt x="13240" y="239172"/>
                </a:cubicBezTo>
                <a:cubicBezTo>
                  <a:pt x="4414" y="230345"/>
                  <a:pt x="0" y="219734"/>
                  <a:pt x="0" y="207339"/>
                </a:cubicBezTo>
                <a:lnTo>
                  <a:pt x="0" y="153250"/>
                </a:lnTo>
                <a:cubicBezTo>
                  <a:pt x="0" y="140855"/>
                  <a:pt x="4414" y="130244"/>
                  <a:pt x="13240" y="121417"/>
                </a:cubicBezTo>
                <a:cubicBezTo>
                  <a:pt x="22067" y="112590"/>
                  <a:pt x="32678" y="108177"/>
                  <a:pt x="45073" y="108177"/>
                </a:cubicBezTo>
                <a:lnTo>
                  <a:pt x="180295" y="108177"/>
                </a:lnTo>
                <a:cubicBezTo>
                  <a:pt x="261991" y="108177"/>
                  <a:pt x="346129" y="72118"/>
                  <a:pt x="432708" y="0"/>
                </a:cubicBezTo>
                <a:close/>
                <a:moveTo>
                  <a:pt x="432708" y="45637"/>
                </a:moveTo>
                <a:cubicBezTo>
                  <a:pt x="358711" y="102355"/>
                  <a:pt x="286593" y="134564"/>
                  <a:pt x="216353" y="142264"/>
                </a:cubicBezTo>
                <a:lnTo>
                  <a:pt x="216353" y="218326"/>
                </a:lnTo>
                <a:cubicBezTo>
                  <a:pt x="287157" y="226213"/>
                  <a:pt x="359274" y="258234"/>
                  <a:pt x="432708" y="314389"/>
                </a:cubicBezTo>
                <a:lnTo>
                  <a:pt x="432708" y="45637"/>
                </a:lnTo>
                <a:close/>
              </a:path>
            </a:pathLst>
          </a:custGeom>
          <a:solidFill>
            <a:srgbClr val="06657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Calibri"/>
              <a:buNone/>
              <a:tabLst/>
              <a:defRPr/>
            </a:pPr>
            <a:endParaRPr kumimoji="0" sz="13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5" name="Google Shape;457;p21">
            <a:extLst>
              <a:ext uri="{FF2B5EF4-FFF2-40B4-BE49-F238E27FC236}">
                <a16:creationId xmlns:a16="http://schemas.microsoft.com/office/drawing/2014/main" id="{8AA1E39A-5AD5-4059-BE65-119E97224759}"/>
              </a:ext>
            </a:extLst>
          </p:cNvPr>
          <p:cNvSpPr/>
          <p:nvPr/>
        </p:nvSpPr>
        <p:spPr>
          <a:xfrm>
            <a:off x="2459324" y="4018231"/>
            <a:ext cx="268450" cy="230099"/>
          </a:xfrm>
          <a:custGeom>
            <a:avLst/>
            <a:gdLst/>
            <a:ahLst/>
            <a:cxnLst/>
            <a:rect l="l" t="t" r="r" b="b"/>
            <a:pathLst>
              <a:path w="504826" h="432707" extrusionOk="0">
                <a:moveTo>
                  <a:pt x="252413" y="0"/>
                </a:moveTo>
                <a:cubicBezTo>
                  <a:pt x="275889" y="0"/>
                  <a:pt x="295280" y="6292"/>
                  <a:pt x="310586" y="18875"/>
                </a:cubicBezTo>
                <a:cubicBezTo>
                  <a:pt x="325892" y="31458"/>
                  <a:pt x="333545" y="49205"/>
                  <a:pt x="333545" y="72118"/>
                </a:cubicBezTo>
                <a:cubicBezTo>
                  <a:pt x="333545" y="84889"/>
                  <a:pt x="331480" y="96908"/>
                  <a:pt x="327348" y="108177"/>
                </a:cubicBezTo>
                <a:lnTo>
                  <a:pt x="432708" y="108177"/>
                </a:lnTo>
                <a:cubicBezTo>
                  <a:pt x="452239" y="108177"/>
                  <a:pt x="469142" y="115313"/>
                  <a:pt x="483415" y="129587"/>
                </a:cubicBezTo>
                <a:cubicBezTo>
                  <a:pt x="497689" y="143860"/>
                  <a:pt x="504826" y="160669"/>
                  <a:pt x="504826" y="180013"/>
                </a:cubicBezTo>
                <a:cubicBezTo>
                  <a:pt x="504826" y="199733"/>
                  <a:pt x="497736" y="216729"/>
                  <a:pt x="483556" y="231003"/>
                </a:cubicBezTo>
                <a:cubicBezTo>
                  <a:pt x="469377" y="245276"/>
                  <a:pt x="452428" y="252412"/>
                  <a:pt x="432708" y="252412"/>
                </a:cubicBezTo>
                <a:lnTo>
                  <a:pt x="385099" y="252412"/>
                </a:lnTo>
                <a:cubicBezTo>
                  <a:pt x="384347" y="264056"/>
                  <a:pt x="380873" y="275231"/>
                  <a:pt x="374675" y="285936"/>
                </a:cubicBezTo>
                <a:cubicBezTo>
                  <a:pt x="375238" y="289880"/>
                  <a:pt x="375521" y="293918"/>
                  <a:pt x="375521" y="298050"/>
                </a:cubicBezTo>
                <a:cubicBezTo>
                  <a:pt x="375521" y="317018"/>
                  <a:pt x="369886" y="333733"/>
                  <a:pt x="358618" y="348194"/>
                </a:cubicBezTo>
                <a:cubicBezTo>
                  <a:pt x="358805" y="374299"/>
                  <a:pt x="350824" y="394911"/>
                  <a:pt x="334673" y="410029"/>
                </a:cubicBezTo>
                <a:cubicBezTo>
                  <a:pt x="318521" y="425148"/>
                  <a:pt x="297205" y="432707"/>
                  <a:pt x="270724" y="432707"/>
                </a:cubicBezTo>
                <a:cubicBezTo>
                  <a:pt x="245746" y="432707"/>
                  <a:pt x="215509" y="426228"/>
                  <a:pt x="180013" y="413269"/>
                </a:cubicBezTo>
                <a:cubicBezTo>
                  <a:pt x="149213" y="402188"/>
                  <a:pt x="128272" y="396648"/>
                  <a:pt x="117192" y="396648"/>
                </a:cubicBezTo>
                <a:lnTo>
                  <a:pt x="36059" y="396648"/>
                </a:lnTo>
                <a:cubicBezTo>
                  <a:pt x="26106" y="396648"/>
                  <a:pt x="17608" y="393127"/>
                  <a:pt x="10565" y="386084"/>
                </a:cubicBezTo>
                <a:cubicBezTo>
                  <a:pt x="3522" y="379041"/>
                  <a:pt x="0" y="370543"/>
                  <a:pt x="0" y="360589"/>
                </a:cubicBezTo>
                <a:lnTo>
                  <a:pt x="0" y="180295"/>
                </a:lnTo>
                <a:cubicBezTo>
                  <a:pt x="0" y="170341"/>
                  <a:pt x="3522" y="161843"/>
                  <a:pt x="10565" y="154800"/>
                </a:cubicBezTo>
                <a:cubicBezTo>
                  <a:pt x="17608" y="147757"/>
                  <a:pt x="26106" y="144236"/>
                  <a:pt x="36059" y="144236"/>
                </a:cubicBezTo>
                <a:lnTo>
                  <a:pt x="117192" y="144236"/>
                </a:lnTo>
                <a:cubicBezTo>
                  <a:pt x="119070" y="144236"/>
                  <a:pt x="121089" y="143813"/>
                  <a:pt x="123248" y="142968"/>
                </a:cubicBezTo>
                <a:cubicBezTo>
                  <a:pt x="125409" y="142123"/>
                  <a:pt x="127615" y="140808"/>
                  <a:pt x="129869" y="139024"/>
                </a:cubicBezTo>
                <a:cubicBezTo>
                  <a:pt x="132122" y="137240"/>
                  <a:pt x="134235" y="135550"/>
                  <a:pt x="136207" y="133953"/>
                </a:cubicBezTo>
                <a:cubicBezTo>
                  <a:pt x="138180" y="132357"/>
                  <a:pt x="140433" y="130244"/>
                  <a:pt x="142968" y="127615"/>
                </a:cubicBezTo>
                <a:cubicBezTo>
                  <a:pt x="145504" y="124985"/>
                  <a:pt x="147429" y="122967"/>
                  <a:pt x="148744" y="121558"/>
                </a:cubicBezTo>
                <a:cubicBezTo>
                  <a:pt x="150059" y="120149"/>
                  <a:pt x="151842" y="118130"/>
                  <a:pt x="154096" y="115501"/>
                </a:cubicBezTo>
                <a:cubicBezTo>
                  <a:pt x="156350" y="112872"/>
                  <a:pt x="157665" y="111276"/>
                  <a:pt x="158040" y="110712"/>
                </a:cubicBezTo>
                <a:cubicBezTo>
                  <a:pt x="170247" y="96814"/>
                  <a:pt x="179638" y="84701"/>
                  <a:pt x="186211" y="74372"/>
                </a:cubicBezTo>
                <a:cubicBezTo>
                  <a:pt x="188653" y="70428"/>
                  <a:pt x="191752" y="64606"/>
                  <a:pt x="195507" y="56905"/>
                </a:cubicBezTo>
                <a:cubicBezTo>
                  <a:pt x="199264" y="49205"/>
                  <a:pt x="202738" y="42444"/>
                  <a:pt x="205931" y="36622"/>
                </a:cubicBezTo>
                <a:cubicBezTo>
                  <a:pt x="209124" y="30800"/>
                  <a:pt x="212927" y="24884"/>
                  <a:pt x="217340" y="18875"/>
                </a:cubicBezTo>
                <a:cubicBezTo>
                  <a:pt x="221753" y="12865"/>
                  <a:pt x="226918" y="8217"/>
                  <a:pt x="232834" y="4930"/>
                </a:cubicBezTo>
                <a:cubicBezTo>
                  <a:pt x="238750" y="1643"/>
                  <a:pt x="245277" y="0"/>
                  <a:pt x="252413" y="0"/>
                </a:cubicBezTo>
                <a:close/>
                <a:moveTo>
                  <a:pt x="252413" y="36059"/>
                </a:moveTo>
                <a:cubicBezTo>
                  <a:pt x="247906" y="36059"/>
                  <a:pt x="239455" y="49111"/>
                  <a:pt x="227059" y="75217"/>
                </a:cubicBezTo>
                <a:cubicBezTo>
                  <a:pt x="222552" y="83480"/>
                  <a:pt x="219077" y="89584"/>
                  <a:pt x="216636" y="93528"/>
                </a:cubicBezTo>
                <a:cubicBezTo>
                  <a:pt x="209124" y="105548"/>
                  <a:pt x="198606" y="119163"/>
                  <a:pt x="185084" y="134376"/>
                </a:cubicBezTo>
                <a:cubicBezTo>
                  <a:pt x="171750" y="149588"/>
                  <a:pt x="162266" y="159542"/>
                  <a:pt x="156631" y="164237"/>
                </a:cubicBezTo>
                <a:cubicBezTo>
                  <a:pt x="143673" y="174942"/>
                  <a:pt x="130526" y="180295"/>
                  <a:pt x="117192" y="180295"/>
                </a:cubicBezTo>
                <a:lnTo>
                  <a:pt x="108177" y="180295"/>
                </a:lnTo>
                <a:lnTo>
                  <a:pt x="108177" y="360589"/>
                </a:lnTo>
                <a:lnTo>
                  <a:pt x="117192" y="360589"/>
                </a:lnTo>
                <a:cubicBezTo>
                  <a:pt x="130714" y="360589"/>
                  <a:pt x="146396" y="363594"/>
                  <a:pt x="164237" y="369604"/>
                </a:cubicBezTo>
                <a:cubicBezTo>
                  <a:pt x="182079" y="375614"/>
                  <a:pt x="200250" y="381624"/>
                  <a:pt x="218749" y="387634"/>
                </a:cubicBezTo>
                <a:cubicBezTo>
                  <a:pt x="237248" y="393643"/>
                  <a:pt x="254103" y="396648"/>
                  <a:pt x="269316" y="396648"/>
                </a:cubicBezTo>
                <a:cubicBezTo>
                  <a:pt x="304811" y="396648"/>
                  <a:pt x="322559" y="380966"/>
                  <a:pt x="322559" y="349603"/>
                </a:cubicBezTo>
                <a:cubicBezTo>
                  <a:pt x="322559" y="344720"/>
                  <a:pt x="322089" y="339461"/>
                  <a:pt x="321150" y="333827"/>
                </a:cubicBezTo>
                <a:cubicBezTo>
                  <a:pt x="326784" y="330822"/>
                  <a:pt x="331245" y="325892"/>
                  <a:pt x="334532" y="319037"/>
                </a:cubicBezTo>
                <a:cubicBezTo>
                  <a:pt x="337818" y="312182"/>
                  <a:pt x="339462" y="305280"/>
                  <a:pt x="339462" y="298331"/>
                </a:cubicBezTo>
                <a:cubicBezTo>
                  <a:pt x="339462" y="291382"/>
                  <a:pt x="337771" y="284903"/>
                  <a:pt x="334391" y="278893"/>
                </a:cubicBezTo>
                <a:cubicBezTo>
                  <a:pt x="344344" y="269503"/>
                  <a:pt x="349321" y="258328"/>
                  <a:pt x="349321" y="245370"/>
                </a:cubicBezTo>
                <a:cubicBezTo>
                  <a:pt x="349321" y="240675"/>
                  <a:pt x="348382" y="235463"/>
                  <a:pt x="346504" y="229735"/>
                </a:cubicBezTo>
                <a:cubicBezTo>
                  <a:pt x="344626" y="224007"/>
                  <a:pt x="342279" y="219546"/>
                  <a:pt x="339462" y="216354"/>
                </a:cubicBezTo>
                <a:lnTo>
                  <a:pt x="432708" y="216354"/>
                </a:lnTo>
                <a:cubicBezTo>
                  <a:pt x="442473" y="216354"/>
                  <a:pt x="450925" y="212785"/>
                  <a:pt x="458062" y="205649"/>
                </a:cubicBezTo>
                <a:cubicBezTo>
                  <a:pt x="465198" y="198512"/>
                  <a:pt x="468767" y="190061"/>
                  <a:pt x="468767" y="180295"/>
                </a:cubicBezTo>
                <a:cubicBezTo>
                  <a:pt x="468767" y="170717"/>
                  <a:pt x="465104" y="162312"/>
                  <a:pt x="457780" y="155082"/>
                </a:cubicBezTo>
                <a:cubicBezTo>
                  <a:pt x="450456" y="147851"/>
                  <a:pt x="442098" y="144236"/>
                  <a:pt x="432708" y="144236"/>
                </a:cubicBezTo>
                <a:lnTo>
                  <a:pt x="270442" y="144236"/>
                </a:lnTo>
                <a:cubicBezTo>
                  <a:pt x="270442" y="140480"/>
                  <a:pt x="271851" y="135925"/>
                  <a:pt x="274668" y="130573"/>
                </a:cubicBezTo>
                <a:cubicBezTo>
                  <a:pt x="277485" y="125220"/>
                  <a:pt x="280584" y="120056"/>
                  <a:pt x="283964" y="115079"/>
                </a:cubicBezTo>
                <a:cubicBezTo>
                  <a:pt x="287345" y="110102"/>
                  <a:pt x="290444" y="103716"/>
                  <a:pt x="293261" y="95922"/>
                </a:cubicBezTo>
                <a:cubicBezTo>
                  <a:pt x="296078" y="88128"/>
                  <a:pt x="297487" y="80194"/>
                  <a:pt x="297487" y="72118"/>
                </a:cubicBezTo>
                <a:cubicBezTo>
                  <a:pt x="297487" y="59535"/>
                  <a:pt x="293308" y="50379"/>
                  <a:pt x="284951" y="44651"/>
                </a:cubicBezTo>
                <a:cubicBezTo>
                  <a:pt x="276593" y="38923"/>
                  <a:pt x="265747" y="36059"/>
                  <a:pt x="252413" y="36059"/>
                </a:cubicBezTo>
                <a:close/>
                <a:moveTo>
                  <a:pt x="54089" y="324530"/>
                </a:moveTo>
                <a:cubicBezTo>
                  <a:pt x="49206" y="324530"/>
                  <a:pt x="44980" y="326314"/>
                  <a:pt x="41412" y="329883"/>
                </a:cubicBezTo>
                <a:cubicBezTo>
                  <a:pt x="37843" y="333451"/>
                  <a:pt x="36059" y="337677"/>
                  <a:pt x="36059" y="342560"/>
                </a:cubicBezTo>
                <a:cubicBezTo>
                  <a:pt x="36059" y="347443"/>
                  <a:pt x="37843" y="351668"/>
                  <a:pt x="41412" y="355237"/>
                </a:cubicBezTo>
                <a:cubicBezTo>
                  <a:pt x="44980" y="358805"/>
                  <a:pt x="49206" y="360589"/>
                  <a:pt x="54089" y="360589"/>
                </a:cubicBezTo>
                <a:cubicBezTo>
                  <a:pt x="58972" y="360589"/>
                  <a:pt x="63197" y="358805"/>
                  <a:pt x="66766" y="355237"/>
                </a:cubicBezTo>
                <a:cubicBezTo>
                  <a:pt x="70334" y="351668"/>
                  <a:pt x="72118" y="347443"/>
                  <a:pt x="72118" y="342560"/>
                </a:cubicBezTo>
                <a:cubicBezTo>
                  <a:pt x="72118" y="337677"/>
                  <a:pt x="70334" y="333451"/>
                  <a:pt x="66766" y="329883"/>
                </a:cubicBezTo>
                <a:cubicBezTo>
                  <a:pt x="63197" y="326314"/>
                  <a:pt x="58972" y="324530"/>
                  <a:pt x="54089" y="324530"/>
                </a:cubicBezTo>
                <a:close/>
              </a:path>
            </a:pathLst>
          </a:custGeom>
          <a:solidFill>
            <a:srgbClr val="06657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Calibri"/>
              <a:buNone/>
              <a:tabLst/>
              <a:defRPr/>
            </a:pPr>
            <a:endParaRPr kumimoji="0" sz="13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6" name="Google Shape;458;p21">
            <a:extLst>
              <a:ext uri="{FF2B5EF4-FFF2-40B4-BE49-F238E27FC236}">
                <a16:creationId xmlns:a16="http://schemas.microsoft.com/office/drawing/2014/main" id="{76C9D7DE-9B85-478C-BD66-9B2900A5571C}"/>
              </a:ext>
            </a:extLst>
          </p:cNvPr>
          <p:cNvSpPr/>
          <p:nvPr/>
        </p:nvSpPr>
        <p:spPr>
          <a:xfrm>
            <a:off x="2829076" y="4018231"/>
            <a:ext cx="268449" cy="230099"/>
          </a:xfrm>
          <a:custGeom>
            <a:avLst/>
            <a:gdLst/>
            <a:ahLst/>
            <a:cxnLst/>
            <a:rect l="l" t="t" r="r" b="b"/>
            <a:pathLst>
              <a:path w="504825" h="432707" extrusionOk="0">
                <a:moveTo>
                  <a:pt x="252413" y="0"/>
                </a:moveTo>
                <a:cubicBezTo>
                  <a:pt x="259549" y="0"/>
                  <a:pt x="266075" y="1643"/>
                  <a:pt x="271991" y="4930"/>
                </a:cubicBezTo>
                <a:cubicBezTo>
                  <a:pt x="277907" y="8217"/>
                  <a:pt x="283072" y="12865"/>
                  <a:pt x="287485" y="18875"/>
                </a:cubicBezTo>
                <a:cubicBezTo>
                  <a:pt x="291899" y="24884"/>
                  <a:pt x="295702" y="30800"/>
                  <a:pt x="298895" y="36622"/>
                </a:cubicBezTo>
                <a:cubicBezTo>
                  <a:pt x="302087" y="42444"/>
                  <a:pt x="305562" y="49205"/>
                  <a:pt x="309318" y="56905"/>
                </a:cubicBezTo>
                <a:cubicBezTo>
                  <a:pt x="313074" y="64606"/>
                  <a:pt x="316173" y="70428"/>
                  <a:pt x="318614" y="74372"/>
                </a:cubicBezTo>
                <a:cubicBezTo>
                  <a:pt x="325188" y="84701"/>
                  <a:pt x="334578" y="96814"/>
                  <a:pt x="346785" y="110712"/>
                </a:cubicBezTo>
                <a:cubicBezTo>
                  <a:pt x="347161" y="111276"/>
                  <a:pt x="348476" y="112872"/>
                  <a:pt x="350729" y="115501"/>
                </a:cubicBezTo>
                <a:cubicBezTo>
                  <a:pt x="352983" y="118130"/>
                  <a:pt x="354767" y="120149"/>
                  <a:pt x="356082" y="121558"/>
                </a:cubicBezTo>
                <a:cubicBezTo>
                  <a:pt x="357397" y="122967"/>
                  <a:pt x="359322" y="124985"/>
                  <a:pt x="361857" y="127615"/>
                </a:cubicBezTo>
                <a:cubicBezTo>
                  <a:pt x="364392" y="130244"/>
                  <a:pt x="366646" y="132357"/>
                  <a:pt x="368618" y="133953"/>
                </a:cubicBezTo>
                <a:cubicBezTo>
                  <a:pt x="370590" y="135550"/>
                  <a:pt x="372703" y="137240"/>
                  <a:pt x="374956" y="139024"/>
                </a:cubicBezTo>
                <a:cubicBezTo>
                  <a:pt x="377210" y="140808"/>
                  <a:pt x="379417" y="142123"/>
                  <a:pt x="381577" y="142968"/>
                </a:cubicBezTo>
                <a:cubicBezTo>
                  <a:pt x="383736" y="143813"/>
                  <a:pt x="385756" y="144236"/>
                  <a:pt x="387633" y="144236"/>
                </a:cubicBezTo>
                <a:lnTo>
                  <a:pt x="468766" y="144236"/>
                </a:lnTo>
                <a:cubicBezTo>
                  <a:pt x="478720" y="144236"/>
                  <a:pt x="487218" y="147757"/>
                  <a:pt x="494261" y="154800"/>
                </a:cubicBezTo>
                <a:cubicBezTo>
                  <a:pt x="501304" y="161843"/>
                  <a:pt x="504825" y="170341"/>
                  <a:pt x="504825" y="180295"/>
                </a:cubicBezTo>
                <a:lnTo>
                  <a:pt x="504825" y="360589"/>
                </a:lnTo>
                <a:cubicBezTo>
                  <a:pt x="504825" y="370543"/>
                  <a:pt x="501304" y="379041"/>
                  <a:pt x="494261" y="386084"/>
                </a:cubicBezTo>
                <a:cubicBezTo>
                  <a:pt x="487218" y="393127"/>
                  <a:pt x="478720" y="396648"/>
                  <a:pt x="468766" y="396648"/>
                </a:cubicBezTo>
                <a:lnTo>
                  <a:pt x="387633" y="396648"/>
                </a:lnTo>
                <a:cubicBezTo>
                  <a:pt x="376553" y="396648"/>
                  <a:pt x="355613" y="402188"/>
                  <a:pt x="324812" y="413269"/>
                </a:cubicBezTo>
                <a:cubicBezTo>
                  <a:pt x="289129" y="426228"/>
                  <a:pt x="259362" y="432707"/>
                  <a:pt x="235509" y="432707"/>
                </a:cubicBezTo>
                <a:cubicBezTo>
                  <a:pt x="208841" y="432707"/>
                  <a:pt x="187244" y="425430"/>
                  <a:pt x="170717" y="410875"/>
                </a:cubicBezTo>
                <a:cubicBezTo>
                  <a:pt x="154189" y="396319"/>
                  <a:pt x="146020" y="375896"/>
                  <a:pt x="146207" y="349603"/>
                </a:cubicBezTo>
                <a:lnTo>
                  <a:pt x="146489" y="348194"/>
                </a:lnTo>
                <a:cubicBezTo>
                  <a:pt x="135034" y="333921"/>
                  <a:pt x="129305" y="317206"/>
                  <a:pt x="129305" y="298050"/>
                </a:cubicBezTo>
                <a:cubicBezTo>
                  <a:pt x="129305" y="293918"/>
                  <a:pt x="129587" y="289880"/>
                  <a:pt x="130151" y="285936"/>
                </a:cubicBezTo>
                <a:cubicBezTo>
                  <a:pt x="123953" y="275231"/>
                  <a:pt x="120479" y="264056"/>
                  <a:pt x="119727" y="252412"/>
                </a:cubicBezTo>
                <a:lnTo>
                  <a:pt x="72118" y="252412"/>
                </a:lnTo>
                <a:cubicBezTo>
                  <a:pt x="52399" y="252412"/>
                  <a:pt x="35449" y="245276"/>
                  <a:pt x="21269" y="231003"/>
                </a:cubicBezTo>
                <a:cubicBezTo>
                  <a:pt x="7090" y="216729"/>
                  <a:pt x="0" y="199733"/>
                  <a:pt x="0" y="180013"/>
                </a:cubicBezTo>
                <a:cubicBezTo>
                  <a:pt x="0" y="160669"/>
                  <a:pt x="7137" y="143860"/>
                  <a:pt x="21410" y="129587"/>
                </a:cubicBezTo>
                <a:cubicBezTo>
                  <a:pt x="35684" y="115313"/>
                  <a:pt x="52586" y="108177"/>
                  <a:pt x="72118" y="108177"/>
                </a:cubicBezTo>
                <a:lnTo>
                  <a:pt x="177478" y="108177"/>
                </a:lnTo>
                <a:cubicBezTo>
                  <a:pt x="173346" y="96908"/>
                  <a:pt x="171280" y="84889"/>
                  <a:pt x="171280" y="72118"/>
                </a:cubicBezTo>
                <a:cubicBezTo>
                  <a:pt x="171280" y="49205"/>
                  <a:pt x="178934" y="31458"/>
                  <a:pt x="194239" y="18875"/>
                </a:cubicBezTo>
                <a:cubicBezTo>
                  <a:pt x="209546" y="6292"/>
                  <a:pt x="228937" y="0"/>
                  <a:pt x="252413" y="0"/>
                </a:cubicBezTo>
                <a:close/>
                <a:moveTo>
                  <a:pt x="252413" y="36059"/>
                </a:moveTo>
                <a:cubicBezTo>
                  <a:pt x="239078" y="36059"/>
                  <a:pt x="228233" y="38923"/>
                  <a:pt x="219875" y="44651"/>
                </a:cubicBezTo>
                <a:cubicBezTo>
                  <a:pt x="211518" y="50379"/>
                  <a:pt x="207339" y="59535"/>
                  <a:pt x="207339" y="72118"/>
                </a:cubicBezTo>
                <a:cubicBezTo>
                  <a:pt x="207339" y="80194"/>
                  <a:pt x="208748" y="88128"/>
                  <a:pt x="211565" y="95922"/>
                </a:cubicBezTo>
                <a:cubicBezTo>
                  <a:pt x="214382" y="103716"/>
                  <a:pt x="217481" y="110102"/>
                  <a:pt x="220861" y="115079"/>
                </a:cubicBezTo>
                <a:cubicBezTo>
                  <a:pt x="224242" y="120056"/>
                  <a:pt x="227341" y="125220"/>
                  <a:pt x="230157" y="130573"/>
                </a:cubicBezTo>
                <a:cubicBezTo>
                  <a:pt x="232974" y="135925"/>
                  <a:pt x="234383" y="140480"/>
                  <a:pt x="234383" y="144236"/>
                </a:cubicBezTo>
                <a:lnTo>
                  <a:pt x="72118" y="144236"/>
                </a:lnTo>
                <a:cubicBezTo>
                  <a:pt x="62728" y="144236"/>
                  <a:pt x="54371" y="147851"/>
                  <a:pt x="47046" y="155082"/>
                </a:cubicBezTo>
                <a:cubicBezTo>
                  <a:pt x="39721" y="162312"/>
                  <a:pt x="36059" y="170717"/>
                  <a:pt x="36059" y="180295"/>
                </a:cubicBezTo>
                <a:cubicBezTo>
                  <a:pt x="36059" y="190061"/>
                  <a:pt x="39628" y="198512"/>
                  <a:pt x="46764" y="205649"/>
                </a:cubicBezTo>
                <a:cubicBezTo>
                  <a:pt x="53901" y="212785"/>
                  <a:pt x="62353" y="216354"/>
                  <a:pt x="72118" y="216354"/>
                </a:cubicBezTo>
                <a:lnTo>
                  <a:pt x="165364" y="216354"/>
                </a:lnTo>
                <a:cubicBezTo>
                  <a:pt x="162547" y="219546"/>
                  <a:pt x="160200" y="224007"/>
                  <a:pt x="158321" y="229735"/>
                </a:cubicBezTo>
                <a:cubicBezTo>
                  <a:pt x="156443" y="235463"/>
                  <a:pt x="155504" y="240675"/>
                  <a:pt x="155504" y="245370"/>
                </a:cubicBezTo>
                <a:cubicBezTo>
                  <a:pt x="155504" y="258328"/>
                  <a:pt x="160482" y="269503"/>
                  <a:pt x="170435" y="278893"/>
                </a:cubicBezTo>
                <a:cubicBezTo>
                  <a:pt x="167054" y="284903"/>
                  <a:pt x="165364" y="291382"/>
                  <a:pt x="165364" y="298331"/>
                </a:cubicBezTo>
                <a:cubicBezTo>
                  <a:pt x="165364" y="305280"/>
                  <a:pt x="167008" y="312182"/>
                  <a:pt x="170294" y="319037"/>
                </a:cubicBezTo>
                <a:cubicBezTo>
                  <a:pt x="173581" y="325892"/>
                  <a:pt x="178041" y="330822"/>
                  <a:pt x="183675" y="333827"/>
                </a:cubicBezTo>
                <a:cubicBezTo>
                  <a:pt x="182924" y="338334"/>
                  <a:pt x="182548" y="343593"/>
                  <a:pt x="182548" y="349603"/>
                </a:cubicBezTo>
                <a:cubicBezTo>
                  <a:pt x="182548" y="365566"/>
                  <a:pt x="187103" y="377398"/>
                  <a:pt x="196211" y="385098"/>
                </a:cubicBezTo>
                <a:cubicBezTo>
                  <a:pt x="205321" y="392798"/>
                  <a:pt x="218044" y="396648"/>
                  <a:pt x="234383" y="396648"/>
                </a:cubicBezTo>
                <a:cubicBezTo>
                  <a:pt x="250159" y="396648"/>
                  <a:pt x="267343" y="393643"/>
                  <a:pt x="285936" y="387634"/>
                </a:cubicBezTo>
                <a:cubicBezTo>
                  <a:pt x="304529" y="381624"/>
                  <a:pt x="322747" y="375614"/>
                  <a:pt x="340588" y="369604"/>
                </a:cubicBezTo>
                <a:cubicBezTo>
                  <a:pt x="358429" y="363594"/>
                  <a:pt x="374111" y="360589"/>
                  <a:pt x="387633" y="360589"/>
                </a:cubicBezTo>
                <a:lnTo>
                  <a:pt x="396648" y="360589"/>
                </a:lnTo>
                <a:lnTo>
                  <a:pt x="396648" y="180295"/>
                </a:lnTo>
                <a:lnTo>
                  <a:pt x="387633" y="180295"/>
                </a:lnTo>
                <a:cubicBezTo>
                  <a:pt x="381060" y="180295"/>
                  <a:pt x="374722" y="179168"/>
                  <a:pt x="368618" y="176914"/>
                </a:cubicBezTo>
                <a:cubicBezTo>
                  <a:pt x="362515" y="174660"/>
                  <a:pt x="356645" y="171186"/>
                  <a:pt x="351011" y="166491"/>
                </a:cubicBezTo>
                <a:cubicBezTo>
                  <a:pt x="345377" y="161796"/>
                  <a:pt x="340682" y="157476"/>
                  <a:pt x="336925" y="153532"/>
                </a:cubicBezTo>
                <a:cubicBezTo>
                  <a:pt x="333170" y="149588"/>
                  <a:pt x="328568" y="144517"/>
                  <a:pt x="323122" y="138320"/>
                </a:cubicBezTo>
                <a:cubicBezTo>
                  <a:pt x="322747" y="137756"/>
                  <a:pt x="322418" y="137334"/>
                  <a:pt x="322136" y="137052"/>
                </a:cubicBezTo>
                <a:cubicBezTo>
                  <a:pt x="321854" y="136770"/>
                  <a:pt x="321479" y="136348"/>
                  <a:pt x="321009" y="135784"/>
                </a:cubicBezTo>
                <a:cubicBezTo>
                  <a:pt x="320540" y="135221"/>
                  <a:pt x="320117" y="134751"/>
                  <a:pt x="319741" y="134376"/>
                </a:cubicBezTo>
                <a:cubicBezTo>
                  <a:pt x="306219" y="119163"/>
                  <a:pt x="295702" y="105548"/>
                  <a:pt x="288189" y="93528"/>
                </a:cubicBezTo>
                <a:cubicBezTo>
                  <a:pt x="285560" y="89396"/>
                  <a:pt x="281992" y="83011"/>
                  <a:pt x="277485" y="74372"/>
                </a:cubicBezTo>
                <a:cubicBezTo>
                  <a:pt x="277297" y="73808"/>
                  <a:pt x="276311" y="71695"/>
                  <a:pt x="274527" y="68033"/>
                </a:cubicBezTo>
                <a:cubicBezTo>
                  <a:pt x="272743" y="64371"/>
                  <a:pt x="271005" y="60990"/>
                  <a:pt x="269315" y="57891"/>
                </a:cubicBezTo>
                <a:cubicBezTo>
                  <a:pt x="267625" y="54793"/>
                  <a:pt x="265747" y="51459"/>
                  <a:pt x="263681" y="47891"/>
                </a:cubicBezTo>
                <a:cubicBezTo>
                  <a:pt x="261615" y="44322"/>
                  <a:pt x="259596" y="41458"/>
                  <a:pt x="257624" y="39299"/>
                </a:cubicBezTo>
                <a:cubicBezTo>
                  <a:pt x="255652" y="37139"/>
                  <a:pt x="253915" y="36059"/>
                  <a:pt x="252413" y="36059"/>
                </a:cubicBezTo>
                <a:close/>
                <a:moveTo>
                  <a:pt x="450736" y="324530"/>
                </a:moveTo>
                <a:cubicBezTo>
                  <a:pt x="445854" y="324530"/>
                  <a:pt x="441628" y="326314"/>
                  <a:pt x="438059" y="329883"/>
                </a:cubicBezTo>
                <a:cubicBezTo>
                  <a:pt x="434492" y="333451"/>
                  <a:pt x="432707" y="337677"/>
                  <a:pt x="432707" y="342560"/>
                </a:cubicBezTo>
                <a:cubicBezTo>
                  <a:pt x="432707" y="347443"/>
                  <a:pt x="434492" y="351668"/>
                  <a:pt x="438059" y="355237"/>
                </a:cubicBezTo>
                <a:cubicBezTo>
                  <a:pt x="441628" y="358805"/>
                  <a:pt x="445854" y="360589"/>
                  <a:pt x="450736" y="360589"/>
                </a:cubicBezTo>
                <a:cubicBezTo>
                  <a:pt x="455620" y="360589"/>
                  <a:pt x="459845" y="358805"/>
                  <a:pt x="463414" y="355237"/>
                </a:cubicBezTo>
                <a:cubicBezTo>
                  <a:pt x="466982" y="351668"/>
                  <a:pt x="468766" y="347443"/>
                  <a:pt x="468766" y="342560"/>
                </a:cubicBezTo>
                <a:cubicBezTo>
                  <a:pt x="468766" y="337677"/>
                  <a:pt x="466982" y="333451"/>
                  <a:pt x="463414" y="329883"/>
                </a:cubicBezTo>
                <a:cubicBezTo>
                  <a:pt x="459845" y="326314"/>
                  <a:pt x="455620" y="324530"/>
                  <a:pt x="450736" y="324530"/>
                </a:cubicBezTo>
                <a:close/>
              </a:path>
            </a:pathLst>
          </a:custGeom>
          <a:solidFill>
            <a:srgbClr val="06657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Calibri"/>
              <a:buNone/>
              <a:tabLst/>
              <a:defRPr/>
            </a:pPr>
            <a:endParaRPr kumimoji="0" sz="13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7" name="Google Shape;459;p21">
            <a:extLst>
              <a:ext uri="{FF2B5EF4-FFF2-40B4-BE49-F238E27FC236}">
                <a16:creationId xmlns:a16="http://schemas.microsoft.com/office/drawing/2014/main" id="{66945C53-BD42-4BFF-815B-87AF70D5B225}"/>
              </a:ext>
            </a:extLst>
          </p:cNvPr>
          <p:cNvSpPr/>
          <p:nvPr/>
        </p:nvSpPr>
        <p:spPr>
          <a:xfrm>
            <a:off x="3857286" y="4018231"/>
            <a:ext cx="230099" cy="230099"/>
          </a:xfrm>
          <a:custGeom>
            <a:avLst/>
            <a:gdLst/>
            <a:ahLst/>
            <a:cxnLst/>
            <a:rect l="l" t="t" r="r" b="b"/>
            <a:pathLst>
              <a:path w="432707" h="432707" extrusionOk="0">
                <a:moveTo>
                  <a:pt x="216354" y="0"/>
                </a:moveTo>
                <a:cubicBezTo>
                  <a:pt x="255605" y="0"/>
                  <a:pt x="291805" y="9672"/>
                  <a:pt x="324953" y="29016"/>
                </a:cubicBezTo>
                <a:cubicBezTo>
                  <a:pt x="358101" y="48360"/>
                  <a:pt x="384347" y="74606"/>
                  <a:pt x="403691" y="107754"/>
                </a:cubicBezTo>
                <a:cubicBezTo>
                  <a:pt x="423035" y="140902"/>
                  <a:pt x="432707" y="177102"/>
                  <a:pt x="432707" y="216354"/>
                </a:cubicBezTo>
                <a:cubicBezTo>
                  <a:pt x="432707" y="255605"/>
                  <a:pt x="423035" y="291805"/>
                  <a:pt x="403691" y="324953"/>
                </a:cubicBezTo>
                <a:cubicBezTo>
                  <a:pt x="384347" y="358101"/>
                  <a:pt x="358101" y="384347"/>
                  <a:pt x="324953" y="403691"/>
                </a:cubicBezTo>
                <a:cubicBezTo>
                  <a:pt x="291805" y="423035"/>
                  <a:pt x="255605" y="432707"/>
                  <a:pt x="216354" y="432707"/>
                </a:cubicBezTo>
                <a:cubicBezTo>
                  <a:pt x="177102" y="432707"/>
                  <a:pt x="140902" y="423035"/>
                  <a:pt x="107754" y="403691"/>
                </a:cubicBezTo>
                <a:cubicBezTo>
                  <a:pt x="74606" y="384347"/>
                  <a:pt x="48360" y="358101"/>
                  <a:pt x="29016" y="324953"/>
                </a:cubicBezTo>
                <a:cubicBezTo>
                  <a:pt x="9672" y="291805"/>
                  <a:pt x="0" y="255605"/>
                  <a:pt x="0" y="216354"/>
                </a:cubicBezTo>
                <a:cubicBezTo>
                  <a:pt x="0" y="177102"/>
                  <a:pt x="9672" y="140902"/>
                  <a:pt x="29016" y="107754"/>
                </a:cubicBezTo>
                <a:cubicBezTo>
                  <a:pt x="48360" y="74606"/>
                  <a:pt x="74606" y="48360"/>
                  <a:pt x="107754" y="29016"/>
                </a:cubicBezTo>
                <a:cubicBezTo>
                  <a:pt x="140902" y="9672"/>
                  <a:pt x="177102" y="0"/>
                  <a:pt x="216354" y="0"/>
                </a:cubicBezTo>
                <a:close/>
                <a:moveTo>
                  <a:pt x="216072" y="70991"/>
                </a:moveTo>
                <a:cubicBezTo>
                  <a:pt x="211001" y="70991"/>
                  <a:pt x="206776" y="72681"/>
                  <a:pt x="203395" y="76062"/>
                </a:cubicBezTo>
                <a:lnTo>
                  <a:pt x="101416" y="178041"/>
                </a:lnTo>
                <a:lnTo>
                  <a:pt x="75780" y="203677"/>
                </a:lnTo>
                <a:cubicBezTo>
                  <a:pt x="72400" y="207057"/>
                  <a:pt x="70710" y="211283"/>
                  <a:pt x="70710" y="216354"/>
                </a:cubicBezTo>
                <a:cubicBezTo>
                  <a:pt x="70710" y="221424"/>
                  <a:pt x="72400" y="225650"/>
                  <a:pt x="75780" y="229031"/>
                </a:cubicBezTo>
                <a:lnTo>
                  <a:pt x="101416" y="254666"/>
                </a:lnTo>
                <a:lnTo>
                  <a:pt x="203395" y="356645"/>
                </a:lnTo>
                <a:cubicBezTo>
                  <a:pt x="206776" y="360026"/>
                  <a:pt x="211001" y="361716"/>
                  <a:pt x="216072" y="361716"/>
                </a:cubicBezTo>
                <a:cubicBezTo>
                  <a:pt x="221143" y="361716"/>
                  <a:pt x="225368" y="360026"/>
                  <a:pt x="228749" y="356645"/>
                </a:cubicBezTo>
                <a:lnTo>
                  <a:pt x="254384" y="331010"/>
                </a:lnTo>
                <a:cubicBezTo>
                  <a:pt x="257765" y="327629"/>
                  <a:pt x="259455" y="323404"/>
                  <a:pt x="259455" y="318333"/>
                </a:cubicBezTo>
                <a:cubicBezTo>
                  <a:pt x="259455" y="313262"/>
                  <a:pt x="257765" y="309036"/>
                  <a:pt x="254384" y="305656"/>
                </a:cubicBezTo>
                <a:lnTo>
                  <a:pt x="201141" y="252412"/>
                </a:lnTo>
                <a:lnTo>
                  <a:pt x="342560" y="252412"/>
                </a:lnTo>
                <a:cubicBezTo>
                  <a:pt x="347443" y="252412"/>
                  <a:pt x="351668" y="250628"/>
                  <a:pt x="355237" y="247060"/>
                </a:cubicBezTo>
                <a:cubicBezTo>
                  <a:pt x="358805" y="243492"/>
                  <a:pt x="360590" y="239266"/>
                  <a:pt x="360590" y="234383"/>
                </a:cubicBezTo>
                <a:lnTo>
                  <a:pt x="360590" y="198324"/>
                </a:lnTo>
                <a:cubicBezTo>
                  <a:pt x="360590" y="193441"/>
                  <a:pt x="358805" y="189215"/>
                  <a:pt x="355237" y="185647"/>
                </a:cubicBezTo>
                <a:cubicBezTo>
                  <a:pt x="351668" y="182079"/>
                  <a:pt x="347443" y="180295"/>
                  <a:pt x="342560" y="180295"/>
                </a:cubicBezTo>
                <a:lnTo>
                  <a:pt x="201141" y="180295"/>
                </a:lnTo>
                <a:lnTo>
                  <a:pt x="254384" y="127051"/>
                </a:lnTo>
                <a:cubicBezTo>
                  <a:pt x="257953" y="123483"/>
                  <a:pt x="259737" y="119257"/>
                  <a:pt x="259737" y="114374"/>
                </a:cubicBezTo>
                <a:cubicBezTo>
                  <a:pt x="259737" y="109491"/>
                  <a:pt x="257953" y="105266"/>
                  <a:pt x="254384" y="101697"/>
                </a:cubicBezTo>
                <a:lnTo>
                  <a:pt x="228749" y="76062"/>
                </a:lnTo>
                <a:cubicBezTo>
                  <a:pt x="225368" y="72681"/>
                  <a:pt x="221143" y="70991"/>
                  <a:pt x="216072" y="70991"/>
                </a:cubicBezTo>
                <a:close/>
              </a:path>
            </a:pathLst>
          </a:custGeom>
          <a:solidFill>
            <a:srgbClr val="06657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Calibri"/>
              <a:buNone/>
              <a:tabLst/>
              <a:defRPr/>
            </a:pPr>
            <a:endParaRPr kumimoji="0" sz="13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8" name="Google Shape;460;p21">
            <a:extLst>
              <a:ext uri="{FF2B5EF4-FFF2-40B4-BE49-F238E27FC236}">
                <a16:creationId xmlns:a16="http://schemas.microsoft.com/office/drawing/2014/main" id="{1C4CED77-ADB2-47E1-B1FC-0DB93F119A68}"/>
              </a:ext>
            </a:extLst>
          </p:cNvPr>
          <p:cNvSpPr/>
          <p:nvPr/>
        </p:nvSpPr>
        <p:spPr>
          <a:xfrm>
            <a:off x="4186516" y="4018231"/>
            <a:ext cx="230099" cy="230099"/>
          </a:xfrm>
          <a:custGeom>
            <a:avLst/>
            <a:gdLst/>
            <a:ahLst/>
            <a:cxnLst/>
            <a:rect l="l" t="t" r="r" b="b"/>
            <a:pathLst>
              <a:path w="432707" h="432707" extrusionOk="0">
                <a:moveTo>
                  <a:pt x="216354" y="0"/>
                </a:moveTo>
                <a:cubicBezTo>
                  <a:pt x="255605" y="0"/>
                  <a:pt x="291805" y="9672"/>
                  <a:pt x="324953" y="29016"/>
                </a:cubicBezTo>
                <a:cubicBezTo>
                  <a:pt x="358101" y="48360"/>
                  <a:pt x="384347" y="74606"/>
                  <a:pt x="403691" y="107754"/>
                </a:cubicBezTo>
                <a:cubicBezTo>
                  <a:pt x="423035" y="140902"/>
                  <a:pt x="432707" y="177102"/>
                  <a:pt x="432707" y="216354"/>
                </a:cubicBezTo>
                <a:cubicBezTo>
                  <a:pt x="432707" y="255605"/>
                  <a:pt x="423035" y="291805"/>
                  <a:pt x="403691" y="324953"/>
                </a:cubicBezTo>
                <a:cubicBezTo>
                  <a:pt x="384347" y="358101"/>
                  <a:pt x="358101" y="384347"/>
                  <a:pt x="324953" y="403691"/>
                </a:cubicBezTo>
                <a:cubicBezTo>
                  <a:pt x="291805" y="423035"/>
                  <a:pt x="255605" y="432707"/>
                  <a:pt x="216354" y="432707"/>
                </a:cubicBezTo>
                <a:cubicBezTo>
                  <a:pt x="177102" y="432707"/>
                  <a:pt x="140902" y="423035"/>
                  <a:pt x="107754" y="403691"/>
                </a:cubicBezTo>
                <a:cubicBezTo>
                  <a:pt x="74606" y="384347"/>
                  <a:pt x="48360" y="358101"/>
                  <a:pt x="29016" y="324953"/>
                </a:cubicBezTo>
                <a:cubicBezTo>
                  <a:pt x="9672" y="291805"/>
                  <a:pt x="0" y="255605"/>
                  <a:pt x="0" y="216354"/>
                </a:cubicBezTo>
                <a:cubicBezTo>
                  <a:pt x="0" y="177102"/>
                  <a:pt x="9672" y="140902"/>
                  <a:pt x="29016" y="107754"/>
                </a:cubicBezTo>
                <a:cubicBezTo>
                  <a:pt x="48360" y="74606"/>
                  <a:pt x="74606" y="48360"/>
                  <a:pt x="107754" y="29016"/>
                </a:cubicBezTo>
                <a:cubicBezTo>
                  <a:pt x="140902" y="9672"/>
                  <a:pt x="177102" y="0"/>
                  <a:pt x="216354" y="0"/>
                </a:cubicBezTo>
                <a:close/>
                <a:moveTo>
                  <a:pt x="216636" y="70991"/>
                </a:moveTo>
                <a:cubicBezTo>
                  <a:pt x="211565" y="70991"/>
                  <a:pt x="207339" y="72681"/>
                  <a:pt x="203958" y="76062"/>
                </a:cubicBezTo>
                <a:lnTo>
                  <a:pt x="178323" y="101697"/>
                </a:lnTo>
                <a:cubicBezTo>
                  <a:pt x="174942" y="105078"/>
                  <a:pt x="173252" y="109304"/>
                  <a:pt x="173252" y="114374"/>
                </a:cubicBezTo>
                <a:cubicBezTo>
                  <a:pt x="173252" y="119445"/>
                  <a:pt x="174942" y="123671"/>
                  <a:pt x="178323" y="127051"/>
                </a:cubicBezTo>
                <a:lnTo>
                  <a:pt x="231566" y="180295"/>
                </a:lnTo>
                <a:lnTo>
                  <a:pt x="90147" y="180295"/>
                </a:lnTo>
                <a:cubicBezTo>
                  <a:pt x="85265" y="180295"/>
                  <a:pt x="81039" y="182079"/>
                  <a:pt x="77471" y="185647"/>
                </a:cubicBezTo>
                <a:cubicBezTo>
                  <a:pt x="73902" y="189215"/>
                  <a:pt x="72118" y="193441"/>
                  <a:pt x="72118" y="198324"/>
                </a:cubicBezTo>
                <a:lnTo>
                  <a:pt x="72118" y="234383"/>
                </a:lnTo>
                <a:cubicBezTo>
                  <a:pt x="72118" y="239266"/>
                  <a:pt x="73902" y="243492"/>
                  <a:pt x="77471" y="247060"/>
                </a:cubicBezTo>
                <a:cubicBezTo>
                  <a:pt x="81039" y="250628"/>
                  <a:pt x="85265" y="252412"/>
                  <a:pt x="90147" y="252412"/>
                </a:cubicBezTo>
                <a:lnTo>
                  <a:pt x="231566" y="252412"/>
                </a:lnTo>
                <a:lnTo>
                  <a:pt x="178323" y="305656"/>
                </a:lnTo>
                <a:cubicBezTo>
                  <a:pt x="174754" y="309224"/>
                  <a:pt x="172970" y="313450"/>
                  <a:pt x="172970" y="318333"/>
                </a:cubicBezTo>
                <a:cubicBezTo>
                  <a:pt x="172970" y="323216"/>
                  <a:pt x="174754" y="327441"/>
                  <a:pt x="178323" y="331010"/>
                </a:cubicBezTo>
                <a:lnTo>
                  <a:pt x="203958" y="356645"/>
                </a:lnTo>
                <a:cubicBezTo>
                  <a:pt x="207339" y="360026"/>
                  <a:pt x="211565" y="361716"/>
                  <a:pt x="216636" y="361716"/>
                </a:cubicBezTo>
                <a:cubicBezTo>
                  <a:pt x="221706" y="361716"/>
                  <a:pt x="225932" y="360026"/>
                  <a:pt x="229313" y="356645"/>
                </a:cubicBezTo>
                <a:lnTo>
                  <a:pt x="331291" y="254666"/>
                </a:lnTo>
                <a:lnTo>
                  <a:pt x="356927" y="229031"/>
                </a:lnTo>
                <a:cubicBezTo>
                  <a:pt x="360308" y="225650"/>
                  <a:pt x="361998" y="221424"/>
                  <a:pt x="361998" y="216354"/>
                </a:cubicBezTo>
                <a:cubicBezTo>
                  <a:pt x="361998" y="211283"/>
                  <a:pt x="360308" y="207057"/>
                  <a:pt x="356927" y="203677"/>
                </a:cubicBezTo>
                <a:lnTo>
                  <a:pt x="331291" y="178041"/>
                </a:lnTo>
                <a:lnTo>
                  <a:pt x="229313" y="76062"/>
                </a:lnTo>
                <a:cubicBezTo>
                  <a:pt x="225932" y="72681"/>
                  <a:pt x="221706" y="70991"/>
                  <a:pt x="216636" y="70991"/>
                </a:cubicBezTo>
                <a:close/>
              </a:path>
            </a:pathLst>
          </a:custGeom>
          <a:solidFill>
            <a:srgbClr val="06657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Calibri"/>
              <a:buNone/>
              <a:tabLst/>
              <a:defRPr/>
            </a:pPr>
            <a:endParaRPr kumimoji="0" sz="13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9" name="Google Shape;461;p21">
            <a:extLst>
              <a:ext uri="{FF2B5EF4-FFF2-40B4-BE49-F238E27FC236}">
                <a16:creationId xmlns:a16="http://schemas.microsoft.com/office/drawing/2014/main" id="{4C836071-F6C7-4E3A-B7D8-1482FACC574D}"/>
              </a:ext>
            </a:extLst>
          </p:cNvPr>
          <p:cNvSpPr/>
          <p:nvPr/>
        </p:nvSpPr>
        <p:spPr>
          <a:xfrm>
            <a:off x="4520811" y="4018231"/>
            <a:ext cx="230099" cy="230099"/>
          </a:xfrm>
          <a:custGeom>
            <a:avLst/>
            <a:gdLst/>
            <a:ahLst/>
            <a:cxnLst/>
            <a:rect l="l" t="t" r="r" b="b"/>
            <a:pathLst>
              <a:path w="432707" h="432707" extrusionOk="0">
                <a:moveTo>
                  <a:pt x="216353" y="0"/>
                </a:moveTo>
                <a:cubicBezTo>
                  <a:pt x="255605" y="0"/>
                  <a:pt x="291805" y="9672"/>
                  <a:pt x="324953" y="29016"/>
                </a:cubicBezTo>
                <a:cubicBezTo>
                  <a:pt x="358101" y="48360"/>
                  <a:pt x="384347" y="74606"/>
                  <a:pt x="403691" y="107754"/>
                </a:cubicBezTo>
                <a:cubicBezTo>
                  <a:pt x="423035" y="140902"/>
                  <a:pt x="432707" y="177102"/>
                  <a:pt x="432707" y="216354"/>
                </a:cubicBezTo>
                <a:cubicBezTo>
                  <a:pt x="432707" y="255605"/>
                  <a:pt x="423035" y="291805"/>
                  <a:pt x="403691" y="324953"/>
                </a:cubicBezTo>
                <a:cubicBezTo>
                  <a:pt x="384347" y="358101"/>
                  <a:pt x="358101" y="384347"/>
                  <a:pt x="324953" y="403691"/>
                </a:cubicBezTo>
                <a:cubicBezTo>
                  <a:pt x="291805" y="423035"/>
                  <a:pt x="255605" y="432707"/>
                  <a:pt x="216353" y="432707"/>
                </a:cubicBezTo>
                <a:cubicBezTo>
                  <a:pt x="177101" y="432707"/>
                  <a:pt x="140901" y="423035"/>
                  <a:pt x="107754" y="403691"/>
                </a:cubicBezTo>
                <a:cubicBezTo>
                  <a:pt x="74605" y="384347"/>
                  <a:pt x="48360" y="358101"/>
                  <a:pt x="29016" y="324953"/>
                </a:cubicBezTo>
                <a:cubicBezTo>
                  <a:pt x="9672" y="291805"/>
                  <a:pt x="0" y="255605"/>
                  <a:pt x="0" y="216354"/>
                </a:cubicBezTo>
                <a:cubicBezTo>
                  <a:pt x="0" y="177102"/>
                  <a:pt x="9672" y="140902"/>
                  <a:pt x="29016" y="107754"/>
                </a:cubicBezTo>
                <a:cubicBezTo>
                  <a:pt x="48360" y="74606"/>
                  <a:pt x="74605" y="48360"/>
                  <a:pt x="107754" y="29016"/>
                </a:cubicBezTo>
                <a:cubicBezTo>
                  <a:pt x="140901" y="9672"/>
                  <a:pt x="177101" y="0"/>
                  <a:pt x="216353" y="0"/>
                </a:cubicBezTo>
                <a:close/>
                <a:moveTo>
                  <a:pt x="216353" y="70709"/>
                </a:moveTo>
                <a:cubicBezTo>
                  <a:pt x="211283" y="70709"/>
                  <a:pt x="207057" y="72400"/>
                  <a:pt x="203677" y="75780"/>
                </a:cubicBezTo>
                <a:lnTo>
                  <a:pt x="178041" y="101416"/>
                </a:lnTo>
                <a:lnTo>
                  <a:pt x="76062" y="203395"/>
                </a:lnTo>
                <a:cubicBezTo>
                  <a:pt x="72681" y="206775"/>
                  <a:pt x="70991" y="211001"/>
                  <a:pt x="70991" y="216072"/>
                </a:cubicBezTo>
                <a:cubicBezTo>
                  <a:pt x="70991" y="221143"/>
                  <a:pt x="72681" y="225368"/>
                  <a:pt x="76062" y="228749"/>
                </a:cubicBezTo>
                <a:lnTo>
                  <a:pt x="101697" y="254384"/>
                </a:lnTo>
                <a:cubicBezTo>
                  <a:pt x="105077" y="257765"/>
                  <a:pt x="109303" y="259455"/>
                  <a:pt x="114374" y="259455"/>
                </a:cubicBezTo>
                <a:cubicBezTo>
                  <a:pt x="119445" y="259455"/>
                  <a:pt x="123671" y="257765"/>
                  <a:pt x="127051" y="254384"/>
                </a:cubicBezTo>
                <a:lnTo>
                  <a:pt x="180295" y="201141"/>
                </a:lnTo>
                <a:lnTo>
                  <a:pt x="180295" y="342560"/>
                </a:lnTo>
                <a:cubicBezTo>
                  <a:pt x="180295" y="347443"/>
                  <a:pt x="182078" y="351668"/>
                  <a:pt x="185647" y="355237"/>
                </a:cubicBezTo>
                <a:cubicBezTo>
                  <a:pt x="189215" y="358805"/>
                  <a:pt x="193441" y="360589"/>
                  <a:pt x="198325" y="360589"/>
                </a:cubicBezTo>
                <a:lnTo>
                  <a:pt x="234383" y="360589"/>
                </a:lnTo>
                <a:cubicBezTo>
                  <a:pt x="239265" y="360589"/>
                  <a:pt x="243491" y="358805"/>
                  <a:pt x="247059" y="355237"/>
                </a:cubicBezTo>
                <a:cubicBezTo>
                  <a:pt x="250628" y="351668"/>
                  <a:pt x="252413" y="347443"/>
                  <a:pt x="252413" y="342560"/>
                </a:cubicBezTo>
                <a:lnTo>
                  <a:pt x="252413" y="201141"/>
                </a:lnTo>
                <a:lnTo>
                  <a:pt x="305655" y="254384"/>
                </a:lnTo>
                <a:cubicBezTo>
                  <a:pt x="309224" y="257953"/>
                  <a:pt x="313449" y="259737"/>
                  <a:pt x="318333" y="259737"/>
                </a:cubicBezTo>
                <a:cubicBezTo>
                  <a:pt x="323215" y="259737"/>
                  <a:pt x="327441" y="257953"/>
                  <a:pt x="331010" y="254384"/>
                </a:cubicBezTo>
                <a:lnTo>
                  <a:pt x="356645" y="228749"/>
                </a:lnTo>
                <a:cubicBezTo>
                  <a:pt x="360026" y="225368"/>
                  <a:pt x="361716" y="221143"/>
                  <a:pt x="361716" y="216072"/>
                </a:cubicBezTo>
                <a:cubicBezTo>
                  <a:pt x="361716" y="211001"/>
                  <a:pt x="360026" y="206775"/>
                  <a:pt x="356645" y="203395"/>
                </a:cubicBezTo>
                <a:lnTo>
                  <a:pt x="254666" y="101416"/>
                </a:lnTo>
                <a:lnTo>
                  <a:pt x="229031" y="75780"/>
                </a:lnTo>
                <a:cubicBezTo>
                  <a:pt x="225650" y="72400"/>
                  <a:pt x="221424" y="70709"/>
                  <a:pt x="216353" y="70709"/>
                </a:cubicBezTo>
                <a:close/>
              </a:path>
            </a:pathLst>
          </a:custGeom>
          <a:solidFill>
            <a:srgbClr val="06657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Calibri"/>
              <a:buNone/>
              <a:tabLst/>
              <a:defRPr/>
            </a:pPr>
            <a:endParaRPr kumimoji="0" sz="13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0" name="Google Shape;462;p21">
            <a:extLst>
              <a:ext uri="{FF2B5EF4-FFF2-40B4-BE49-F238E27FC236}">
                <a16:creationId xmlns:a16="http://schemas.microsoft.com/office/drawing/2014/main" id="{87964336-FDA7-4859-92D0-FEFE26585B30}"/>
              </a:ext>
            </a:extLst>
          </p:cNvPr>
          <p:cNvSpPr/>
          <p:nvPr/>
        </p:nvSpPr>
        <p:spPr>
          <a:xfrm>
            <a:off x="4855106" y="4018231"/>
            <a:ext cx="230099" cy="230099"/>
          </a:xfrm>
          <a:custGeom>
            <a:avLst/>
            <a:gdLst/>
            <a:ahLst/>
            <a:cxnLst/>
            <a:rect l="l" t="t" r="r" b="b"/>
            <a:pathLst>
              <a:path w="432707" h="432707" extrusionOk="0">
                <a:moveTo>
                  <a:pt x="216353" y="0"/>
                </a:moveTo>
                <a:cubicBezTo>
                  <a:pt x="255605" y="0"/>
                  <a:pt x="291805" y="9672"/>
                  <a:pt x="324953" y="29016"/>
                </a:cubicBezTo>
                <a:cubicBezTo>
                  <a:pt x="358101" y="48360"/>
                  <a:pt x="384347" y="74606"/>
                  <a:pt x="403691" y="107754"/>
                </a:cubicBezTo>
                <a:cubicBezTo>
                  <a:pt x="423035" y="140902"/>
                  <a:pt x="432707" y="177102"/>
                  <a:pt x="432707" y="216354"/>
                </a:cubicBezTo>
                <a:cubicBezTo>
                  <a:pt x="432707" y="255605"/>
                  <a:pt x="423035" y="291805"/>
                  <a:pt x="403691" y="324953"/>
                </a:cubicBezTo>
                <a:cubicBezTo>
                  <a:pt x="384347" y="358101"/>
                  <a:pt x="358101" y="384347"/>
                  <a:pt x="324953" y="403691"/>
                </a:cubicBezTo>
                <a:cubicBezTo>
                  <a:pt x="291805" y="423035"/>
                  <a:pt x="255605" y="432707"/>
                  <a:pt x="216353" y="432707"/>
                </a:cubicBezTo>
                <a:cubicBezTo>
                  <a:pt x="177102" y="432707"/>
                  <a:pt x="140902" y="423035"/>
                  <a:pt x="107754" y="403691"/>
                </a:cubicBezTo>
                <a:cubicBezTo>
                  <a:pt x="74606" y="384347"/>
                  <a:pt x="48360" y="358101"/>
                  <a:pt x="29016" y="324953"/>
                </a:cubicBezTo>
                <a:cubicBezTo>
                  <a:pt x="9672" y="291805"/>
                  <a:pt x="0" y="255605"/>
                  <a:pt x="0" y="216354"/>
                </a:cubicBezTo>
                <a:cubicBezTo>
                  <a:pt x="0" y="177102"/>
                  <a:pt x="9672" y="140902"/>
                  <a:pt x="29016" y="107754"/>
                </a:cubicBezTo>
                <a:cubicBezTo>
                  <a:pt x="48360" y="74606"/>
                  <a:pt x="74606" y="48360"/>
                  <a:pt x="107754" y="29016"/>
                </a:cubicBezTo>
                <a:cubicBezTo>
                  <a:pt x="140902" y="9672"/>
                  <a:pt x="177102" y="0"/>
                  <a:pt x="216353" y="0"/>
                </a:cubicBezTo>
                <a:close/>
                <a:moveTo>
                  <a:pt x="198324" y="72118"/>
                </a:moveTo>
                <a:cubicBezTo>
                  <a:pt x="193441" y="72118"/>
                  <a:pt x="189215" y="73902"/>
                  <a:pt x="185647" y="77470"/>
                </a:cubicBezTo>
                <a:cubicBezTo>
                  <a:pt x="182079" y="81039"/>
                  <a:pt x="180295" y="85264"/>
                  <a:pt x="180295" y="90147"/>
                </a:cubicBezTo>
                <a:lnTo>
                  <a:pt x="180295" y="231566"/>
                </a:lnTo>
                <a:lnTo>
                  <a:pt x="127051" y="178323"/>
                </a:lnTo>
                <a:cubicBezTo>
                  <a:pt x="123483" y="174754"/>
                  <a:pt x="119258" y="172970"/>
                  <a:pt x="114374" y="172970"/>
                </a:cubicBezTo>
                <a:cubicBezTo>
                  <a:pt x="109491" y="172970"/>
                  <a:pt x="105265" y="174754"/>
                  <a:pt x="101697" y="178323"/>
                </a:cubicBezTo>
                <a:lnTo>
                  <a:pt x="76061" y="203958"/>
                </a:lnTo>
                <a:cubicBezTo>
                  <a:pt x="72681" y="207339"/>
                  <a:pt x="70991" y="211564"/>
                  <a:pt x="70991" y="216635"/>
                </a:cubicBezTo>
                <a:cubicBezTo>
                  <a:pt x="70991" y="221706"/>
                  <a:pt x="72681" y="225932"/>
                  <a:pt x="76061" y="229312"/>
                </a:cubicBezTo>
                <a:lnTo>
                  <a:pt x="178041" y="331291"/>
                </a:lnTo>
                <a:lnTo>
                  <a:pt x="203676" y="356927"/>
                </a:lnTo>
                <a:cubicBezTo>
                  <a:pt x="207057" y="360308"/>
                  <a:pt x="211283" y="361998"/>
                  <a:pt x="216353" y="361998"/>
                </a:cubicBezTo>
                <a:cubicBezTo>
                  <a:pt x="221424" y="361998"/>
                  <a:pt x="225650" y="360308"/>
                  <a:pt x="229031" y="356927"/>
                </a:cubicBezTo>
                <a:lnTo>
                  <a:pt x="254666" y="331291"/>
                </a:lnTo>
                <a:lnTo>
                  <a:pt x="356645" y="229312"/>
                </a:lnTo>
                <a:cubicBezTo>
                  <a:pt x="360025" y="225932"/>
                  <a:pt x="361716" y="221706"/>
                  <a:pt x="361716" y="216635"/>
                </a:cubicBezTo>
                <a:cubicBezTo>
                  <a:pt x="361716" y="211564"/>
                  <a:pt x="360025" y="207339"/>
                  <a:pt x="356645" y="203958"/>
                </a:cubicBezTo>
                <a:lnTo>
                  <a:pt x="331010" y="178323"/>
                </a:lnTo>
                <a:cubicBezTo>
                  <a:pt x="327629" y="174942"/>
                  <a:pt x="323403" y="173252"/>
                  <a:pt x="318333" y="173252"/>
                </a:cubicBezTo>
                <a:cubicBezTo>
                  <a:pt x="313262" y="173252"/>
                  <a:pt x="309036" y="174942"/>
                  <a:pt x="305656" y="178323"/>
                </a:cubicBezTo>
                <a:lnTo>
                  <a:pt x="252412" y="231566"/>
                </a:lnTo>
                <a:lnTo>
                  <a:pt x="252412" y="90147"/>
                </a:lnTo>
                <a:cubicBezTo>
                  <a:pt x="252412" y="85264"/>
                  <a:pt x="250628" y="81039"/>
                  <a:pt x="247060" y="77470"/>
                </a:cubicBezTo>
                <a:cubicBezTo>
                  <a:pt x="243492" y="73902"/>
                  <a:pt x="239266" y="72118"/>
                  <a:pt x="234383" y="72118"/>
                </a:cubicBezTo>
                <a:lnTo>
                  <a:pt x="198324" y="72118"/>
                </a:lnTo>
                <a:close/>
              </a:path>
            </a:pathLst>
          </a:custGeom>
          <a:solidFill>
            <a:srgbClr val="06657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Calibri"/>
              <a:buNone/>
              <a:tabLst/>
              <a:defRPr/>
            </a:pPr>
            <a:endParaRPr kumimoji="0" sz="13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1" name="Google Shape;463;p21">
            <a:extLst>
              <a:ext uri="{FF2B5EF4-FFF2-40B4-BE49-F238E27FC236}">
                <a16:creationId xmlns:a16="http://schemas.microsoft.com/office/drawing/2014/main" id="{B363390B-223F-45AB-8315-E099144BC3C3}"/>
              </a:ext>
            </a:extLst>
          </p:cNvPr>
          <p:cNvSpPr/>
          <p:nvPr/>
        </p:nvSpPr>
        <p:spPr>
          <a:xfrm>
            <a:off x="5184333" y="4018231"/>
            <a:ext cx="230099" cy="230099"/>
          </a:xfrm>
          <a:custGeom>
            <a:avLst/>
            <a:gdLst/>
            <a:ahLst/>
            <a:cxnLst/>
            <a:rect l="l" t="t" r="r" b="b"/>
            <a:pathLst>
              <a:path w="432706" h="432707" extrusionOk="0">
                <a:moveTo>
                  <a:pt x="216353" y="0"/>
                </a:moveTo>
                <a:cubicBezTo>
                  <a:pt x="255605" y="0"/>
                  <a:pt x="291805" y="9672"/>
                  <a:pt x="324953" y="29016"/>
                </a:cubicBezTo>
                <a:cubicBezTo>
                  <a:pt x="358101" y="48360"/>
                  <a:pt x="384347" y="74606"/>
                  <a:pt x="403690" y="107754"/>
                </a:cubicBezTo>
                <a:cubicBezTo>
                  <a:pt x="423035" y="140902"/>
                  <a:pt x="432706" y="177102"/>
                  <a:pt x="432706" y="216354"/>
                </a:cubicBezTo>
                <a:cubicBezTo>
                  <a:pt x="432706" y="255605"/>
                  <a:pt x="423035" y="291805"/>
                  <a:pt x="403690" y="324953"/>
                </a:cubicBezTo>
                <a:cubicBezTo>
                  <a:pt x="384347" y="358101"/>
                  <a:pt x="358101" y="384347"/>
                  <a:pt x="324953" y="403691"/>
                </a:cubicBezTo>
                <a:cubicBezTo>
                  <a:pt x="291805" y="423035"/>
                  <a:pt x="255605" y="432707"/>
                  <a:pt x="216353" y="432707"/>
                </a:cubicBezTo>
                <a:cubicBezTo>
                  <a:pt x="177102" y="432707"/>
                  <a:pt x="140902" y="423035"/>
                  <a:pt x="107754" y="403691"/>
                </a:cubicBezTo>
                <a:cubicBezTo>
                  <a:pt x="74606" y="384347"/>
                  <a:pt x="48360" y="358101"/>
                  <a:pt x="29016" y="324953"/>
                </a:cubicBezTo>
                <a:cubicBezTo>
                  <a:pt x="9672" y="291805"/>
                  <a:pt x="0" y="255605"/>
                  <a:pt x="0" y="216354"/>
                </a:cubicBezTo>
                <a:cubicBezTo>
                  <a:pt x="0" y="177102"/>
                  <a:pt x="9672" y="140902"/>
                  <a:pt x="29016" y="107754"/>
                </a:cubicBezTo>
                <a:cubicBezTo>
                  <a:pt x="48360" y="74606"/>
                  <a:pt x="74606" y="48360"/>
                  <a:pt x="107754" y="29016"/>
                </a:cubicBezTo>
                <a:cubicBezTo>
                  <a:pt x="140902" y="9672"/>
                  <a:pt x="177102" y="0"/>
                  <a:pt x="216353" y="0"/>
                </a:cubicBezTo>
                <a:close/>
                <a:moveTo>
                  <a:pt x="194520" y="41130"/>
                </a:moveTo>
                <a:cubicBezTo>
                  <a:pt x="191985" y="40942"/>
                  <a:pt x="190154" y="41317"/>
                  <a:pt x="189027" y="42256"/>
                </a:cubicBezTo>
                <a:cubicBezTo>
                  <a:pt x="188088" y="43571"/>
                  <a:pt x="187572" y="44651"/>
                  <a:pt x="187478" y="45496"/>
                </a:cubicBezTo>
                <a:cubicBezTo>
                  <a:pt x="187384" y="46341"/>
                  <a:pt x="187854" y="47093"/>
                  <a:pt x="188886" y="47750"/>
                </a:cubicBezTo>
                <a:cubicBezTo>
                  <a:pt x="189920" y="48407"/>
                  <a:pt x="190906" y="48924"/>
                  <a:pt x="191844" y="49299"/>
                </a:cubicBezTo>
                <a:cubicBezTo>
                  <a:pt x="192784" y="49675"/>
                  <a:pt x="193864" y="50050"/>
                  <a:pt x="195084" y="50426"/>
                </a:cubicBezTo>
                <a:cubicBezTo>
                  <a:pt x="196305" y="50802"/>
                  <a:pt x="197103" y="51083"/>
                  <a:pt x="197478" y="51271"/>
                </a:cubicBezTo>
                <a:cubicBezTo>
                  <a:pt x="200108" y="53149"/>
                  <a:pt x="200859" y="54464"/>
                  <a:pt x="199732" y="55215"/>
                </a:cubicBezTo>
                <a:cubicBezTo>
                  <a:pt x="199357" y="55403"/>
                  <a:pt x="198559" y="55732"/>
                  <a:pt x="197338" y="56201"/>
                </a:cubicBezTo>
                <a:cubicBezTo>
                  <a:pt x="196117" y="56671"/>
                  <a:pt x="195038" y="57093"/>
                  <a:pt x="194098" y="57469"/>
                </a:cubicBezTo>
                <a:cubicBezTo>
                  <a:pt x="193159" y="57844"/>
                  <a:pt x="192596" y="58220"/>
                  <a:pt x="192408" y="58596"/>
                </a:cubicBezTo>
                <a:cubicBezTo>
                  <a:pt x="191844" y="59347"/>
                  <a:pt x="191844" y="60662"/>
                  <a:pt x="192408" y="62540"/>
                </a:cubicBezTo>
                <a:cubicBezTo>
                  <a:pt x="192971" y="64418"/>
                  <a:pt x="192784" y="65732"/>
                  <a:pt x="191844" y="66484"/>
                </a:cubicBezTo>
                <a:cubicBezTo>
                  <a:pt x="190906" y="65545"/>
                  <a:pt x="190060" y="63901"/>
                  <a:pt x="189309" y="61554"/>
                </a:cubicBezTo>
                <a:cubicBezTo>
                  <a:pt x="188558" y="59206"/>
                  <a:pt x="187901" y="57657"/>
                  <a:pt x="187337" y="56905"/>
                </a:cubicBezTo>
                <a:cubicBezTo>
                  <a:pt x="188652" y="58596"/>
                  <a:pt x="186305" y="59159"/>
                  <a:pt x="180294" y="58596"/>
                </a:cubicBezTo>
                <a:lnTo>
                  <a:pt x="177477" y="58314"/>
                </a:lnTo>
                <a:cubicBezTo>
                  <a:pt x="176726" y="58314"/>
                  <a:pt x="175223" y="58502"/>
                  <a:pt x="172969" y="58877"/>
                </a:cubicBezTo>
                <a:cubicBezTo>
                  <a:pt x="170716" y="59253"/>
                  <a:pt x="168791" y="59347"/>
                  <a:pt x="167195" y="59159"/>
                </a:cubicBezTo>
                <a:cubicBezTo>
                  <a:pt x="165599" y="58971"/>
                  <a:pt x="164331" y="58220"/>
                  <a:pt x="163392" y="56905"/>
                </a:cubicBezTo>
                <a:cubicBezTo>
                  <a:pt x="162641" y="55403"/>
                  <a:pt x="162641" y="53525"/>
                  <a:pt x="163392" y="51271"/>
                </a:cubicBezTo>
                <a:cubicBezTo>
                  <a:pt x="163580" y="50520"/>
                  <a:pt x="163955" y="50332"/>
                  <a:pt x="164518" y="50708"/>
                </a:cubicBezTo>
                <a:cubicBezTo>
                  <a:pt x="163768" y="50144"/>
                  <a:pt x="162735" y="49252"/>
                  <a:pt x="161420" y="48032"/>
                </a:cubicBezTo>
                <a:cubicBezTo>
                  <a:pt x="160106" y="46811"/>
                  <a:pt x="159166" y="46013"/>
                  <a:pt x="158602" y="45637"/>
                </a:cubicBezTo>
                <a:cubicBezTo>
                  <a:pt x="149963" y="48454"/>
                  <a:pt x="141137" y="52304"/>
                  <a:pt x="132122" y="57187"/>
                </a:cubicBezTo>
                <a:cubicBezTo>
                  <a:pt x="133249" y="57375"/>
                  <a:pt x="134376" y="57281"/>
                  <a:pt x="135503" y="56905"/>
                </a:cubicBezTo>
                <a:cubicBezTo>
                  <a:pt x="136441" y="56530"/>
                  <a:pt x="137662" y="55919"/>
                  <a:pt x="139165" y="55074"/>
                </a:cubicBezTo>
                <a:cubicBezTo>
                  <a:pt x="140667" y="54229"/>
                  <a:pt x="141606" y="53713"/>
                  <a:pt x="141982" y="53525"/>
                </a:cubicBezTo>
                <a:cubicBezTo>
                  <a:pt x="148367" y="50896"/>
                  <a:pt x="152311" y="50238"/>
                  <a:pt x="153813" y="51553"/>
                </a:cubicBezTo>
                <a:lnTo>
                  <a:pt x="155222" y="50144"/>
                </a:lnTo>
                <a:cubicBezTo>
                  <a:pt x="157852" y="53149"/>
                  <a:pt x="159729" y="55497"/>
                  <a:pt x="160856" y="57187"/>
                </a:cubicBezTo>
                <a:cubicBezTo>
                  <a:pt x="159542" y="56436"/>
                  <a:pt x="156725" y="56342"/>
                  <a:pt x="152406" y="56905"/>
                </a:cubicBezTo>
                <a:cubicBezTo>
                  <a:pt x="148649" y="58032"/>
                  <a:pt x="146583" y="59159"/>
                  <a:pt x="146208" y="60286"/>
                </a:cubicBezTo>
                <a:cubicBezTo>
                  <a:pt x="147522" y="62540"/>
                  <a:pt x="147991" y="64230"/>
                  <a:pt x="147616" y="65357"/>
                </a:cubicBezTo>
                <a:cubicBezTo>
                  <a:pt x="146865" y="64793"/>
                  <a:pt x="145785" y="63854"/>
                  <a:pt x="144376" y="62540"/>
                </a:cubicBezTo>
                <a:cubicBezTo>
                  <a:pt x="142968" y="61225"/>
                  <a:pt x="141606" y="60192"/>
                  <a:pt x="140292" y="59441"/>
                </a:cubicBezTo>
                <a:cubicBezTo>
                  <a:pt x="138977" y="58690"/>
                  <a:pt x="137568" y="58220"/>
                  <a:pt x="136066" y="58032"/>
                </a:cubicBezTo>
                <a:cubicBezTo>
                  <a:pt x="133061" y="58032"/>
                  <a:pt x="130995" y="58126"/>
                  <a:pt x="129869" y="58314"/>
                </a:cubicBezTo>
                <a:cubicBezTo>
                  <a:pt x="102449" y="73339"/>
                  <a:pt x="80381" y="94185"/>
                  <a:pt x="63667" y="120854"/>
                </a:cubicBezTo>
                <a:cubicBezTo>
                  <a:pt x="64981" y="122168"/>
                  <a:pt x="66108" y="122920"/>
                  <a:pt x="67047" y="123107"/>
                </a:cubicBezTo>
                <a:cubicBezTo>
                  <a:pt x="67798" y="123295"/>
                  <a:pt x="68268" y="124140"/>
                  <a:pt x="68455" y="125643"/>
                </a:cubicBezTo>
                <a:cubicBezTo>
                  <a:pt x="68643" y="127145"/>
                  <a:pt x="68878" y="128178"/>
                  <a:pt x="69160" y="128742"/>
                </a:cubicBezTo>
                <a:cubicBezTo>
                  <a:pt x="69441" y="129305"/>
                  <a:pt x="70521" y="129023"/>
                  <a:pt x="72399" y="127896"/>
                </a:cubicBezTo>
                <a:cubicBezTo>
                  <a:pt x="74090" y="129399"/>
                  <a:pt x="74371" y="131183"/>
                  <a:pt x="73245" y="133249"/>
                </a:cubicBezTo>
                <a:cubicBezTo>
                  <a:pt x="73432" y="133061"/>
                  <a:pt x="77564" y="135597"/>
                  <a:pt x="85640" y="140855"/>
                </a:cubicBezTo>
                <a:cubicBezTo>
                  <a:pt x="89208" y="144048"/>
                  <a:pt x="91180" y="146020"/>
                  <a:pt x="91556" y="146771"/>
                </a:cubicBezTo>
                <a:cubicBezTo>
                  <a:pt x="92119" y="148837"/>
                  <a:pt x="91180" y="150527"/>
                  <a:pt x="88739" y="151842"/>
                </a:cubicBezTo>
                <a:cubicBezTo>
                  <a:pt x="88551" y="151466"/>
                  <a:pt x="87705" y="150621"/>
                  <a:pt x="86203" y="149306"/>
                </a:cubicBezTo>
                <a:cubicBezTo>
                  <a:pt x="84701" y="147992"/>
                  <a:pt x="83856" y="147616"/>
                  <a:pt x="83668" y="148180"/>
                </a:cubicBezTo>
                <a:cubicBezTo>
                  <a:pt x="83105" y="149119"/>
                  <a:pt x="83151" y="150856"/>
                  <a:pt x="83809" y="153391"/>
                </a:cubicBezTo>
                <a:cubicBezTo>
                  <a:pt x="84466" y="155927"/>
                  <a:pt x="85452" y="157100"/>
                  <a:pt x="86767" y="156913"/>
                </a:cubicBezTo>
                <a:cubicBezTo>
                  <a:pt x="85452" y="156913"/>
                  <a:pt x="84560" y="158415"/>
                  <a:pt x="84091" y="161420"/>
                </a:cubicBezTo>
                <a:cubicBezTo>
                  <a:pt x="83621" y="164425"/>
                  <a:pt x="83387" y="167759"/>
                  <a:pt x="83387" y="171421"/>
                </a:cubicBezTo>
                <a:cubicBezTo>
                  <a:pt x="83387" y="175083"/>
                  <a:pt x="83292" y="177290"/>
                  <a:pt x="83105" y="178041"/>
                </a:cubicBezTo>
                <a:lnTo>
                  <a:pt x="83668" y="178323"/>
                </a:lnTo>
                <a:cubicBezTo>
                  <a:pt x="83105" y="180576"/>
                  <a:pt x="83621" y="183816"/>
                  <a:pt x="85217" y="188042"/>
                </a:cubicBezTo>
                <a:cubicBezTo>
                  <a:pt x="86814" y="192267"/>
                  <a:pt x="88832" y="194099"/>
                  <a:pt x="91274" y="193535"/>
                </a:cubicBezTo>
                <a:cubicBezTo>
                  <a:pt x="88832" y="194099"/>
                  <a:pt x="90711" y="198136"/>
                  <a:pt x="96908" y="205649"/>
                </a:cubicBezTo>
                <a:cubicBezTo>
                  <a:pt x="98035" y="207151"/>
                  <a:pt x="98786" y="207996"/>
                  <a:pt x="99162" y="208184"/>
                </a:cubicBezTo>
                <a:cubicBezTo>
                  <a:pt x="99726" y="208560"/>
                  <a:pt x="100852" y="209264"/>
                  <a:pt x="102542" y="210297"/>
                </a:cubicBezTo>
                <a:cubicBezTo>
                  <a:pt x="104233" y="211330"/>
                  <a:pt x="105642" y="212269"/>
                  <a:pt x="106768" y="213114"/>
                </a:cubicBezTo>
                <a:cubicBezTo>
                  <a:pt x="107895" y="213959"/>
                  <a:pt x="108834" y="214945"/>
                  <a:pt x="109586" y="216072"/>
                </a:cubicBezTo>
                <a:cubicBezTo>
                  <a:pt x="110337" y="217011"/>
                  <a:pt x="111276" y="219124"/>
                  <a:pt x="112402" y="222410"/>
                </a:cubicBezTo>
                <a:cubicBezTo>
                  <a:pt x="113529" y="225697"/>
                  <a:pt x="114844" y="227904"/>
                  <a:pt x="116346" y="229031"/>
                </a:cubicBezTo>
                <a:cubicBezTo>
                  <a:pt x="115971" y="230157"/>
                  <a:pt x="116862" y="232035"/>
                  <a:pt x="119023" y="234665"/>
                </a:cubicBezTo>
                <a:cubicBezTo>
                  <a:pt x="121182" y="237294"/>
                  <a:pt x="122168" y="239454"/>
                  <a:pt x="121981" y="241144"/>
                </a:cubicBezTo>
                <a:cubicBezTo>
                  <a:pt x="121792" y="241144"/>
                  <a:pt x="121558" y="241238"/>
                  <a:pt x="121276" y="241426"/>
                </a:cubicBezTo>
                <a:cubicBezTo>
                  <a:pt x="120995" y="241614"/>
                  <a:pt x="120760" y="241708"/>
                  <a:pt x="120572" y="241708"/>
                </a:cubicBezTo>
                <a:cubicBezTo>
                  <a:pt x="121135" y="243022"/>
                  <a:pt x="122591" y="244337"/>
                  <a:pt x="124939" y="245651"/>
                </a:cubicBezTo>
                <a:cubicBezTo>
                  <a:pt x="127286" y="246966"/>
                  <a:pt x="128742" y="248187"/>
                  <a:pt x="129305" y="249314"/>
                </a:cubicBezTo>
                <a:cubicBezTo>
                  <a:pt x="129492" y="249877"/>
                  <a:pt x="129680" y="250816"/>
                  <a:pt x="129869" y="252131"/>
                </a:cubicBezTo>
                <a:cubicBezTo>
                  <a:pt x="130056" y="253445"/>
                  <a:pt x="130338" y="254478"/>
                  <a:pt x="130714" y="255230"/>
                </a:cubicBezTo>
                <a:cubicBezTo>
                  <a:pt x="131089" y="255981"/>
                  <a:pt x="131841" y="256169"/>
                  <a:pt x="132967" y="255793"/>
                </a:cubicBezTo>
                <a:cubicBezTo>
                  <a:pt x="133343" y="252037"/>
                  <a:pt x="131089" y="246215"/>
                  <a:pt x="126206" y="238327"/>
                </a:cubicBezTo>
                <a:cubicBezTo>
                  <a:pt x="123389" y="233632"/>
                  <a:pt x="121792" y="230909"/>
                  <a:pt x="121417" y="230157"/>
                </a:cubicBezTo>
                <a:cubicBezTo>
                  <a:pt x="120854" y="229218"/>
                  <a:pt x="120337" y="227763"/>
                  <a:pt x="119868" y="225791"/>
                </a:cubicBezTo>
                <a:cubicBezTo>
                  <a:pt x="119398" y="223819"/>
                  <a:pt x="118975" y="222457"/>
                  <a:pt x="118600" y="221706"/>
                </a:cubicBezTo>
                <a:cubicBezTo>
                  <a:pt x="118975" y="221706"/>
                  <a:pt x="119539" y="221847"/>
                  <a:pt x="120290" y="222129"/>
                </a:cubicBezTo>
                <a:cubicBezTo>
                  <a:pt x="121041" y="222410"/>
                  <a:pt x="121840" y="222739"/>
                  <a:pt x="122685" y="223115"/>
                </a:cubicBezTo>
                <a:cubicBezTo>
                  <a:pt x="123530" y="223490"/>
                  <a:pt x="124234" y="223866"/>
                  <a:pt x="124798" y="224241"/>
                </a:cubicBezTo>
                <a:cubicBezTo>
                  <a:pt x="125361" y="224617"/>
                  <a:pt x="125548" y="224899"/>
                  <a:pt x="125361" y="225087"/>
                </a:cubicBezTo>
                <a:cubicBezTo>
                  <a:pt x="124798" y="226401"/>
                  <a:pt x="124985" y="228045"/>
                  <a:pt x="125925" y="230017"/>
                </a:cubicBezTo>
                <a:cubicBezTo>
                  <a:pt x="126863" y="231988"/>
                  <a:pt x="127990" y="233726"/>
                  <a:pt x="129305" y="235228"/>
                </a:cubicBezTo>
                <a:cubicBezTo>
                  <a:pt x="130620" y="236731"/>
                  <a:pt x="132216" y="238515"/>
                  <a:pt x="134094" y="240581"/>
                </a:cubicBezTo>
                <a:cubicBezTo>
                  <a:pt x="135972" y="242647"/>
                  <a:pt x="137099" y="243867"/>
                  <a:pt x="137475" y="244243"/>
                </a:cubicBezTo>
                <a:cubicBezTo>
                  <a:pt x="138602" y="245370"/>
                  <a:pt x="139916" y="247201"/>
                  <a:pt x="141418" y="249736"/>
                </a:cubicBezTo>
                <a:cubicBezTo>
                  <a:pt x="142921" y="252272"/>
                  <a:pt x="142921" y="253539"/>
                  <a:pt x="141418" y="253539"/>
                </a:cubicBezTo>
                <a:cubicBezTo>
                  <a:pt x="143109" y="253539"/>
                  <a:pt x="144987" y="254478"/>
                  <a:pt x="147053" y="256356"/>
                </a:cubicBezTo>
                <a:cubicBezTo>
                  <a:pt x="149119" y="258234"/>
                  <a:pt x="150715" y="260113"/>
                  <a:pt x="151842" y="261991"/>
                </a:cubicBezTo>
                <a:cubicBezTo>
                  <a:pt x="152781" y="263493"/>
                  <a:pt x="153532" y="265935"/>
                  <a:pt x="154095" y="269315"/>
                </a:cubicBezTo>
                <a:cubicBezTo>
                  <a:pt x="154658" y="272696"/>
                  <a:pt x="155128" y="274949"/>
                  <a:pt x="155504" y="276076"/>
                </a:cubicBezTo>
                <a:cubicBezTo>
                  <a:pt x="155880" y="277391"/>
                  <a:pt x="156678" y="278658"/>
                  <a:pt x="157898" y="279879"/>
                </a:cubicBezTo>
                <a:cubicBezTo>
                  <a:pt x="159120" y="281100"/>
                  <a:pt x="160293" y="281992"/>
                  <a:pt x="161420" y="282555"/>
                </a:cubicBezTo>
                <a:cubicBezTo>
                  <a:pt x="162546" y="283119"/>
                  <a:pt x="164050" y="283870"/>
                  <a:pt x="165927" y="284809"/>
                </a:cubicBezTo>
                <a:cubicBezTo>
                  <a:pt x="167805" y="285748"/>
                  <a:pt x="169025" y="286406"/>
                  <a:pt x="169589" y="286781"/>
                </a:cubicBezTo>
                <a:cubicBezTo>
                  <a:pt x="170529" y="287157"/>
                  <a:pt x="172265" y="288143"/>
                  <a:pt x="174801" y="289739"/>
                </a:cubicBezTo>
                <a:cubicBezTo>
                  <a:pt x="177336" y="291335"/>
                  <a:pt x="179356" y="292415"/>
                  <a:pt x="180857" y="292979"/>
                </a:cubicBezTo>
                <a:cubicBezTo>
                  <a:pt x="182736" y="293730"/>
                  <a:pt x="184238" y="294106"/>
                  <a:pt x="185365" y="294106"/>
                </a:cubicBezTo>
                <a:cubicBezTo>
                  <a:pt x="186492" y="294106"/>
                  <a:pt x="187854" y="293871"/>
                  <a:pt x="189450" y="293401"/>
                </a:cubicBezTo>
                <a:cubicBezTo>
                  <a:pt x="191046" y="292932"/>
                  <a:pt x="192314" y="292603"/>
                  <a:pt x="193253" y="292415"/>
                </a:cubicBezTo>
                <a:cubicBezTo>
                  <a:pt x="196070" y="292040"/>
                  <a:pt x="198793" y="293448"/>
                  <a:pt x="201422" y="296641"/>
                </a:cubicBezTo>
                <a:cubicBezTo>
                  <a:pt x="204052" y="299834"/>
                  <a:pt x="206024" y="301806"/>
                  <a:pt x="207338" y="302557"/>
                </a:cubicBezTo>
                <a:cubicBezTo>
                  <a:pt x="214099" y="306125"/>
                  <a:pt x="219265" y="307158"/>
                  <a:pt x="222832" y="305656"/>
                </a:cubicBezTo>
                <a:cubicBezTo>
                  <a:pt x="222457" y="305844"/>
                  <a:pt x="222504" y="306548"/>
                  <a:pt x="222973" y="307769"/>
                </a:cubicBezTo>
                <a:cubicBezTo>
                  <a:pt x="223443" y="308989"/>
                  <a:pt x="224195" y="310445"/>
                  <a:pt x="225227" y="312135"/>
                </a:cubicBezTo>
                <a:cubicBezTo>
                  <a:pt x="226260" y="313825"/>
                  <a:pt x="227105" y="315187"/>
                  <a:pt x="227762" y="316220"/>
                </a:cubicBezTo>
                <a:cubicBezTo>
                  <a:pt x="228420" y="317253"/>
                  <a:pt x="228936" y="318051"/>
                  <a:pt x="229312" y="318614"/>
                </a:cubicBezTo>
                <a:cubicBezTo>
                  <a:pt x="230251" y="319741"/>
                  <a:pt x="231941" y="321150"/>
                  <a:pt x="234383" y="322840"/>
                </a:cubicBezTo>
                <a:cubicBezTo>
                  <a:pt x="236824" y="324530"/>
                  <a:pt x="238515" y="325939"/>
                  <a:pt x="239453" y="327066"/>
                </a:cubicBezTo>
                <a:cubicBezTo>
                  <a:pt x="240580" y="326314"/>
                  <a:pt x="241238" y="325469"/>
                  <a:pt x="241425" y="324530"/>
                </a:cubicBezTo>
                <a:cubicBezTo>
                  <a:pt x="240862" y="326033"/>
                  <a:pt x="241520" y="327911"/>
                  <a:pt x="243397" y="330164"/>
                </a:cubicBezTo>
                <a:cubicBezTo>
                  <a:pt x="245275" y="332418"/>
                  <a:pt x="246966" y="333357"/>
                  <a:pt x="248468" y="332982"/>
                </a:cubicBezTo>
                <a:cubicBezTo>
                  <a:pt x="251098" y="332418"/>
                  <a:pt x="252412" y="329413"/>
                  <a:pt x="252412" y="323967"/>
                </a:cubicBezTo>
                <a:cubicBezTo>
                  <a:pt x="246591" y="326784"/>
                  <a:pt x="241988" y="325094"/>
                  <a:pt x="238608" y="318896"/>
                </a:cubicBezTo>
                <a:cubicBezTo>
                  <a:pt x="238608" y="318708"/>
                  <a:pt x="238374" y="318192"/>
                  <a:pt x="237904" y="317347"/>
                </a:cubicBezTo>
                <a:cubicBezTo>
                  <a:pt x="237435" y="316502"/>
                  <a:pt x="237059" y="315703"/>
                  <a:pt x="236777" y="314952"/>
                </a:cubicBezTo>
                <a:cubicBezTo>
                  <a:pt x="236495" y="314201"/>
                  <a:pt x="236261" y="313403"/>
                  <a:pt x="236073" y="312558"/>
                </a:cubicBezTo>
                <a:cubicBezTo>
                  <a:pt x="235885" y="311713"/>
                  <a:pt x="235885" y="311008"/>
                  <a:pt x="236073" y="310445"/>
                </a:cubicBezTo>
                <a:cubicBezTo>
                  <a:pt x="236261" y="309881"/>
                  <a:pt x="236731" y="309600"/>
                  <a:pt x="237481" y="309600"/>
                </a:cubicBezTo>
                <a:cubicBezTo>
                  <a:pt x="239172" y="309600"/>
                  <a:pt x="240111" y="309271"/>
                  <a:pt x="240298" y="308614"/>
                </a:cubicBezTo>
                <a:cubicBezTo>
                  <a:pt x="240487" y="307956"/>
                  <a:pt x="240298" y="306783"/>
                  <a:pt x="239735" y="305092"/>
                </a:cubicBezTo>
                <a:cubicBezTo>
                  <a:pt x="239172" y="303402"/>
                  <a:pt x="238796" y="302181"/>
                  <a:pt x="238608" y="301430"/>
                </a:cubicBezTo>
                <a:cubicBezTo>
                  <a:pt x="238421" y="299928"/>
                  <a:pt x="237388" y="298050"/>
                  <a:pt x="235509" y="295796"/>
                </a:cubicBezTo>
                <a:cubicBezTo>
                  <a:pt x="233632" y="293542"/>
                  <a:pt x="232505" y="292134"/>
                  <a:pt x="232129" y="291570"/>
                </a:cubicBezTo>
                <a:cubicBezTo>
                  <a:pt x="231190" y="293260"/>
                  <a:pt x="229688" y="294012"/>
                  <a:pt x="227621" y="293824"/>
                </a:cubicBezTo>
                <a:cubicBezTo>
                  <a:pt x="225556" y="293636"/>
                  <a:pt x="224054" y="292791"/>
                  <a:pt x="223114" y="291289"/>
                </a:cubicBezTo>
                <a:cubicBezTo>
                  <a:pt x="223114" y="291476"/>
                  <a:pt x="222973" y="291993"/>
                  <a:pt x="222691" y="292838"/>
                </a:cubicBezTo>
                <a:cubicBezTo>
                  <a:pt x="222410" y="293683"/>
                  <a:pt x="222269" y="294293"/>
                  <a:pt x="222269" y="294669"/>
                </a:cubicBezTo>
                <a:cubicBezTo>
                  <a:pt x="219828" y="294669"/>
                  <a:pt x="218420" y="294575"/>
                  <a:pt x="218043" y="294387"/>
                </a:cubicBezTo>
                <a:cubicBezTo>
                  <a:pt x="218231" y="293824"/>
                  <a:pt x="218466" y="292181"/>
                  <a:pt x="218747" y="289457"/>
                </a:cubicBezTo>
                <a:cubicBezTo>
                  <a:pt x="219029" y="286734"/>
                  <a:pt x="219358" y="284621"/>
                  <a:pt x="219733" y="283119"/>
                </a:cubicBezTo>
                <a:cubicBezTo>
                  <a:pt x="219922" y="282368"/>
                  <a:pt x="220438" y="281241"/>
                  <a:pt x="221283" y="279738"/>
                </a:cubicBezTo>
                <a:cubicBezTo>
                  <a:pt x="222128" y="278236"/>
                  <a:pt x="222832" y="276874"/>
                  <a:pt x="223396" y="275654"/>
                </a:cubicBezTo>
                <a:cubicBezTo>
                  <a:pt x="223959" y="274433"/>
                  <a:pt x="224335" y="273259"/>
                  <a:pt x="224523" y="272132"/>
                </a:cubicBezTo>
                <a:cubicBezTo>
                  <a:pt x="224711" y="271005"/>
                  <a:pt x="224288" y="270113"/>
                  <a:pt x="223255" y="269456"/>
                </a:cubicBezTo>
                <a:cubicBezTo>
                  <a:pt x="222223" y="268799"/>
                  <a:pt x="220579" y="268564"/>
                  <a:pt x="218325" y="268752"/>
                </a:cubicBezTo>
                <a:cubicBezTo>
                  <a:pt x="214758" y="268939"/>
                  <a:pt x="212315" y="270818"/>
                  <a:pt x="211000" y="274386"/>
                </a:cubicBezTo>
                <a:cubicBezTo>
                  <a:pt x="210814" y="274949"/>
                  <a:pt x="210532" y="275935"/>
                  <a:pt x="210156" y="277344"/>
                </a:cubicBezTo>
                <a:cubicBezTo>
                  <a:pt x="209780" y="278752"/>
                  <a:pt x="209310" y="279832"/>
                  <a:pt x="208747" y="280583"/>
                </a:cubicBezTo>
                <a:cubicBezTo>
                  <a:pt x="208184" y="281335"/>
                  <a:pt x="207338" y="281992"/>
                  <a:pt x="206212" y="282555"/>
                </a:cubicBezTo>
                <a:cubicBezTo>
                  <a:pt x="204898" y="283119"/>
                  <a:pt x="202644" y="283307"/>
                  <a:pt x="199450" y="283119"/>
                </a:cubicBezTo>
                <a:cubicBezTo>
                  <a:pt x="196258" y="282931"/>
                  <a:pt x="194004" y="282462"/>
                  <a:pt x="192689" y="281710"/>
                </a:cubicBezTo>
                <a:cubicBezTo>
                  <a:pt x="190249" y="280208"/>
                  <a:pt x="188136" y="277485"/>
                  <a:pt x="186351" y="273541"/>
                </a:cubicBezTo>
                <a:cubicBezTo>
                  <a:pt x="184567" y="269597"/>
                  <a:pt x="183675" y="266122"/>
                  <a:pt x="183675" y="263117"/>
                </a:cubicBezTo>
                <a:cubicBezTo>
                  <a:pt x="183675" y="261239"/>
                  <a:pt x="183910" y="258751"/>
                  <a:pt x="184379" y="255652"/>
                </a:cubicBezTo>
                <a:cubicBezTo>
                  <a:pt x="184849" y="252553"/>
                  <a:pt x="185130" y="250206"/>
                  <a:pt x="185224" y="248609"/>
                </a:cubicBezTo>
                <a:cubicBezTo>
                  <a:pt x="185319" y="247013"/>
                  <a:pt x="184801" y="244712"/>
                  <a:pt x="183675" y="241708"/>
                </a:cubicBezTo>
                <a:cubicBezTo>
                  <a:pt x="184238" y="241332"/>
                  <a:pt x="185083" y="240440"/>
                  <a:pt x="186210" y="239031"/>
                </a:cubicBezTo>
                <a:cubicBezTo>
                  <a:pt x="187337" y="237623"/>
                  <a:pt x="188277" y="236637"/>
                  <a:pt x="189027" y="236073"/>
                </a:cubicBezTo>
                <a:cubicBezTo>
                  <a:pt x="189403" y="235886"/>
                  <a:pt x="189826" y="235745"/>
                  <a:pt x="190295" y="235651"/>
                </a:cubicBezTo>
                <a:cubicBezTo>
                  <a:pt x="190765" y="235557"/>
                  <a:pt x="191188" y="235557"/>
                  <a:pt x="191562" y="235651"/>
                </a:cubicBezTo>
                <a:cubicBezTo>
                  <a:pt x="191939" y="235745"/>
                  <a:pt x="192314" y="235604"/>
                  <a:pt x="192689" y="235228"/>
                </a:cubicBezTo>
                <a:cubicBezTo>
                  <a:pt x="193066" y="234853"/>
                  <a:pt x="193347" y="234289"/>
                  <a:pt x="193534" y="233538"/>
                </a:cubicBezTo>
                <a:cubicBezTo>
                  <a:pt x="193347" y="233350"/>
                  <a:pt x="192971" y="233068"/>
                  <a:pt x="192408" y="232693"/>
                </a:cubicBezTo>
                <a:cubicBezTo>
                  <a:pt x="191844" y="232129"/>
                  <a:pt x="191469" y="231848"/>
                  <a:pt x="191281" y="231848"/>
                </a:cubicBezTo>
                <a:cubicBezTo>
                  <a:pt x="192596" y="232411"/>
                  <a:pt x="195272" y="232270"/>
                  <a:pt x="199310" y="231425"/>
                </a:cubicBezTo>
                <a:cubicBezTo>
                  <a:pt x="203348" y="230580"/>
                  <a:pt x="205930" y="230721"/>
                  <a:pt x="207056" y="231848"/>
                </a:cubicBezTo>
                <a:cubicBezTo>
                  <a:pt x="209874" y="233914"/>
                  <a:pt x="211940" y="233726"/>
                  <a:pt x="213254" y="231284"/>
                </a:cubicBezTo>
                <a:cubicBezTo>
                  <a:pt x="213254" y="231096"/>
                  <a:pt x="213020" y="230204"/>
                  <a:pt x="212550" y="228608"/>
                </a:cubicBezTo>
                <a:cubicBezTo>
                  <a:pt x="212081" y="227012"/>
                  <a:pt x="212034" y="225744"/>
                  <a:pt x="212409" y="224805"/>
                </a:cubicBezTo>
                <a:cubicBezTo>
                  <a:pt x="213349" y="229876"/>
                  <a:pt x="216071" y="230721"/>
                  <a:pt x="220579" y="227340"/>
                </a:cubicBezTo>
                <a:cubicBezTo>
                  <a:pt x="221142" y="227904"/>
                  <a:pt x="222598" y="228373"/>
                  <a:pt x="224945" y="228749"/>
                </a:cubicBezTo>
                <a:cubicBezTo>
                  <a:pt x="227293" y="229124"/>
                  <a:pt x="228936" y="229594"/>
                  <a:pt x="229875" y="230157"/>
                </a:cubicBezTo>
                <a:cubicBezTo>
                  <a:pt x="230439" y="230533"/>
                  <a:pt x="231097" y="231049"/>
                  <a:pt x="231847" y="231707"/>
                </a:cubicBezTo>
                <a:cubicBezTo>
                  <a:pt x="232599" y="232364"/>
                  <a:pt x="233115" y="232787"/>
                  <a:pt x="233397" y="232974"/>
                </a:cubicBezTo>
                <a:cubicBezTo>
                  <a:pt x="233678" y="233162"/>
                  <a:pt x="234148" y="233115"/>
                  <a:pt x="234805" y="232834"/>
                </a:cubicBezTo>
                <a:cubicBezTo>
                  <a:pt x="235463" y="232552"/>
                  <a:pt x="236261" y="231942"/>
                  <a:pt x="237200" y="231003"/>
                </a:cubicBezTo>
                <a:cubicBezTo>
                  <a:pt x="239078" y="233632"/>
                  <a:pt x="240205" y="235886"/>
                  <a:pt x="240580" y="237764"/>
                </a:cubicBezTo>
                <a:cubicBezTo>
                  <a:pt x="242647" y="245276"/>
                  <a:pt x="244431" y="249407"/>
                  <a:pt x="245932" y="250159"/>
                </a:cubicBezTo>
                <a:cubicBezTo>
                  <a:pt x="247247" y="250722"/>
                  <a:pt x="248281" y="250910"/>
                  <a:pt x="249032" y="250722"/>
                </a:cubicBezTo>
                <a:cubicBezTo>
                  <a:pt x="249783" y="250534"/>
                  <a:pt x="250205" y="249642"/>
                  <a:pt x="250299" y="248046"/>
                </a:cubicBezTo>
                <a:cubicBezTo>
                  <a:pt x="250394" y="246450"/>
                  <a:pt x="250394" y="245135"/>
                  <a:pt x="250299" y="244102"/>
                </a:cubicBezTo>
                <a:cubicBezTo>
                  <a:pt x="250205" y="243069"/>
                  <a:pt x="250065" y="241895"/>
                  <a:pt x="249876" y="240581"/>
                </a:cubicBezTo>
                <a:lnTo>
                  <a:pt x="249595" y="238327"/>
                </a:lnTo>
                <a:cubicBezTo>
                  <a:pt x="249595" y="236637"/>
                  <a:pt x="249595" y="234946"/>
                  <a:pt x="249595" y="233256"/>
                </a:cubicBezTo>
                <a:lnTo>
                  <a:pt x="249313" y="231003"/>
                </a:lnTo>
                <a:cubicBezTo>
                  <a:pt x="246496" y="230439"/>
                  <a:pt x="244759" y="229312"/>
                  <a:pt x="244102" y="227622"/>
                </a:cubicBezTo>
                <a:cubicBezTo>
                  <a:pt x="243445" y="225932"/>
                  <a:pt x="243585" y="224194"/>
                  <a:pt x="244524" y="222410"/>
                </a:cubicBezTo>
                <a:cubicBezTo>
                  <a:pt x="245464" y="220626"/>
                  <a:pt x="246872" y="218889"/>
                  <a:pt x="248750" y="217199"/>
                </a:cubicBezTo>
                <a:cubicBezTo>
                  <a:pt x="248938" y="217011"/>
                  <a:pt x="249689" y="216682"/>
                  <a:pt x="251004" y="216213"/>
                </a:cubicBezTo>
                <a:cubicBezTo>
                  <a:pt x="252319" y="215743"/>
                  <a:pt x="253774" y="215133"/>
                  <a:pt x="255370" y="214382"/>
                </a:cubicBezTo>
                <a:cubicBezTo>
                  <a:pt x="256967" y="213630"/>
                  <a:pt x="258141" y="212879"/>
                  <a:pt x="258892" y="212128"/>
                </a:cubicBezTo>
                <a:cubicBezTo>
                  <a:pt x="262835" y="208560"/>
                  <a:pt x="264244" y="205273"/>
                  <a:pt x="263117" y="202268"/>
                </a:cubicBezTo>
                <a:cubicBezTo>
                  <a:pt x="264432" y="202268"/>
                  <a:pt x="265465" y="201423"/>
                  <a:pt x="266215" y="199733"/>
                </a:cubicBezTo>
                <a:cubicBezTo>
                  <a:pt x="266029" y="199733"/>
                  <a:pt x="265559" y="199451"/>
                  <a:pt x="264807" y="198887"/>
                </a:cubicBezTo>
                <a:cubicBezTo>
                  <a:pt x="264057" y="198324"/>
                  <a:pt x="263352" y="197855"/>
                  <a:pt x="262694" y="197479"/>
                </a:cubicBezTo>
                <a:cubicBezTo>
                  <a:pt x="262037" y="197103"/>
                  <a:pt x="261615" y="196915"/>
                  <a:pt x="261427" y="196915"/>
                </a:cubicBezTo>
                <a:cubicBezTo>
                  <a:pt x="263117" y="195976"/>
                  <a:pt x="263305" y="194474"/>
                  <a:pt x="261990" y="192408"/>
                </a:cubicBezTo>
                <a:cubicBezTo>
                  <a:pt x="262930" y="191845"/>
                  <a:pt x="263634" y="190812"/>
                  <a:pt x="264103" y="189309"/>
                </a:cubicBezTo>
                <a:cubicBezTo>
                  <a:pt x="264573" y="187807"/>
                  <a:pt x="265277" y="186868"/>
                  <a:pt x="266215" y="186492"/>
                </a:cubicBezTo>
                <a:cubicBezTo>
                  <a:pt x="267906" y="188746"/>
                  <a:pt x="269878" y="188934"/>
                  <a:pt x="272131" y="187056"/>
                </a:cubicBezTo>
                <a:cubicBezTo>
                  <a:pt x="273446" y="185553"/>
                  <a:pt x="273540" y="184051"/>
                  <a:pt x="272413" y="182548"/>
                </a:cubicBezTo>
                <a:cubicBezTo>
                  <a:pt x="273353" y="181234"/>
                  <a:pt x="275278" y="180248"/>
                  <a:pt x="278189" y="179590"/>
                </a:cubicBezTo>
                <a:cubicBezTo>
                  <a:pt x="281100" y="178933"/>
                  <a:pt x="282837" y="178041"/>
                  <a:pt x="283400" y="176914"/>
                </a:cubicBezTo>
                <a:cubicBezTo>
                  <a:pt x="284715" y="177290"/>
                  <a:pt x="285467" y="177102"/>
                  <a:pt x="285654" y="176351"/>
                </a:cubicBezTo>
                <a:cubicBezTo>
                  <a:pt x="285842" y="175599"/>
                  <a:pt x="285935" y="174473"/>
                  <a:pt x="285935" y="172970"/>
                </a:cubicBezTo>
                <a:cubicBezTo>
                  <a:pt x="285935" y="171468"/>
                  <a:pt x="286217" y="170341"/>
                  <a:pt x="286781" y="169590"/>
                </a:cubicBezTo>
                <a:cubicBezTo>
                  <a:pt x="287532" y="168651"/>
                  <a:pt x="288941" y="167805"/>
                  <a:pt x="291006" y="167054"/>
                </a:cubicBezTo>
                <a:cubicBezTo>
                  <a:pt x="293073" y="166303"/>
                  <a:pt x="294293" y="165834"/>
                  <a:pt x="294668" y="165646"/>
                </a:cubicBezTo>
                <a:lnTo>
                  <a:pt x="299458" y="162547"/>
                </a:lnTo>
                <a:cubicBezTo>
                  <a:pt x="300021" y="161796"/>
                  <a:pt x="300021" y="161420"/>
                  <a:pt x="299458" y="161420"/>
                </a:cubicBezTo>
                <a:cubicBezTo>
                  <a:pt x="302838" y="161796"/>
                  <a:pt x="305750" y="160763"/>
                  <a:pt x="308191" y="158321"/>
                </a:cubicBezTo>
                <a:cubicBezTo>
                  <a:pt x="310069" y="156255"/>
                  <a:pt x="309506" y="154377"/>
                  <a:pt x="306500" y="152687"/>
                </a:cubicBezTo>
                <a:cubicBezTo>
                  <a:pt x="307064" y="151560"/>
                  <a:pt x="306782" y="150668"/>
                  <a:pt x="305655" y="150011"/>
                </a:cubicBezTo>
                <a:cubicBezTo>
                  <a:pt x="304528" y="149353"/>
                  <a:pt x="303120" y="148837"/>
                  <a:pt x="301430" y="148461"/>
                </a:cubicBezTo>
                <a:cubicBezTo>
                  <a:pt x="301993" y="148274"/>
                  <a:pt x="303074" y="148227"/>
                  <a:pt x="304669" y="148320"/>
                </a:cubicBezTo>
                <a:cubicBezTo>
                  <a:pt x="306266" y="148414"/>
                  <a:pt x="307252" y="148274"/>
                  <a:pt x="307627" y="147898"/>
                </a:cubicBezTo>
                <a:cubicBezTo>
                  <a:pt x="310444" y="146020"/>
                  <a:pt x="309787" y="144517"/>
                  <a:pt x="305655" y="143391"/>
                </a:cubicBezTo>
                <a:cubicBezTo>
                  <a:pt x="302463" y="142452"/>
                  <a:pt x="298425" y="143578"/>
                  <a:pt x="293542" y="146771"/>
                </a:cubicBezTo>
                <a:cubicBezTo>
                  <a:pt x="293166" y="146959"/>
                  <a:pt x="292274" y="147851"/>
                  <a:pt x="290865" y="149447"/>
                </a:cubicBezTo>
                <a:cubicBezTo>
                  <a:pt x="289457" y="151044"/>
                  <a:pt x="288189" y="151936"/>
                  <a:pt x="287062" y="152124"/>
                </a:cubicBezTo>
                <a:cubicBezTo>
                  <a:pt x="287439" y="152124"/>
                  <a:pt x="287861" y="151654"/>
                  <a:pt x="288330" y="150715"/>
                </a:cubicBezTo>
                <a:cubicBezTo>
                  <a:pt x="288800" y="149776"/>
                  <a:pt x="289270" y="148743"/>
                  <a:pt x="289738" y="147616"/>
                </a:cubicBezTo>
                <a:cubicBezTo>
                  <a:pt x="290208" y="146489"/>
                  <a:pt x="290537" y="145832"/>
                  <a:pt x="290724" y="145644"/>
                </a:cubicBezTo>
                <a:cubicBezTo>
                  <a:pt x="291851" y="144330"/>
                  <a:pt x="293918" y="142921"/>
                  <a:pt x="296922" y="141419"/>
                </a:cubicBezTo>
                <a:cubicBezTo>
                  <a:pt x="299552" y="140292"/>
                  <a:pt x="304435" y="139165"/>
                  <a:pt x="311571" y="138038"/>
                </a:cubicBezTo>
                <a:cubicBezTo>
                  <a:pt x="317957" y="136536"/>
                  <a:pt x="322746" y="137569"/>
                  <a:pt x="325939" y="141137"/>
                </a:cubicBezTo>
                <a:cubicBezTo>
                  <a:pt x="325563" y="140761"/>
                  <a:pt x="326455" y="139541"/>
                  <a:pt x="328615" y="137475"/>
                </a:cubicBezTo>
                <a:cubicBezTo>
                  <a:pt x="330775" y="135409"/>
                  <a:pt x="332136" y="134282"/>
                  <a:pt x="332699" y="134094"/>
                </a:cubicBezTo>
                <a:cubicBezTo>
                  <a:pt x="333263" y="133718"/>
                  <a:pt x="334671" y="133296"/>
                  <a:pt x="336925" y="132826"/>
                </a:cubicBezTo>
                <a:cubicBezTo>
                  <a:pt x="339178" y="132357"/>
                  <a:pt x="340587" y="131653"/>
                  <a:pt x="341150" y="130714"/>
                </a:cubicBezTo>
                <a:lnTo>
                  <a:pt x="341714" y="124516"/>
                </a:lnTo>
                <a:cubicBezTo>
                  <a:pt x="339460" y="124704"/>
                  <a:pt x="337818" y="124046"/>
                  <a:pt x="336784" y="122544"/>
                </a:cubicBezTo>
                <a:cubicBezTo>
                  <a:pt x="335752" y="121041"/>
                  <a:pt x="335142" y="119070"/>
                  <a:pt x="334953" y="116628"/>
                </a:cubicBezTo>
                <a:cubicBezTo>
                  <a:pt x="334953" y="117004"/>
                  <a:pt x="334390" y="117755"/>
                  <a:pt x="333263" y="118882"/>
                </a:cubicBezTo>
                <a:cubicBezTo>
                  <a:pt x="333263" y="117567"/>
                  <a:pt x="332840" y="116816"/>
                  <a:pt x="331995" y="116628"/>
                </a:cubicBezTo>
                <a:cubicBezTo>
                  <a:pt x="331150" y="116440"/>
                  <a:pt x="330070" y="116534"/>
                  <a:pt x="328755" y="116910"/>
                </a:cubicBezTo>
                <a:cubicBezTo>
                  <a:pt x="327441" y="117285"/>
                  <a:pt x="326596" y="117379"/>
                  <a:pt x="326220" y="117191"/>
                </a:cubicBezTo>
                <a:cubicBezTo>
                  <a:pt x="324343" y="116628"/>
                  <a:pt x="322934" y="115924"/>
                  <a:pt x="321995" y="115079"/>
                </a:cubicBezTo>
                <a:cubicBezTo>
                  <a:pt x="321056" y="114233"/>
                  <a:pt x="320304" y="112684"/>
                  <a:pt x="319741" y="110431"/>
                </a:cubicBezTo>
                <a:cubicBezTo>
                  <a:pt x="319177" y="108177"/>
                  <a:pt x="318802" y="106768"/>
                  <a:pt x="318614" y="106205"/>
                </a:cubicBezTo>
                <a:cubicBezTo>
                  <a:pt x="318238" y="105266"/>
                  <a:pt x="317346" y="104280"/>
                  <a:pt x="315937" y="103247"/>
                </a:cubicBezTo>
                <a:cubicBezTo>
                  <a:pt x="314529" y="102214"/>
                  <a:pt x="313638" y="101228"/>
                  <a:pt x="313261" y="100289"/>
                </a:cubicBezTo>
                <a:cubicBezTo>
                  <a:pt x="313074" y="99913"/>
                  <a:pt x="312839" y="99397"/>
                  <a:pt x="312557" y="98740"/>
                </a:cubicBezTo>
                <a:cubicBezTo>
                  <a:pt x="312275" y="98082"/>
                  <a:pt x="311994" y="97472"/>
                  <a:pt x="311712" y="96908"/>
                </a:cubicBezTo>
                <a:cubicBezTo>
                  <a:pt x="311430" y="96345"/>
                  <a:pt x="311055" y="95828"/>
                  <a:pt x="310585" y="95359"/>
                </a:cubicBezTo>
                <a:cubicBezTo>
                  <a:pt x="310116" y="94889"/>
                  <a:pt x="309599" y="94655"/>
                  <a:pt x="309036" y="94655"/>
                </a:cubicBezTo>
                <a:cubicBezTo>
                  <a:pt x="308472" y="94655"/>
                  <a:pt x="307815" y="95124"/>
                  <a:pt x="307064" y="96063"/>
                </a:cubicBezTo>
                <a:cubicBezTo>
                  <a:pt x="306313" y="97002"/>
                  <a:pt x="305609" y="97941"/>
                  <a:pt x="304951" y="98880"/>
                </a:cubicBezTo>
                <a:cubicBezTo>
                  <a:pt x="304294" y="99819"/>
                  <a:pt x="303871" y="100289"/>
                  <a:pt x="303683" y="100289"/>
                </a:cubicBezTo>
                <a:cubicBezTo>
                  <a:pt x="303120" y="99913"/>
                  <a:pt x="302556" y="99772"/>
                  <a:pt x="301993" y="99866"/>
                </a:cubicBezTo>
                <a:cubicBezTo>
                  <a:pt x="301430" y="99960"/>
                  <a:pt x="301007" y="100054"/>
                  <a:pt x="300725" y="100148"/>
                </a:cubicBezTo>
                <a:cubicBezTo>
                  <a:pt x="300444" y="100242"/>
                  <a:pt x="300021" y="100524"/>
                  <a:pt x="299458" y="100993"/>
                </a:cubicBezTo>
                <a:cubicBezTo>
                  <a:pt x="298894" y="101463"/>
                  <a:pt x="298425" y="101791"/>
                  <a:pt x="298049" y="101979"/>
                </a:cubicBezTo>
                <a:cubicBezTo>
                  <a:pt x="297486" y="102355"/>
                  <a:pt x="296688" y="102637"/>
                  <a:pt x="295654" y="102824"/>
                </a:cubicBezTo>
                <a:cubicBezTo>
                  <a:pt x="294622" y="103012"/>
                  <a:pt x="293823" y="103200"/>
                  <a:pt x="293260" y="103388"/>
                </a:cubicBezTo>
                <a:cubicBezTo>
                  <a:pt x="296077" y="102449"/>
                  <a:pt x="295983" y="101416"/>
                  <a:pt x="292978" y="100289"/>
                </a:cubicBezTo>
                <a:cubicBezTo>
                  <a:pt x="291101" y="99538"/>
                  <a:pt x="289598" y="99256"/>
                  <a:pt x="288471" y="99444"/>
                </a:cubicBezTo>
                <a:cubicBezTo>
                  <a:pt x="290161" y="98693"/>
                  <a:pt x="290865" y="97566"/>
                  <a:pt x="290584" y="96063"/>
                </a:cubicBezTo>
                <a:cubicBezTo>
                  <a:pt x="290302" y="94561"/>
                  <a:pt x="289504" y="93246"/>
                  <a:pt x="288189" y="92119"/>
                </a:cubicBezTo>
                <a:lnTo>
                  <a:pt x="289598" y="92119"/>
                </a:lnTo>
                <a:cubicBezTo>
                  <a:pt x="289411" y="91368"/>
                  <a:pt x="288612" y="90570"/>
                  <a:pt x="287203" y="89725"/>
                </a:cubicBezTo>
                <a:cubicBezTo>
                  <a:pt x="285795" y="88880"/>
                  <a:pt x="284152" y="88081"/>
                  <a:pt x="282273" y="87330"/>
                </a:cubicBezTo>
                <a:cubicBezTo>
                  <a:pt x="280396" y="86579"/>
                  <a:pt x="279175" y="86016"/>
                  <a:pt x="278611" y="85640"/>
                </a:cubicBezTo>
                <a:cubicBezTo>
                  <a:pt x="277109" y="84701"/>
                  <a:pt x="273917" y="83809"/>
                  <a:pt x="269033" y="82964"/>
                </a:cubicBezTo>
                <a:cubicBezTo>
                  <a:pt x="264151" y="82119"/>
                  <a:pt x="261051" y="82072"/>
                  <a:pt x="259736" y="82823"/>
                </a:cubicBezTo>
                <a:cubicBezTo>
                  <a:pt x="258798" y="83950"/>
                  <a:pt x="258375" y="84936"/>
                  <a:pt x="258469" y="85781"/>
                </a:cubicBezTo>
                <a:cubicBezTo>
                  <a:pt x="258563" y="86626"/>
                  <a:pt x="258939" y="87941"/>
                  <a:pt x="259596" y="89725"/>
                </a:cubicBezTo>
                <a:cubicBezTo>
                  <a:pt x="260254" y="91509"/>
                  <a:pt x="260582" y="92683"/>
                  <a:pt x="260582" y="93246"/>
                </a:cubicBezTo>
                <a:cubicBezTo>
                  <a:pt x="260770" y="94373"/>
                  <a:pt x="260254" y="95594"/>
                  <a:pt x="259032" y="96908"/>
                </a:cubicBezTo>
                <a:cubicBezTo>
                  <a:pt x="257812" y="98223"/>
                  <a:pt x="257201" y="99350"/>
                  <a:pt x="257201" y="100289"/>
                </a:cubicBezTo>
                <a:cubicBezTo>
                  <a:pt x="257201" y="101604"/>
                  <a:pt x="258516" y="103059"/>
                  <a:pt x="261145" y="104655"/>
                </a:cubicBezTo>
                <a:cubicBezTo>
                  <a:pt x="263775" y="106252"/>
                  <a:pt x="264714" y="108271"/>
                  <a:pt x="263962" y="110712"/>
                </a:cubicBezTo>
                <a:cubicBezTo>
                  <a:pt x="263399" y="112215"/>
                  <a:pt x="261897" y="113717"/>
                  <a:pt x="259455" y="115219"/>
                </a:cubicBezTo>
                <a:cubicBezTo>
                  <a:pt x="257014" y="116722"/>
                  <a:pt x="255511" y="117849"/>
                  <a:pt x="254948" y="118600"/>
                </a:cubicBezTo>
                <a:cubicBezTo>
                  <a:pt x="254009" y="120102"/>
                  <a:pt x="253868" y="121840"/>
                  <a:pt x="254525" y="123812"/>
                </a:cubicBezTo>
                <a:cubicBezTo>
                  <a:pt x="255183" y="125784"/>
                  <a:pt x="256169" y="127333"/>
                  <a:pt x="257483" y="128460"/>
                </a:cubicBezTo>
                <a:cubicBezTo>
                  <a:pt x="257859" y="128835"/>
                  <a:pt x="258000" y="129211"/>
                  <a:pt x="257906" y="129587"/>
                </a:cubicBezTo>
                <a:cubicBezTo>
                  <a:pt x="257812" y="129962"/>
                  <a:pt x="257483" y="130385"/>
                  <a:pt x="256920" y="130854"/>
                </a:cubicBezTo>
                <a:cubicBezTo>
                  <a:pt x="256356" y="131324"/>
                  <a:pt x="255840" y="131700"/>
                  <a:pt x="255370" y="131981"/>
                </a:cubicBezTo>
                <a:cubicBezTo>
                  <a:pt x="254901" y="132263"/>
                  <a:pt x="254291" y="132592"/>
                  <a:pt x="253539" y="132967"/>
                </a:cubicBezTo>
                <a:lnTo>
                  <a:pt x="252694" y="133531"/>
                </a:lnTo>
                <a:cubicBezTo>
                  <a:pt x="250628" y="134470"/>
                  <a:pt x="248703" y="133906"/>
                  <a:pt x="246918" y="131840"/>
                </a:cubicBezTo>
                <a:cubicBezTo>
                  <a:pt x="245135" y="129775"/>
                  <a:pt x="243867" y="127333"/>
                  <a:pt x="243116" y="124516"/>
                </a:cubicBezTo>
                <a:cubicBezTo>
                  <a:pt x="241801" y="119821"/>
                  <a:pt x="240298" y="117004"/>
                  <a:pt x="238608" y="116065"/>
                </a:cubicBezTo>
                <a:cubicBezTo>
                  <a:pt x="234289" y="114562"/>
                  <a:pt x="231565" y="114656"/>
                  <a:pt x="230439" y="116346"/>
                </a:cubicBezTo>
                <a:cubicBezTo>
                  <a:pt x="229500" y="113905"/>
                  <a:pt x="225649" y="111463"/>
                  <a:pt x="218888" y="109022"/>
                </a:cubicBezTo>
                <a:cubicBezTo>
                  <a:pt x="214194" y="107332"/>
                  <a:pt x="208747" y="106956"/>
                  <a:pt x="202549" y="107895"/>
                </a:cubicBezTo>
                <a:cubicBezTo>
                  <a:pt x="203676" y="107707"/>
                  <a:pt x="203676" y="106299"/>
                  <a:pt x="202549" y="103669"/>
                </a:cubicBezTo>
                <a:cubicBezTo>
                  <a:pt x="201235" y="100852"/>
                  <a:pt x="199450" y="99725"/>
                  <a:pt x="197196" y="100289"/>
                </a:cubicBezTo>
                <a:cubicBezTo>
                  <a:pt x="197760" y="99162"/>
                  <a:pt x="198137" y="97519"/>
                  <a:pt x="198324" y="95359"/>
                </a:cubicBezTo>
                <a:cubicBezTo>
                  <a:pt x="198511" y="93199"/>
                  <a:pt x="198605" y="91931"/>
                  <a:pt x="198605" y="91556"/>
                </a:cubicBezTo>
                <a:cubicBezTo>
                  <a:pt x="199168" y="89114"/>
                  <a:pt x="200296" y="86955"/>
                  <a:pt x="201986" y="85077"/>
                </a:cubicBezTo>
                <a:cubicBezTo>
                  <a:pt x="202174" y="84889"/>
                  <a:pt x="202831" y="84091"/>
                  <a:pt x="203958" y="82682"/>
                </a:cubicBezTo>
                <a:cubicBezTo>
                  <a:pt x="205084" y="81273"/>
                  <a:pt x="205977" y="80006"/>
                  <a:pt x="206634" y="78879"/>
                </a:cubicBezTo>
                <a:cubicBezTo>
                  <a:pt x="207292" y="77752"/>
                  <a:pt x="207338" y="77189"/>
                  <a:pt x="206775" y="77189"/>
                </a:cubicBezTo>
                <a:cubicBezTo>
                  <a:pt x="213349" y="77940"/>
                  <a:pt x="218043" y="76907"/>
                  <a:pt x="220860" y="74090"/>
                </a:cubicBezTo>
                <a:cubicBezTo>
                  <a:pt x="221800" y="73151"/>
                  <a:pt x="222880" y="71554"/>
                  <a:pt x="224100" y="69301"/>
                </a:cubicBezTo>
                <a:cubicBezTo>
                  <a:pt x="225321" y="67047"/>
                  <a:pt x="226307" y="65451"/>
                  <a:pt x="227058" y="64512"/>
                </a:cubicBezTo>
                <a:cubicBezTo>
                  <a:pt x="228748" y="63385"/>
                  <a:pt x="230063" y="62868"/>
                  <a:pt x="231002" y="62962"/>
                </a:cubicBezTo>
                <a:cubicBezTo>
                  <a:pt x="231941" y="63056"/>
                  <a:pt x="233303" y="63573"/>
                  <a:pt x="235087" y="64512"/>
                </a:cubicBezTo>
                <a:cubicBezTo>
                  <a:pt x="236871" y="65451"/>
                  <a:pt x="238233" y="65920"/>
                  <a:pt x="239172" y="65920"/>
                </a:cubicBezTo>
                <a:cubicBezTo>
                  <a:pt x="241801" y="66108"/>
                  <a:pt x="243256" y="65075"/>
                  <a:pt x="243538" y="62821"/>
                </a:cubicBezTo>
                <a:cubicBezTo>
                  <a:pt x="243820" y="60568"/>
                  <a:pt x="243116" y="58690"/>
                  <a:pt x="241425" y="57187"/>
                </a:cubicBezTo>
                <a:cubicBezTo>
                  <a:pt x="243679" y="57375"/>
                  <a:pt x="243960" y="55779"/>
                  <a:pt x="242270" y="52398"/>
                </a:cubicBezTo>
                <a:cubicBezTo>
                  <a:pt x="241332" y="51083"/>
                  <a:pt x="240580" y="50238"/>
                  <a:pt x="240017" y="49863"/>
                </a:cubicBezTo>
                <a:cubicBezTo>
                  <a:pt x="237763" y="49111"/>
                  <a:pt x="235228" y="49581"/>
                  <a:pt x="232411" y="51271"/>
                </a:cubicBezTo>
                <a:cubicBezTo>
                  <a:pt x="230908" y="52022"/>
                  <a:pt x="231097" y="52774"/>
                  <a:pt x="232974" y="53525"/>
                </a:cubicBezTo>
                <a:cubicBezTo>
                  <a:pt x="232787" y="53337"/>
                  <a:pt x="231894" y="54323"/>
                  <a:pt x="230298" y="56483"/>
                </a:cubicBezTo>
                <a:cubicBezTo>
                  <a:pt x="228702" y="58643"/>
                  <a:pt x="227153" y="60286"/>
                  <a:pt x="225649" y="61413"/>
                </a:cubicBezTo>
                <a:cubicBezTo>
                  <a:pt x="224147" y="62540"/>
                  <a:pt x="222645" y="62070"/>
                  <a:pt x="221142" y="60004"/>
                </a:cubicBezTo>
                <a:cubicBezTo>
                  <a:pt x="220955" y="59816"/>
                  <a:pt x="220438" y="58549"/>
                  <a:pt x="219593" y="56201"/>
                </a:cubicBezTo>
                <a:cubicBezTo>
                  <a:pt x="218747" y="53854"/>
                  <a:pt x="217856" y="52586"/>
                  <a:pt x="216916" y="52398"/>
                </a:cubicBezTo>
                <a:cubicBezTo>
                  <a:pt x="215415" y="52398"/>
                  <a:pt x="213912" y="53807"/>
                  <a:pt x="212409" y="56624"/>
                </a:cubicBezTo>
                <a:cubicBezTo>
                  <a:pt x="212972" y="55121"/>
                  <a:pt x="211940" y="53713"/>
                  <a:pt x="209310" y="52398"/>
                </a:cubicBezTo>
                <a:cubicBezTo>
                  <a:pt x="206681" y="51083"/>
                  <a:pt x="204427" y="50332"/>
                  <a:pt x="202549" y="50144"/>
                </a:cubicBezTo>
                <a:cubicBezTo>
                  <a:pt x="206118" y="47891"/>
                  <a:pt x="205366" y="45355"/>
                  <a:pt x="200296" y="42538"/>
                </a:cubicBezTo>
                <a:cubicBezTo>
                  <a:pt x="198982" y="41787"/>
                  <a:pt x="197056" y="41317"/>
                  <a:pt x="194520" y="41130"/>
                </a:cubicBezTo>
                <a:close/>
                <a:moveTo>
                  <a:pt x="279879" y="312558"/>
                </a:moveTo>
                <a:cubicBezTo>
                  <a:pt x="278470" y="312839"/>
                  <a:pt x="277343" y="313262"/>
                  <a:pt x="276498" y="313825"/>
                </a:cubicBezTo>
                <a:cubicBezTo>
                  <a:pt x="275653" y="314389"/>
                  <a:pt x="274574" y="315187"/>
                  <a:pt x="273259" y="316220"/>
                </a:cubicBezTo>
                <a:cubicBezTo>
                  <a:pt x="271945" y="317253"/>
                  <a:pt x="271099" y="317863"/>
                  <a:pt x="270723" y="318051"/>
                </a:cubicBezTo>
                <a:cubicBezTo>
                  <a:pt x="270348" y="318239"/>
                  <a:pt x="269550" y="318755"/>
                  <a:pt x="268329" y="319600"/>
                </a:cubicBezTo>
                <a:cubicBezTo>
                  <a:pt x="267108" y="320445"/>
                  <a:pt x="266310" y="321150"/>
                  <a:pt x="265934" y="321713"/>
                </a:cubicBezTo>
                <a:cubicBezTo>
                  <a:pt x="265371" y="322465"/>
                  <a:pt x="264807" y="323591"/>
                  <a:pt x="264244" y="325094"/>
                </a:cubicBezTo>
                <a:cubicBezTo>
                  <a:pt x="263680" y="326596"/>
                  <a:pt x="263212" y="327629"/>
                  <a:pt x="262835" y="328193"/>
                </a:cubicBezTo>
                <a:cubicBezTo>
                  <a:pt x="262460" y="327441"/>
                  <a:pt x="261380" y="326831"/>
                  <a:pt x="259596" y="326362"/>
                </a:cubicBezTo>
                <a:cubicBezTo>
                  <a:pt x="257812" y="325892"/>
                  <a:pt x="256920" y="325376"/>
                  <a:pt x="256920" y="324812"/>
                </a:cubicBezTo>
                <a:cubicBezTo>
                  <a:pt x="257296" y="326690"/>
                  <a:pt x="257671" y="329977"/>
                  <a:pt x="258046" y="334672"/>
                </a:cubicBezTo>
                <a:cubicBezTo>
                  <a:pt x="258422" y="339367"/>
                  <a:pt x="258892" y="342935"/>
                  <a:pt x="259455" y="345377"/>
                </a:cubicBezTo>
                <a:cubicBezTo>
                  <a:pt x="260770" y="351199"/>
                  <a:pt x="259643" y="355706"/>
                  <a:pt x="256074" y="358899"/>
                </a:cubicBezTo>
                <a:cubicBezTo>
                  <a:pt x="251004" y="363594"/>
                  <a:pt x="248281" y="367350"/>
                  <a:pt x="247904" y="370167"/>
                </a:cubicBezTo>
                <a:cubicBezTo>
                  <a:pt x="247154" y="374299"/>
                  <a:pt x="248281" y="376741"/>
                  <a:pt x="251285" y="377492"/>
                </a:cubicBezTo>
                <a:cubicBezTo>
                  <a:pt x="251285" y="378807"/>
                  <a:pt x="250534" y="380732"/>
                  <a:pt x="249032" y="383267"/>
                </a:cubicBezTo>
                <a:cubicBezTo>
                  <a:pt x="247529" y="385802"/>
                  <a:pt x="246872" y="387821"/>
                  <a:pt x="247060" y="389324"/>
                </a:cubicBezTo>
                <a:cubicBezTo>
                  <a:pt x="247060" y="390451"/>
                  <a:pt x="247247" y="391953"/>
                  <a:pt x="247623" y="393831"/>
                </a:cubicBezTo>
                <a:cubicBezTo>
                  <a:pt x="286312" y="387070"/>
                  <a:pt x="319272" y="369322"/>
                  <a:pt x="346503" y="340588"/>
                </a:cubicBezTo>
                <a:cubicBezTo>
                  <a:pt x="345940" y="340024"/>
                  <a:pt x="344767" y="339602"/>
                  <a:pt x="342982" y="339320"/>
                </a:cubicBezTo>
                <a:cubicBezTo>
                  <a:pt x="341198" y="339038"/>
                  <a:pt x="340024" y="338710"/>
                  <a:pt x="339460" y="338334"/>
                </a:cubicBezTo>
                <a:cubicBezTo>
                  <a:pt x="336080" y="337019"/>
                  <a:pt x="333826" y="336268"/>
                  <a:pt x="332699" y="336080"/>
                </a:cubicBezTo>
                <a:cubicBezTo>
                  <a:pt x="332888" y="334766"/>
                  <a:pt x="332653" y="333545"/>
                  <a:pt x="331995" y="332418"/>
                </a:cubicBezTo>
                <a:cubicBezTo>
                  <a:pt x="331338" y="331291"/>
                  <a:pt x="330587" y="330446"/>
                  <a:pt x="329741" y="329883"/>
                </a:cubicBezTo>
                <a:cubicBezTo>
                  <a:pt x="328897" y="329319"/>
                  <a:pt x="327723" y="328568"/>
                  <a:pt x="326220" y="327629"/>
                </a:cubicBezTo>
                <a:cubicBezTo>
                  <a:pt x="324718" y="326690"/>
                  <a:pt x="323685" y="326033"/>
                  <a:pt x="323121" y="325657"/>
                </a:cubicBezTo>
                <a:cubicBezTo>
                  <a:pt x="322746" y="325281"/>
                  <a:pt x="322089" y="324718"/>
                  <a:pt x="321149" y="323967"/>
                </a:cubicBezTo>
                <a:cubicBezTo>
                  <a:pt x="320210" y="323216"/>
                  <a:pt x="319554" y="322699"/>
                  <a:pt x="319177" y="322418"/>
                </a:cubicBezTo>
                <a:cubicBezTo>
                  <a:pt x="318802" y="322136"/>
                  <a:pt x="318098" y="321713"/>
                  <a:pt x="317065" y="321150"/>
                </a:cubicBezTo>
                <a:cubicBezTo>
                  <a:pt x="316032" y="320586"/>
                  <a:pt x="315233" y="320399"/>
                  <a:pt x="314670" y="320586"/>
                </a:cubicBezTo>
                <a:cubicBezTo>
                  <a:pt x="314107" y="320774"/>
                  <a:pt x="313168" y="320868"/>
                  <a:pt x="311853" y="320868"/>
                </a:cubicBezTo>
                <a:lnTo>
                  <a:pt x="311008" y="321150"/>
                </a:lnTo>
                <a:cubicBezTo>
                  <a:pt x="310444" y="321338"/>
                  <a:pt x="309928" y="321572"/>
                  <a:pt x="309458" y="321854"/>
                </a:cubicBezTo>
                <a:cubicBezTo>
                  <a:pt x="308990" y="322136"/>
                  <a:pt x="308472" y="322418"/>
                  <a:pt x="307909" y="322699"/>
                </a:cubicBezTo>
                <a:cubicBezTo>
                  <a:pt x="307346" y="322981"/>
                  <a:pt x="306970" y="323263"/>
                  <a:pt x="306782" y="323544"/>
                </a:cubicBezTo>
                <a:cubicBezTo>
                  <a:pt x="306595" y="323826"/>
                  <a:pt x="306595" y="324061"/>
                  <a:pt x="306782" y="324249"/>
                </a:cubicBezTo>
                <a:cubicBezTo>
                  <a:pt x="302838" y="321056"/>
                  <a:pt x="299458" y="318990"/>
                  <a:pt x="296640" y="318051"/>
                </a:cubicBezTo>
                <a:cubicBezTo>
                  <a:pt x="295702" y="317863"/>
                  <a:pt x="294668" y="317347"/>
                  <a:pt x="293542" y="316502"/>
                </a:cubicBezTo>
                <a:cubicBezTo>
                  <a:pt x="292415" y="315657"/>
                  <a:pt x="291429" y="314999"/>
                  <a:pt x="290584" y="314530"/>
                </a:cubicBezTo>
                <a:cubicBezTo>
                  <a:pt x="289738" y="314060"/>
                  <a:pt x="288800" y="313919"/>
                  <a:pt x="287767" y="314107"/>
                </a:cubicBezTo>
                <a:cubicBezTo>
                  <a:pt x="286735" y="314295"/>
                  <a:pt x="285654" y="314952"/>
                  <a:pt x="284527" y="316079"/>
                </a:cubicBezTo>
                <a:cubicBezTo>
                  <a:pt x="283588" y="317018"/>
                  <a:pt x="283025" y="318427"/>
                  <a:pt x="282837" y="320305"/>
                </a:cubicBezTo>
                <a:cubicBezTo>
                  <a:pt x="282649" y="322183"/>
                  <a:pt x="282462" y="323404"/>
                  <a:pt x="282273" y="323967"/>
                </a:cubicBezTo>
                <a:cubicBezTo>
                  <a:pt x="280959" y="323028"/>
                  <a:pt x="280959" y="321384"/>
                  <a:pt x="282273" y="319037"/>
                </a:cubicBezTo>
                <a:cubicBezTo>
                  <a:pt x="283588" y="316689"/>
                  <a:pt x="283777" y="314952"/>
                  <a:pt x="282837" y="313825"/>
                </a:cubicBezTo>
                <a:cubicBezTo>
                  <a:pt x="282273" y="312699"/>
                  <a:pt x="281287" y="312276"/>
                  <a:pt x="279879" y="312558"/>
                </a:cubicBezTo>
                <a:close/>
              </a:path>
            </a:pathLst>
          </a:custGeom>
          <a:solidFill>
            <a:srgbClr val="06657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Calibri"/>
              <a:buNone/>
              <a:tabLst/>
              <a:defRPr/>
            </a:pPr>
            <a:endParaRPr kumimoji="0" sz="13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2" name="Google Shape;464;p21">
            <a:extLst>
              <a:ext uri="{FF2B5EF4-FFF2-40B4-BE49-F238E27FC236}">
                <a16:creationId xmlns:a16="http://schemas.microsoft.com/office/drawing/2014/main" id="{1EA6CD37-182E-45C5-B12A-6FAC8BC7DB48}"/>
              </a:ext>
            </a:extLst>
          </p:cNvPr>
          <p:cNvSpPr/>
          <p:nvPr/>
        </p:nvSpPr>
        <p:spPr>
          <a:xfrm>
            <a:off x="2130019" y="4018178"/>
            <a:ext cx="230248" cy="230226"/>
          </a:xfrm>
          <a:custGeom>
            <a:avLst/>
            <a:gdLst/>
            <a:ahLst/>
            <a:cxnLst/>
            <a:rect l="l" t="t" r="r" b="b"/>
            <a:pathLst>
              <a:path w="432988" h="432947" extrusionOk="0">
                <a:moveTo>
                  <a:pt x="169448" y="592"/>
                </a:moveTo>
                <a:cubicBezTo>
                  <a:pt x="172735" y="1484"/>
                  <a:pt x="175740" y="3386"/>
                  <a:pt x="178463" y="6297"/>
                </a:cubicBezTo>
                <a:lnTo>
                  <a:pt x="216494" y="45454"/>
                </a:lnTo>
                <a:lnTo>
                  <a:pt x="254525" y="6297"/>
                </a:lnTo>
                <a:cubicBezTo>
                  <a:pt x="259971" y="662"/>
                  <a:pt x="266545" y="-1122"/>
                  <a:pt x="274244" y="944"/>
                </a:cubicBezTo>
                <a:cubicBezTo>
                  <a:pt x="281944" y="2822"/>
                  <a:pt x="286734" y="7611"/>
                  <a:pt x="288612" y="15311"/>
                </a:cubicBezTo>
                <a:lnTo>
                  <a:pt x="302134" y="68273"/>
                </a:lnTo>
                <a:lnTo>
                  <a:pt x="354532" y="53342"/>
                </a:lnTo>
                <a:cubicBezTo>
                  <a:pt x="362232" y="51089"/>
                  <a:pt x="368805" y="52873"/>
                  <a:pt x="374251" y="58695"/>
                </a:cubicBezTo>
                <a:cubicBezTo>
                  <a:pt x="380074" y="64141"/>
                  <a:pt x="381858" y="70714"/>
                  <a:pt x="379604" y="78414"/>
                </a:cubicBezTo>
                <a:lnTo>
                  <a:pt x="364674" y="130813"/>
                </a:lnTo>
                <a:lnTo>
                  <a:pt x="417635" y="144335"/>
                </a:lnTo>
                <a:cubicBezTo>
                  <a:pt x="425148" y="146213"/>
                  <a:pt x="430031" y="151002"/>
                  <a:pt x="432284" y="158702"/>
                </a:cubicBezTo>
                <a:cubicBezTo>
                  <a:pt x="434162" y="166590"/>
                  <a:pt x="432284" y="173163"/>
                  <a:pt x="426650" y="178422"/>
                </a:cubicBezTo>
                <a:lnTo>
                  <a:pt x="387773" y="216453"/>
                </a:lnTo>
                <a:lnTo>
                  <a:pt x="426650" y="254483"/>
                </a:lnTo>
                <a:cubicBezTo>
                  <a:pt x="432284" y="259742"/>
                  <a:pt x="434162" y="266315"/>
                  <a:pt x="432284" y="274203"/>
                </a:cubicBezTo>
                <a:cubicBezTo>
                  <a:pt x="430031" y="281903"/>
                  <a:pt x="425148" y="286692"/>
                  <a:pt x="417635" y="288570"/>
                </a:cubicBezTo>
                <a:lnTo>
                  <a:pt x="364674" y="302093"/>
                </a:lnTo>
                <a:lnTo>
                  <a:pt x="379604" y="354491"/>
                </a:lnTo>
                <a:cubicBezTo>
                  <a:pt x="381858" y="362191"/>
                  <a:pt x="380074" y="368764"/>
                  <a:pt x="374251" y="374210"/>
                </a:cubicBezTo>
                <a:cubicBezTo>
                  <a:pt x="368805" y="380032"/>
                  <a:pt x="362232" y="381817"/>
                  <a:pt x="354532" y="379563"/>
                </a:cubicBezTo>
                <a:lnTo>
                  <a:pt x="302134" y="364632"/>
                </a:lnTo>
                <a:lnTo>
                  <a:pt x="288612" y="417594"/>
                </a:lnTo>
                <a:cubicBezTo>
                  <a:pt x="286734" y="425106"/>
                  <a:pt x="281944" y="429989"/>
                  <a:pt x="274244" y="432243"/>
                </a:cubicBezTo>
                <a:cubicBezTo>
                  <a:pt x="271991" y="432618"/>
                  <a:pt x="270207" y="432806"/>
                  <a:pt x="268892" y="432806"/>
                </a:cubicBezTo>
                <a:cubicBezTo>
                  <a:pt x="263070" y="432806"/>
                  <a:pt x="258281" y="430740"/>
                  <a:pt x="254525" y="426608"/>
                </a:cubicBezTo>
                <a:lnTo>
                  <a:pt x="216494" y="387733"/>
                </a:lnTo>
                <a:lnTo>
                  <a:pt x="178463" y="426608"/>
                </a:lnTo>
                <a:cubicBezTo>
                  <a:pt x="173204" y="432243"/>
                  <a:pt x="166631" y="434121"/>
                  <a:pt x="158743" y="432243"/>
                </a:cubicBezTo>
                <a:cubicBezTo>
                  <a:pt x="151043" y="430177"/>
                  <a:pt x="146254" y="425294"/>
                  <a:pt x="144376" y="417594"/>
                </a:cubicBezTo>
                <a:lnTo>
                  <a:pt x="130854" y="364632"/>
                </a:lnTo>
                <a:lnTo>
                  <a:pt x="78456" y="379563"/>
                </a:lnTo>
                <a:cubicBezTo>
                  <a:pt x="70756" y="381817"/>
                  <a:pt x="64182" y="380032"/>
                  <a:pt x="58736" y="374210"/>
                </a:cubicBezTo>
                <a:cubicBezTo>
                  <a:pt x="52914" y="368764"/>
                  <a:pt x="51130" y="362191"/>
                  <a:pt x="53384" y="354491"/>
                </a:cubicBezTo>
                <a:lnTo>
                  <a:pt x="68314" y="302093"/>
                </a:lnTo>
                <a:lnTo>
                  <a:pt x="15354" y="288570"/>
                </a:lnTo>
                <a:cubicBezTo>
                  <a:pt x="7842" y="286692"/>
                  <a:pt x="2958" y="281903"/>
                  <a:pt x="705" y="274203"/>
                </a:cubicBezTo>
                <a:cubicBezTo>
                  <a:pt x="-1174" y="266315"/>
                  <a:pt x="705" y="259742"/>
                  <a:pt x="6338" y="254483"/>
                </a:cubicBezTo>
                <a:lnTo>
                  <a:pt x="45214" y="216453"/>
                </a:lnTo>
                <a:lnTo>
                  <a:pt x="6338" y="178422"/>
                </a:lnTo>
                <a:cubicBezTo>
                  <a:pt x="705" y="173163"/>
                  <a:pt x="-1174" y="166590"/>
                  <a:pt x="705" y="158702"/>
                </a:cubicBezTo>
                <a:cubicBezTo>
                  <a:pt x="2958" y="151002"/>
                  <a:pt x="7842" y="146213"/>
                  <a:pt x="15354" y="144335"/>
                </a:cubicBezTo>
                <a:lnTo>
                  <a:pt x="68314" y="130813"/>
                </a:lnTo>
                <a:lnTo>
                  <a:pt x="53384" y="78414"/>
                </a:lnTo>
                <a:cubicBezTo>
                  <a:pt x="51130" y="70714"/>
                  <a:pt x="52914" y="64141"/>
                  <a:pt x="58736" y="58695"/>
                </a:cubicBezTo>
                <a:cubicBezTo>
                  <a:pt x="64182" y="52873"/>
                  <a:pt x="70756" y="51089"/>
                  <a:pt x="78456" y="53342"/>
                </a:cubicBezTo>
                <a:lnTo>
                  <a:pt x="130854" y="68273"/>
                </a:lnTo>
                <a:lnTo>
                  <a:pt x="144376" y="15311"/>
                </a:lnTo>
                <a:cubicBezTo>
                  <a:pt x="146254" y="7611"/>
                  <a:pt x="151043" y="2822"/>
                  <a:pt x="158743" y="944"/>
                </a:cubicBezTo>
                <a:cubicBezTo>
                  <a:pt x="162593" y="-183"/>
                  <a:pt x="166162" y="-300"/>
                  <a:pt x="169448" y="592"/>
                </a:cubicBezTo>
                <a:close/>
              </a:path>
            </a:pathLst>
          </a:custGeom>
          <a:solidFill>
            <a:srgbClr val="06657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Calibri"/>
              <a:buNone/>
              <a:tabLst/>
              <a:defRPr/>
            </a:pPr>
            <a:endParaRPr kumimoji="0" sz="13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3" name="Google Shape;465;p21">
            <a:extLst>
              <a:ext uri="{FF2B5EF4-FFF2-40B4-BE49-F238E27FC236}">
                <a16:creationId xmlns:a16="http://schemas.microsoft.com/office/drawing/2014/main" id="{87D26964-2A94-4990-A4F2-5EE606877676}"/>
              </a:ext>
            </a:extLst>
          </p:cNvPr>
          <p:cNvSpPr/>
          <p:nvPr/>
        </p:nvSpPr>
        <p:spPr>
          <a:xfrm>
            <a:off x="5521775" y="4018229"/>
            <a:ext cx="245827" cy="246128"/>
          </a:xfrm>
          <a:custGeom>
            <a:avLst/>
            <a:gdLst/>
            <a:ahLst/>
            <a:cxnLst/>
            <a:rect l="l" t="t" r="r" b="b"/>
            <a:pathLst>
              <a:path w="462284" h="462850" extrusionOk="0">
                <a:moveTo>
                  <a:pt x="84231" y="360589"/>
                </a:moveTo>
                <a:cubicBezTo>
                  <a:pt x="79348" y="360589"/>
                  <a:pt x="75122" y="362373"/>
                  <a:pt x="71553" y="365942"/>
                </a:cubicBezTo>
                <a:cubicBezTo>
                  <a:pt x="67986" y="369510"/>
                  <a:pt x="66201" y="373736"/>
                  <a:pt x="66201" y="378619"/>
                </a:cubicBezTo>
                <a:cubicBezTo>
                  <a:pt x="66201" y="383502"/>
                  <a:pt x="67986" y="387727"/>
                  <a:pt x="71553" y="391296"/>
                </a:cubicBezTo>
                <a:cubicBezTo>
                  <a:pt x="75122" y="394864"/>
                  <a:pt x="79348" y="396648"/>
                  <a:pt x="84231" y="396648"/>
                </a:cubicBezTo>
                <a:cubicBezTo>
                  <a:pt x="89114" y="396648"/>
                  <a:pt x="93340" y="394864"/>
                  <a:pt x="96908" y="391296"/>
                </a:cubicBezTo>
                <a:cubicBezTo>
                  <a:pt x="100476" y="387727"/>
                  <a:pt x="102260" y="383502"/>
                  <a:pt x="102260" y="378619"/>
                </a:cubicBezTo>
                <a:cubicBezTo>
                  <a:pt x="102260" y="373736"/>
                  <a:pt x="100476" y="369510"/>
                  <a:pt x="96908" y="365942"/>
                </a:cubicBezTo>
                <a:cubicBezTo>
                  <a:pt x="93340" y="362373"/>
                  <a:pt x="89114" y="360589"/>
                  <a:pt x="84231" y="360589"/>
                </a:cubicBezTo>
                <a:close/>
                <a:moveTo>
                  <a:pt x="202549" y="179168"/>
                </a:moveTo>
                <a:cubicBezTo>
                  <a:pt x="209873" y="197573"/>
                  <a:pt x="220626" y="213865"/>
                  <a:pt x="234805" y="228045"/>
                </a:cubicBezTo>
                <a:cubicBezTo>
                  <a:pt x="248984" y="242224"/>
                  <a:pt x="265277" y="252976"/>
                  <a:pt x="283681" y="260300"/>
                </a:cubicBezTo>
                <a:lnTo>
                  <a:pt x="91555" y="452427"/>
                </a:lnTo>
                <a:cubicBezTo>
                  <a:pt x="84607" y="459376"/>
                  <a:pt x="76156" y="462850"/>
                  <a:pt x="66201" y="462850"/>
                </a:cubicBezTo>
                <a:cubicBezTo>
                  <a:pt x="56436" y="462850"/>
                  <a:pt x="47890" y="459376"/>
                  <a:pt x="40566" y="452427"/>
                </a:cubicBezTo>
                <a:lnTo>
                  <a:pt x="10705" y="422002"/>
                </a:lnTo>
                <a:cubicBezTo>
                  <a:pt x="3568" y="415241"/>
                  <a:pt x="0" y="406790"/>
                  <a:pt x="0" y="396648"/>
                </a:cubicBezTo>
                <a:cubicBezTo>
                  <a:pt x="0" y="386694"/>
                  <a:pt x="3568" y="378149"/>
                  <a:pt x="10705" y="371013"/>
                </a:cubicBezTo>
                <a:close/>
                <a:moveTo>
                  <a:pt x="336642" y="0"/>
                </a:moveTo>
                <a:cubicBezTo>
                  <a:pt x="347536" y="0"/>
                  <a:pt x="358944" y="1549"/>
                  <a:pt x="370870" y="4648"/>
                </a:cubicBezTo>
                <a:cubicBezTo>
                  <a:pt x="382796" y="7747"/>
                  <a:pt x="392891" y="12114"/>
                  <a:pt x="401153" y="17748"/>
                </a:cubicBezTo>
                <a:cubicBezTo>
                  <a:pt x="404159" y="19814"/>
                  <a:pt x="405661" y="22443"/>
                  <a:pt x="405661" y="25636"/>
                </a:cubicBezTo>
                <a:cubicBezTo>
                  <a:pt x="405661" y="28828"/>
                  <a:pt x="404159" y="31458"/>
                  <a:pt x="401153" y="33524"/>
                </a:cubicBezTo>
                <a:lnTo>
                  <a:pt x="318613" y="81133"/>
                </a:lnTo>
                <a:lnTo>
                  <a:pt x="318613" y="144236"/>
                </a:lnTo>
                <a:lnTo>
                  <a:pt x="372983" y="174379"/>
                </a:lnTo>
                <a:cubicBezTo>
                  <a:pt x="373922" y="173815"/>
                  <a:pt x="381341" y="169261"/>
                  <a:pt x="395237" y="160716"/>
                </a:cubicBezTo>
                <a:cubicBezTo>
                  <a:pt x="409137" y="152171"/>
                  <a:pt x="421859" y="144564"/>
                  <a:pt x="433409" y="137897"/>
                </a:cubicBezTo>
                <a:cubicBezTo>
                  <a:pt x="444960" y="131230"/>
                  <a:pt x="451580" y="127896"/>
                  <a:pt x="453270" y="127896"/>
                </a:cubicBezTo>
                <a:cubicBezTo>
                  <a:pt x="456087" y="127896"/>
                  <a:pt x="458295" y="128835"/>
                  <a:pt x="459890" y="130714"/>
                </a:cubicBezTo>
                <a:cubicBezTo>
                  <a:pt x="461487" y="132592"/>
                  <a:pt x="462284" y="134939"/>
                  <a:pt x="462284" y="137756"/>
                </a:cubicBezTo>
                <a:cubicBezTo>
                  <a:pt x="462284" y="145081"/>
                  <a:pt x="460126" y="155035"/>
                  <a:pt x="455806" y="167618"/>
                </a:cubicBezTo>
                <a:cubicBezTo>
                  <a:pt x="446980" y="192784"/>
                  <a:pt x="431533" y="213208"/>
                  <a:pt x="409464" y="228890"/>
                </a:cubicBezTo>
                <a:cubicBezTo>
                  <a:pt x="387397" y="244572"/>
                  <a:pt x="363123" y="252412"/>
                  <a:pt x="336642" y="252412"/>
                </a:cubicBezTo>
                <a:cubicBezTo>
                  <a:pt x="301898" y="252412"/>
                  <a:pt x="272177" y="240064"/>
                  <a:pt x="247481" y="215368"/>
                </a:cubicBezTo>
                <a:cubicBezTo>
                  <a:pt x="222785" y="190671"/>
                  <a:pt x="210436" y="160951"/>
                  <a:pt x="210436" y="126206"/>
                </a:cubicBezTo>
                <a:cubicBezTo>
                  <a:pt x="210436" y="91462"/>
                  <a:pt x="222785" y="61741"/>
                  <a:pt x="247481" y="37045"/>
                </a:cubicBezTo>
                <a:cubicBezTo>
                  <a:pt x="272177" y="12348"/>
                  <a:pt x="301898" y="0"/>
                  <a:pt x="336642" y="0"/>
                </a:cubicBezTo>
                <a:close/>
              </a:path>
            </a:pathLst>
          </a:custGeom>
          <a:solidFill>
            <a:srgbClr val="06657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Calibri"/>
              <a:buNone/>
              <a:tabLst/>
              <a:defRPr/>
            </a:pPr>
            <a:endParaRPr kumimoji="0" sz="13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4" name="Google Shape;466;p21">
            <a:extLst>
              <a:ext uri="{FF2B5EF4-FFF2-40B4-BE49-F238E27FC236}">
                <a16:creationId xmlns:a16="http://schemas.microsoft.com/office/drawing/2014/main" id="{0EC3545F-AAE3-4042-B42A-0A64A9759DD6}"/>
              </a:ext>
            </a:extLst>
          </p:cNvPr>
          <p:cNvSpPr/>
          <p:nvPr/>
        </p:nvSpPr>
        <p:spPr>
          <a:xfrm>
            <a:off x="1061363" y="4037406"/>
            <a:ext cx="230100" cy="191749"/>
          </a:xfrm>
          <a:custGeom>
            <a:avLst/>
            <a:gdLst/>
            <a:ahLst/>
            <a:cxnLst/>
            <a:rect l="l" t="t" r="r" b="b"/>
            <a:pathLst>
              <a:path w="432708" h="360589" extrusionOk="0">
                <a:moveTo>
                  <a:pt x="342561" y="247904"/>
                </a:moveTo>
                <a:cubicBezTo>
                  <a:pt x="348758" y="247904"/>
                  <a:pt x="354063" y="250111"/>
                  <a:pt x="358478" y="254524"/>
                </a:cubicBezTo>
                <a:cubicBezTo>
                  <a:pt x="362891" y="258938"/>
                  <a:pt x="365098" y="264243"/>
                  <a:pt x="365098" y="270441"/>
                </a:cubicBezTo>
                <a:cubicBezTo>
                  <a:pt x="365098" y="276639"/>
                  <a:pt x="362891" y="281944"/>
                  <a:pt x="358478" y="286358"/>
                </a:cubicBezTo>
                <a:cubicBezTo>
                  <a:pt x="354063" y="290771"/>
                  <a:pt x="348758" y="292978"/>
                  <a:pt x="342561" y="292978"/>
                </a:cubicBezTo>
                <a:cubicBezTo>
                  <a:pt x="336363" y="292978"/>
                  <a:pt x="331058" y="290771"/>
                  <a:pt x="326645" y="286358"/>
                </a:cubicBezTo>
                <a:cubicBezTo>
                  <a:pt x="322231" y="281944"/>
                  <a:pt x="320025" y="276639"/>
                  <a:pt x="320025" y="270441"/>
                </a:cubicBezTo>
                <a:cubicBezTo>
                  <a:pt x="320025" y="264243"/>
                  <a:pt x="322231" y="258938"/>
                  <a:pt x="326645" y="254524"/>
                </a:cubicBezTo>
                <a:cubicBezTo>
                  <a:pt x="331058" y="250111"/>
                  <a:pt x="336363" y="247904"/>
                  <a:pt x="342561" y="247904"/>
                </a:cubicBezTo>
                <a:close/>
                <a:moveTo>
                  <a:pt x="270442" y="247904"/>
                </a:moveTo>
                <a:cubicBezTo>
                  <a:pt x="276640" y="247904"/>
                  <a:pt x="281947" y="250111"/>
                  <a:pt x="286359" y="254524"/>
                </a:cubicBezTo>
                <a:cubicBezTo>
                  <a:pt x="290773" y="258938"/>
                  <a:pt x="292981" y="264243"/>
                  <a:pt x="292981" y="270441"/>
                </a:cubicBezTo>
                <a:cubicBezTo>
                  <a:pt x="292981" y="276639"/>
                  <a:pt x="290773" y="281944"/>
                  <a:pt x="286359" y="286358"/>
                </a:cubicBezTo>
                <a:cubicBezTo>
                  <a:pt x="281947" y="290771"/>
                  <a:pt x="276640" y="292978"/>
                  <a:pt x="270442" y="292978"/>
                </a:cubicBezTo>
                <a:cubicBezTo>
                  <a:pt x="264245" y="292978"/>
                  <a:pt x="258940" y="290771"/>
                  <a:pt x="254526" y="286358"/>
                </a:cubicBezTo>
                <a:cubicBezTo>
                  <a:pt x="250113" y="281944"/>
                  <a:pt x="247906" y="276639"/>
                  <a:pt x="247906" y="270441"/>
                </a:cubicBezTo>
                <a:cubicBezTo>
                  <a:pt x="247906" y="264243"/>
                  <a:pt x="250113" y="258938"/>
                  <a:pt x="254526" y="254524"/>
                </a:cubicBezTo>
                <a:cubicBezTo>
                  <a:pt x="258940" y="250111"/>
                  <a:pt x="264245" y="247904"/>
                  <a:pt x="270442" y="247904"/>
                </a:cubicBezTo>
                <a:close/>
                <a:moveTo>
                  <a:pt x="45074" y="216353"/>
                </a:moveTo>
                <a:cubicBezTo>
                  <a:pt x="42632" y="216353"/>
                  <a:pt x="40519" y="217245"/>
                  <a:pt x="38735" y="219030"/>
                </a:cubicBezTo>
                <a:cubicBezTo>
                  <a:pt x="36951" y="220814"/>
                  <a:pt x="36059" y="222927"/>
                  <a:pt x="36059" y="225368"/>
                </a:cubicBezTo>
                <a:lnTo>
                  <a:pt x="36059" y="315516"/>
                </a:lnTo>
                <a:cubicBezTo>
                  <a:pt x="36059" y="317957"/>
                  <a:pt x="36951" y="320070"/>
                  <a:pt x="38735" y="321854"/>
                </a:cubicBezTo>
                <a:cubicBezTo>
                  <a:pt x="40519" y="323638"/>
                  <a:pt x="42632" y="324530"/>
                  <a:pt x="45074" y="324530"/>
                </a:cubicBezTo>
                <a:lnTo>
                  <a:pt x="387633" y="324530"/>
                </a:lnTo>
                <a:cubicBezTo>
                  <a:pt x="390076" y="324530"/>
                  <a:pt x="392188" y="323638"/>
                  <a:pt x="393972" y="321854"/>
                </a:cubicBezTo>
                <a:cubicBezTo>
                  <a:pt x="395756" y="320070"/>
                  <a:pt x="396648" y="317957"/>
                  <a:pt x="396648" y="315516"/>
                </a:cubicBezTo>
                <a:lnTo>
                  <a:pt x="396648" y="225368"/>
                </a:lnTo>
                <a:cubicBezTo>
                  <a:pt x="396648" y="222927"/>
                  <a:pt x="395756" y="220814"/>
                  <a:pt x="393972" y="219030"/>
                </a:cubicBezTo>
                <a:cubicBezTo>
                  <a:pt x="392188" y="217245"/>
                  <a:pt x="390076" y="216353"/>
                  <a:pt x="387633" y="216353"/>
                </a:cubicBezTo>
                <a:close/>
                <a:moveTo>
                  <a:pt x="106205" y="36059"/>
                </a:moveTo>
                <a:cubicBezTo>
                  <a:pt x="103576" y="36059"/>
                  <a:pt x="101133" y="36857"/>
                  <a:pt x="98880" y="38453"/>
                </a:cubicBezTo>
                <a:cubicBezTo>
                  <a:pt x="96627" y="40050"/>
                  <a:pt x="95124" y="42069"/>
                  <a:pt x="94373" y="44510"/>
                </a:cubicBezTo>
                <a:lnTo>
                  <a:pt x="50144" y="180295"/>
                </a:lnTo>
                <a:lnTo>
                  <a:pt x="382563" y="180295"/>
                </a:lnTo>
                <a:lnTo>
                  <a:pt x="338334" y="44510"/>
                </a:lnTo>
                <a:cubicBezTo>
                  <a:pt x="337583" y="42069"/>
                  <a:pt x="336081" y="40050"/>
                  <a:pt x="333826" y="38453"/>
                </a:cubicBezTo>
                <a:cubicBezTo>
                  <a:pt x="331574" y="36857"/>
                  <a:pt x="329132" y="36059"/>
                  <a:pt x="326502" y="36059"/>
                </a:cubicBezTo>
                <a:close/>
                <a:moveTo>
                  <a:pt x="106205" y="0"/>
                </a:moveTo>
                <a:lnTo>
                  <a:pt x="326502" y="0"/>
                </a:lnTo>
                <a:cubicBezTo>
                  <a:pt x="336833" y="0"/>
                  <a:pt x="346316" y="3099"/>
                  <a:pt x="354955" y="9296"/>
                </a:cubicBezTo>
                <a:cubicBezTo>
                  <a:pt x="363594" y="15494"/>
                  <a:pt x="369510" y="23570"/>
                  <a:pt x="372703" y="33523"/>
                </a:cubicBezTo>
                <a:lnTo>
                  <a:pt x="428200" y="204240"/>
                </a:lnTo>
                <a:cubicBezTo>
                  <a:pt x="431205" y="213630"/>
                  <a:pt x="432708" y="220673"/>
                  <a:pt x="432708" y="225368"/>
                </a:cubicBezTo>
                <a:lnTo>
                  <a:pt x="432708" y="315516"/>
                </a:lnTo>
                <a:cubicBezTo>
                  <a:pt x="432708" y="327911"/>
                  <a:pt x="428294" y="338522"/>
                  <a:pt x="419467" y="347349"/>
                </a:cubicBezTo>
                <a:cubicBezTo>
                  <a:pt x="410640" y="356176"/>
                  <a:pt x="400028" y="360589"/>
                  <a:pt x="387633" y="360589"/>
                </a:cubicBezTo>
                <a:lnTo>
                  <a:pt x="45074" y="360589"/>
                </a:lnTo>
                <a:cubicBezTo>
                  <a:pt x="32678" y="360589"/>
                  <a:pt x="22067" y="356176"/>
                  <a:pt x="13240" y="347349"/>
                </a:cubicBezTo>
                <a:cubicBezTo>
                  <a:pt x="4413" y="338522"/>
                  <a:pt x="0" y="327911"/>
                  <a:pt x="0" y="315516"/>
                </a:cubicBezTo>
                <a:lnTo>
                  <a:pt x="0" y="225368"/>
                </a:lnTo>
                <a:cubicBezTo>
                  <a:pt x="0" y="220673"/>
                  <a:pt x="1502" y="213630"/>
                  <a:pt x="4508" y="204240"/>
                </a:cubicBezTo>
                <a:lnTo>
                  <a:pt x="60004" y="33523"/>
                </a:lnTo>
                <a:cubicBezTo>
                  <a:pt x="63198" y="23570"/>
                  <a:pt x="69113" y="15494"/>
                  <a:pt x="77752" y="9296"/>
                </a:cubicBezTo>
                <a:cubicBezTo>
                  <a:pt x="86392" y="3099"/>
                  <a:pt x="95875" y="0"/>
                  <a:pt x="106205" y="0"/>
                </a:cubicBezTo>
                <a:close/>
              </a:path>
            </a:pathLst>
          </a:custGeom>
          <a:solidFill>
            <a:srgbClr val="06657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Calibri"/>
              <a:buNone/>
              <a:tabLst/>
              <a:defRPr/>
            </a:pPr>
            <a:endParaRPr kumimoji="0" sz="13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5" name="Google Shape;467;p21">
            <a:extLst>
              <a:ext uri="{FF2B5EF4-FFF2-40B4-BE49-F238E27FC236}">
                <a16:creationId xmlns:a16="http://schemas.microsoft.com/office/drawing/2014/main" id="{5E760F2F-7E53-4974-ADAF-6E4F0C5A85B3}"/>
              </a:ext>
            </a:extLst>
          </p:cNvPr>
          <p:cNvSpPr/>
          <p:nvPr/>
        </p:nvSpPr>
        <p:spPr>
          <a:xfrm>
            <a:off x="747329" y="4018231"/>
            <a:ext cx="210952" cy="210925"/>
          </a:xfrm>
          <a:custGeom>
            <a:avLst/>
            <a:gdLst/>
            <a:ahLst/>
            <a:cxnLst/>
            <a:rect l="l" t="t" r="r" b="b"/>
            <a:pathLst>
              <a:path w="396700" h="396649" extrusionOk="0">
                <a:moveTo>
                  <a:pt x="54090" y="288472"/>
                </a:moveTo>
                <a:cubicBezTo>
                  <a:pt x="69114" y="288472"/>
                  <a:pt x="81885" y="293731"/>
                  <a:pt x="92402" y="304248"/>
                </a:cubicBezTo>
                <a:cubicBezTo>
                  <a:pt x="102919" y="314765"/>
                  <a:pt x="108178" y="327536"/>
                  <a:pt x="108178" y="342561"/>
                </a:cubicBezTo>
                <a:cubicBezTo>
                  <a:pt x="108178" y="357585"/>
                  <a:pt x="102919" y="370356"/>
                  <a:pt x="92402" y="380873"/>
                </a:cubicBezTo>
                <a:cubicBezTo>
                  <a:pt x="81885" y="391391"/>
                  <a:pt x="69114" y="396649"/>
                  <a:pt x="54090" y="396649"/>
                </a:cubicBezTo>
                <a:cubicBezTo>
                  <a:pt x="39065" y="396649"/>
                  <a:pt x="26294" y="391391"/>
                  <a:pt x="15777" y="380873"/>
                </a:cubicBezTo>
                <a:cubicBezTo>
                  <a:pt x="5260" y="370356"/>
                  <a:pt x="1" y="357585"/>
                  <a:pt x="1" y="342561"/>
                </a:cubicBezTo>
                <a:cubicBezTo>
                  <a:pt x="1" y="327536"/>
                  <a:pt x="5260" y="314765"/>
                  <a:pt x="15777" y="304248"/>
                </a:cubicBezTo>
                <a:cubicBezTo>
                  <a:pt x="26294" y="293731"/>
                  <a:pt x="39065" y="288472"/>
                  <a:pt x="54090" y="288472"/>
                </a:cubicBezTo>
                <a:close/>
                <a:moveTo>
                  <a:pt x="18030" y="144236"/>
                </a:moveTo>
                <a:lnTo>
                  <a:pt x="19438" y="144236"/>
                </a:lnTo>
                <a:cubicBezTo>
                  <a:pt x="49487" y="146677"/>
                  <a:pt x="78222" y="154236"/>
                  <a:pt x="105642" y="166913"/>
                </a:cubicBezTo>
                <a:cubicBezTo>
                  <a:pt x="133062" y="179590"/>
                  <a:pt x="157382" y="196634"/>
                  <a:pt x="178604" y="218044"/>
                </a:cubicBezTo>
                <a:cubicBezTo>
                  <a:pt x="200015" y="239266"/>
                  <a:pt x="217058" y="263587"/>
                  <a:pt x="229735" y="291007"/>
                </a:cubicBezTo>
                <a:cubicBezTo>
                  <a:pt x="242412" y="318427"/>
                  <a:pt x="249971" y="347161"/>
                  <a:pt x="252413" y="377210"/>
                </a:cubicBezTo>
                <a:cubicBezTo>
                  <a:pt x="252788" y="382469"/>
                  <a:pt x="251192" y="386976"/>
                  <a:pt x="247624" y="390732"/>
                </a:cubicBezTo>
                <a:cubicBezTo>
                  <a:pt x="244243" y="394676"/>
                  <a:pt x="239830" y="396648"/>
                  <a:pt x="234383" y="396648"/>
                </a:cubicBezTo>
                <a:lnTo>
                  <a:pt x="196352" y="396648"/>
                </a:lnTo>
                <a:cubicBezTo>
                  <a:pt x="191657" y="396648"/>
                  <a:pt x="187619" y="395099"/>
                  <a:pt x="184239" y="392000"/>
                </a:cubicBezTo>
                <a:cubicBezTo>
                  <a:pt x="180858" y="388901"/>
                  <a:pt x="178980" y="385004"/>
                  <a:pt x="178604" y="380309"/>
                </a:cubicBezTo>
                <a:cubicBezTo>
                  <a:pt x="174473" y="337301"/>
                  <a:pt x="157147" y="300538"/>
                  <a:pt x="126629" y="270019"/>
                </a:cubicBezTo>
                <a:cubicBezTo>
                  <a:pt x="96110" y="239501"/>
                  <a:pt x="59348" y="222176"/>
                  <a:pt x="16339" y="218044"/>
                </a:cubicBezTo>
                <a:cubicBezTo>
                  <a:pt x="11644" y="217668"/>
                  <a:pt x="7747" y="215790"/>
                  <a:pt x="4648" y="212410"/>
                </a:cubicBezTo>
                <a:cubicBezTo>
                  <a:pt x="1550" y="209029"/>
                  <a:pt x="0" y="204991"/>
                  <a:pt x="0" y="200296"/>
                </a:cubicBezTo>
                <a:lnTo>
                  <a:pt x="0" y="162265"/>
                </a:lnTo>
                <a:cubicBezTo>
                  <a:pt x="0" y="156819"/>
                  <a:pt x="1972" y="152405"/>
                  <a:pt x="5916" y="149025"/>
                </a:cubicBezTo>
                <a:cubicBezTo>
                  <a:pt x="9109" y="145832"/>
                  <a:pt x="13147" y="144236"/>
                  <a:pt x="18030" y="144236"/>
                </a:cubicBezTo>
                <a:close/>
                <a:moveTo>
                  <a:pt x="18031" y="0"/>
                </a:moveTo>
                <a:lnTo>
                  <a:pt x="18876" y="0"/>
                </a:lnTo>
                <a:cubicBezTo>
                  <a:pt x="68081" y="2441"/>
                  <a:pt x="115174" y="13710"/>
                  <a:pt x="160153" y="33805"/>
                </a:cubicBezTo>
                <a:cubicBezTo>
                  <a:pt x="205133" y="53901"/>
                  <a:pt x="245089" y="81508"/>
                  <a:pt x="280021" y="116628"/>
                </a:cubicBezTo>
                <a:cubicBezTo>
                  <a:pt x="315141" y="151560"/>
                  <a:pt x="342749" y="191516"/>
                  <a:pt x="362844" y="236496"/>
                </a:cubicBezTo>
                <a:cubicBezTo>
                  <a:pt x="382939" y="281476"/>
                  <a:pt x="394208" y="328568"/>
                  <a:pt x="396649" y="377774"/>
                </a:cubicBezTo>
                <a:cubicBezTo>
                  <a:pt x="397025" y="382844"/>
                  <a:pt x="395335" y="387258"/>
                  <a:pt x="391579" y="391014"/>
                </a:cubicBezTo>
                <a:cubicBezTo>
                  <a:pt x="388198" y="394770"/>
                  <a:pt x="383879" y="396648"/>
                  <a:pt x="378620" y="396648"/>
                </a:cubicBezTo>
                <a:lnTo>
                  <a:pt x="338335" y="396648"/>
                </a:lnTo>
                <a:cubicBezTo>
                  <a:pt x="333452" y="396648"/>
                  <a:pt x="329274" y="395005"/>
                  <a:pt x="325799" y="391718"/>
                </a:cubicBezTo>
                <a:cubicBezTo>
                  <a:pt x="322325" y="388432"/>
                  <a:pt x="320493" y="384441"/>
                  <a:pt x="320306" y="379746"/>
                </a:cubicBezTo>
                <a:cubicBezTo>
                  <a:pt x="318052" y="339367"/>
                  <a:pt x="308568" y="301008"/>
                  <a:pt x="291853" y="264667"/>
                </a:cubicBezTo>
                <a:cubicBezTo>
                  <a:pt x="275138" y="228326"/>
                  <a:pt x="253400" y="196775"/>
                  <a:pt x="226637" y="170012"/>
                </a:cubicBezTo>
                <a:cubicBezTo>
                  <a:pt x="199874" y="143250"/>
                  <a:pt x="168323" y="121511"/>
                  <a:pt x="131982" y="104796"/>
                </a:cubicBezTo>
                <a:cubicBezTo>
                  <a:pt x="95642" y="88081"/>
                  <a:pt x="57282" y="78503"/>
                  <a:pt x="16904" y="76062"/>
                </a:cubicBezTo>
                <a:cubicBezTo>
                  <a:pt x="12208" y="75874"/>
                  <a:pt x="8218" y="74043"/>
                  <a:pt x="4931" y="70568"/>
                </a:cubicBezTo>
                <a:cubicBezTo>
                  <a:pt x="1645" y="67094"/>
                  <a:pt x="1" y="63009"/>
                  <a:pt x="1" y="58314"/>
                </a:cubicBezTo>
                <a:lnTo>
                  <a:pt x="1" y="18029"/>
                </a:lnTo>
                <a:cubicBezTo>
                  <a:pt x="1" y="12771"/>
                  <a:pt x="1879" y="8451"/>
                  <a:pt x="5635" y="5071"/>
                </a:cubicBezTo>
                <a:cubicBezTo>
                  <a:pt x="9016" y="1690"/>
                  <a:pt x="13148" y="0"/>
                  <a:pt x="18031" y="0"/>
                </a:cubicBezTo>
                <a:close/>
              </a:path>
            </a:pathLst>
          </a:custGeom>
          <a:solidFill>
            <a:srgbClr val="06657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Calibri"/>
              <a:buNone/>
              <a:tabLst/>
              <a:defRPr/>
            </a:pPr>
            <a:endParaRPr kumimoji="0" sz="13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6" name="Google Shape;468;p21">
            <a:extLst>
              <a:ext uri="{FF2B5EF4-FFF2-40B4-BE49-F238E27FC236}">
                <a16:creationId xmlns:a16="http://schemas.microsoft.com/office/drawing/2014/main" id="{31D65973-9402-4B1E-9681-DD9BDB3F289A}"/>
              </a:ext>
            </a:extLst>
          </p:cNvPr>
          <p:cNvSpPr/>
          <p:nvPr/>
        </p:nvSpPr>
        <p:spPr>
          <a:xfrm>
            <a:off x="357319" y="4018230"/>
            <a:ext cx="287624" cy="230099"/>
          </a:xfrm>
          <a:custGeom>
            <a:avLst/>
            <a:gdLst/>
            <a:ahLst/>
            <a:cxnLst/>
            <a:rect l="l" t="t" r="r" b="b"/>
            <a:pathLst>
              <a:path w="540884" h="432707" extrusionOk="0">
                <a:moveTo>
                  <a:pt x="180295" y="324530"/>
                </a:moveTo>
                <a:lnTo>
                  <a:pt x="288471" y="324530"/>
                </a:lnTo>
                <a:lnTo>
                  <a:pt x="288471" y="360589"/>
                </a:lnTo>
                <a:lnTo>
                  <a:pt x="180295" y="360589"/>
                </a:lnTo>
                <a:close/>
                <a:moveTo>
                  <a:pt x="72118" y="324530"/>
                </a:moveTo>
                <a:lnTo>
                  <a:pt x="144236" y="324530"/>
                </a:lnTo>
                <a:lnTo>
                  <a:pt x="144236" y="360589"/>
                </a:lnTo>
                <a:lnTo>
                  <a:pt x="72118" y="360589"/>
                </a:lnTo>
                <a:close/>
                <a:moveTo>
                  <a:pt x="36059" y="216354"/>
                </a:moveTo>
                <a:lnTo>
                  <a:pt x="36059" y="387634"/>
                </a:lnTo>
                <a:cubicBezTo>
                  <a:pt x="36059" y="390075"/>
                  <a:pt x="36951" y="392188"/>
                  <a:pt x="38735" y="393972"/>
                </a:cubicBezTo>
                <a:cubicBezTo>
                  <a:pt x="40519" y="395756"/>
                  <a:pt x="42632" y="396648"/>
                  <a:pt x="45074" y="396648"/>
                </a:cubicBezTo>
                <a:lnTo>
                  <a:pt x="495810" y="396648"/>
                </a:lnTo>
                <a:cubicBezTo>
                  <a:pt x="498252" y="396648"/>
                  <a:pt x="500365" y="395756"/>
                  <a:pt x="502149" y="393972"/>
                </a:cubicBezTo>
                <a:cubicBezTo>
                  <a:pt x="503933" y="392188"/>
                  <a:pt x="504825" y="390075"/>
                  <a:pt x="504825" y="387634"/>
                </a:cubicBezTo>
                <a:lnTo>
                  <a:pt x="504825" y="216354"/>
                </a:lnTo>
                <a:close/>
                <a:moveTo>
                  <a:pt x="45074" y="36059"/>
                </a:moveTo>
                <a:cubicBezTo>
                  <a:pt x="42632" y="36059"/>
                  <a:pt x="40519" y="36951"/>
                  <a:pt x="38735" y="38735"/>
                </a:cubicBezTo>
                <a:cubicBezTo>
                  <a:pt x="36951" y="40519"/>
                  <a:pt x="36059" y="42632"/>
                  <a:pt x="36059" y="45074"/>
                </a:cubicBezTo>
                <a:lnTo>
                  <a:pt x="36059" y="108177"/>
                </a:lnTo>
                <a:lnTo>
                  <a:pt x="504825" y="108177"/>
                </a:lnTo>
                <a:lnTo>
                  <a:pt x="504825" y="45074"/>
                </a:lnTo>
                <a:cubicBezTo>
                  <a:pt x="504825" y="42632"/>
                  <a:pt x="503933" y="40519"/>
                  <a:pt x="502149" y="38735"/>
                </a:cubicBezTo>
                <a:cubicBezTo>
                  <a:pt x="500365" y="36951"/>
                  <a:pt x="498252" y="36059"/>
                  <a:pt x="495810" y="36059"/>
                </a:cubicBezTo>
                <a:close/>
                <a:moveTo>
                  <a:pt x="45074" y="0"/>
                </a:moveTo>
                <a:lnTo>
                  <a:pt x="495810" y="0"/>
                </a:lnTo>
                <a:cubicBezTo>
                  <a:pt x="508205" y="0"/>
                  <a:pt x="518817" y="4413"/>
                  <a:pt x="527644" y="13240"/>
                </a:cubicBezTo>
                <a:cubicBezTo>
                  <a:pt x="536471" y="22067"/>
                  <a:pt x="540884" y="32678"/>
                  <a:pt x="540884" y="45074"/>
                </a:cubicBezTo>
                <a:lnTo>
                  <a:pt x="540884" y="387634"/>
                </a:lnTo>
                <a:cubicBezTo>
                  <a:pt x="540884" y="400029"/>
                  <a:pt x="536471" y="410640"/>
                  <a:pt x="527644" y="419467"/>
                </a:cubicBezTo>
                <a:cubicBezTo>
                  <a:pt x="518817" y="428294"/>
                  <a:pt x="508205" y="432707"/>
                  <a:pt x="495810" y="432707"/>
                </a:cubicBezTo>
                <a:lnTo>
                  <a:pt x="45074" y="432707"/>
                </a:lnTo>
                <a:cubicBezTo>
                  <a:pt x="32679" y="432707"/>
                  <a:pt x="22067" y="428294"/>
                  <a:pt x="13241" y="419467"/>
                </a:cubicBezTo>
                <a:cubicBezTo>
                  <a:pt x="4414" y="410640"/>
                  <a:pt x="0" y="400029"/>
                  <a:pt x="0" y="387634"/>
                </a:cubicBezTo>
                <a:lnTo>
                  <a:pt x="0" y="45074"/>
                </a:lnTo>
                <a:cubicBezTo>
                  <a:pt x="0" y="32678"/>
                  <a:pt x="4414" y="22067"/>
                  <a:pt x="13241" y="13240"/>
                </a:cubicBezTo>
                <a:cubicBezTo>
                  <a:pt x="22067" y="4413"/>
                  <a:pt x="32679" y="0"/>
                  <a:pt x="45074" y="0"/>
                </a:cubicBezTo>
                <a:close/>
              </a:path>
            </a:pathLst>
          </a:custGeom>
          <a:solidFill>
            <a:srgbClr val="06657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Calibri"/>
              <a:buNone/>
              <a:tabLst/>
              <a:defRPr/>
            </a:pPr>
            <a:endParaRPr kumimoji="0" sz="13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7" name="Google Shape;469;p21">
            <a:extLst>
              <a:ext uri="{FF2B5EF4-FFF2-40B4-BE49-F238E27FC236}">
                <a16:creationId xmlns:a16="http://schemas.microsoft.com/office/drawing/2014/main" id="{388233C4-3F9C-4313-B6A5-B20842D4C4E4}"/>
              </a:ext>
            </a:extLst>
          </p:cNvPr>
          <p:cNvSpPr/>
          <p:nvPr/>
        </p:nvSpPr>
        <p:spPr>
          <a:xfrm>
            <a:off x="3588837" y="4323221"/>
            <a:ext cx="268449" cy="268449"/>
          </a:xfrm>
          <a:custGeom>
            <a:avLst/>
            <a:gdLst/>
            <a:ahLst/>
            <a:cxnLst/>
            <a:rect l="l" t="t" r="r" b="b"/>
            <a:pathLst>
              <a:path w="504825" h="504825" extrusionOk="0">
                <a:moveTo>
                  <a:pt x="180295" y="0"/>
                </a:moveTo>
                <a:lnTo>
                  <a:pt x="297487" y="0"/>
                </a:lnTo>
                <a:cubicBezTo>
                  <a:pt x="304998" y="0"/>
                  <a:pt x="311384" y="2629"/>
                  <a:pt x="316642" y="7888"/>
                </a:cubicBezTo>
                <a:cubicBezTo>
                  <a:pt x="321901" y="13146"/>
                  <a:pt x="324530" y="19532"/>
                  <a:pt x="324530" y="27044"/>
                </a:cubicBezTo>
                <a:lnTo>
                  <a:pt x="324530" y="119445"/>
                </a:lnTo>
                <a:cubicBezTo>
                  <a:pt x="337301" y="111933"/>
                  <a:pt x="349321" y="108177"/>
                  <a:pt x="360590" y="108177"/>
                </a:cubicBezTo>
                <a:lnTo>
                  <a:pt x="477781" y="108177"/>
                </a:lnTo>
                <a:cubicBezTo>
                  <a:pt x="485293" y="108177"/>
                  <a:pt x="491678" y="110806"/>
                  <a:pt x="496937" y="116065"/>
                </a:cubicBezTo>
                <a:cubicBezTo>
                  <a:pt x="502196" y="121323"/>
                  <a:pt x="504825" y="127709"/>
                  <a:pt x="504825" y="135221"/>
                </a:cubicBezTo>
                <a:lnTo>
                  <a:pt x="504825" y="477781"/>
                </a:lnTo>
                <a:cubicBezTo>
                  <a:pt x="504825" y="485293"/>
                  <a:pt x="502196" y="491678"/>
                  <a:pt x="496937" y="496937"/>
                </a:cubicBezTo>
                <a:cubicBezTo>
                  <a:pt x="491678" y="502196"/>
                  <a:pt x="485293" y="504825"/>
                  <a:pt x="477781" y="504825"/>
                </a:cubicBezTo>
                <a:lnTo>
                  <a:pt x="207339" y="504825"/>
                </a:lnTo>
                <a:cubicBezTo>
                  <a:pt x="199826" y="504825"/>
                  <a:pt x="193441" y="502196"/>
                  <a:pt x="188183" y="496937"/>
                </a:cubicBezTo>
                <a:cubicBezTo>
                  <a:pt x="182924" y="491678"/>
                  <a:pt x="180295" y="485293"/>
                  <a:pt x="180295" y="477781"/>
                </a:cubicBezTo>
                <a:lnTo>
                  <a:pt x="180295" y="396648"/>
                </a:lnTo>
                <a:lnTo>
                  <a:pt x="27044" y="396648"/>
                </a:lnTo>
                <a:cubicBezTo>
                  <a:pt x="19532" y="396648"/>
                  <a:pt x="13146" y="394019"/>
                  <a:pt x="7888" y="388760"/>
                </a:cubicBezTo>
                <a:cubicBezTo>
                  <a:pt x="2629" y="383502"/>
                  <a:pt x="0" y="377116"/>
                  <a:pt x="0" y="369604"/>
                </a:cubicBezTo>
                <a:lnTo>
                  <a:pt x="0" y="180295"/>
                </a:lnTo>
                <a:cubicBezTo>
                  <a:pt x="0" y="172782"/>
                  <a:pt x="1878" y="164519"/>
                  <a:pt x="5635" y="155504"/>
                </a:cubicBezTo>
                <a:cubicBezTo>
                  <a:pt x="9390" y="146489"/>
                  <a:pt x="13897" y="139353"/>
                  <a:pt x="19156" y="134094"/>
                </a:cubicBezTo>
                <a:lnTo>
                  <a:pt x="134094" y="19156"/>
                </a:lnTo>
                <a:cubicBezTo>
                  <a:pt x="139353" y="13898"/>
                  <a:pt x="146489" y="9390"/>
                  <a:pt x="155504" y="5634"/>
                </a:cubicBezTo>
                <a:cubicBezTo>
                  <a:pt x="164519" y="1878"/>
                  <a:pt x="172782" y="0"/>
                  <a:pt x="180295" y="0"/>
                </a:cubicBezTo>
                <a:close/>
                <a:moveTo>
                  <a:pt x="180295" y="36059"/>
                </a:moveTo>
                <a:lnTo>
                  <a:pt x="180295" y="153250"/>
                </a:lnTo>
                <a:cubicBezTo>
                  <a:pt x="180295" y="160763"/>
                  <a:pt x="177665" y="167148"/>
                  <a:pt x="172407" y="172407"/>
                </a:cubicBezTo>
                <a:cubicBezTo>
                  <a:pt x="167148" y="177665"/>
                  <a:pt x="160763" y="180295"/>
                  <a:pt x="153251" y="180295"/>
                </a:cubicBezTo>
                <a:lnTo>
                  <a:pt x="36059" y="180295"/>
                </a:lnTo>
                <a:lnTo>
                  <a:pt x="36059" y="360589"/>
                </a:lnTo>
                <a:lnTo>
                  <a:pt x="180295" y="360589"/>
                </a:lnTo>
                <a:lnTo>
                  <a:pt x="180295" y="288471"/>
                </a:lnTo>
                <a:cubicBezTo>
                  <a:pt x="180295" y="280959"/>
                  <a:pt x="182173" y="272696"/>
                  <a:pt x="185929" y="263681"/>
                </a:cubicBezTo>
                <a:cubicBezTo>
                  <a:pt x="189685" y="254666"/>
                  <a:pt x="194192" y="247530"/>
                  <a:pt x="199451" y="242271"/>
                </a:cubicBezTo>
                <a:lnTo>
                  <a:pt x="288471" y="153250"/>
                </a:lnTo>
                <a:lnTo>
                  <a:pt x="288471" y="36059"/>
                </a:lnTo>
                <a:lnTo>
                  <a:pt x="180295" y="36059"/>
                </a:lnTo>
                <a:close/>
                <a:moveTo>
                  <a:pt x="360590" y="144236"/>
                </a:moveTo>
                <a:lnTo>
                  <a:pt x="360590" y="261427"/>
                </a:lnTo>
                <a:cubicBezTo>
                  <a:pt x="360590" y="268940"/>
                  <a:pt x="357960" y="275325"/>
                  <a:pt x="352702" y="280583"/>
                </a:cubicBezTo>
                <a:cubicBezTo>
                  <a:pt x="347443" y="285842"/>
                  <a:pt x="341057" y="288471"/>
                  <a:pt x="333545" y="288471"/>
                </a:cubicBezTo>
                <a:lnTo>
                  <a:pt x="216354" y="288471"/>
                </a:lnTo>
                <a:lnTo>
                  <a:pt x="216354" y="468766"/>
                </a:lnTo>
                <a:lnTo>
                  <a:pt x="468766" y="468766"/>
                </a:lnTo>
                <a:lnTo>
                  <a:pt x="468766" y="144236"/>
                </a:lnTo>
                <a:lnTo>
                  <a:pt x="360590" y="144236"/>
                </a:lnTo>
                <a:close/>
                <a:moveTo>
                  <a:pt x="324530" y="168181"/>
                </a:moveTo>
                <a:lnTo>
                  <a:pt x="240299" y="252412"/>
                </a:lnTo>
                <a:lnTo>
                  <a:pt x="324530" y="252412"/>
                </a:lnTo>
                <a:lnTo>
                  <a:pt x="324530" y="168181"/>
                </a:lnTo>
                <a:close/>
                <a:moveTo>
                  <a:pt x="144236" y="60004"/>
                </a:moveTo>
                <a:lnTo>
                  <a:pt x="60004" y="144236"/>
                </a:lnTo>
                <a:lnTo>
                  <a:pt x="144236" y="144236"/>
                </a:lnTo>
                <a:lnTo>
                  <a:pt x="144236" y="60004"/>
                </a:lnTo>
                <a:close/>
              </a:path>
            </a:pathLst>
          </a:custGeom>
          <a:solidFill>
            <a:srgbClr val="06657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Calibri"/>
              <a:buNone/>
              <a:tabLst/>
              <a:defRPr/>
            </a:pPr>
            <a:endParaRPr kumimoji="0" sz="13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8" name="Google Shape;470;p21">
            <a:extLst>
              <a:ext uri="{FF2B5EF4-FFF2-40B4-BE49-F238E27FC236}">
                <a16:creationId xmlns:a16="http://schemas.microsoft.com/office/drawing/2014/main" id="{24E48A90-A3CF-43DB-A8CB-C675583E1357}"/>
              </a:ext>
            </a:extLst>
          </p:cNvPr>
          <p:cNvSpPr/>
          <p:nvPr/>
        </p:nvSpPr>
        <p:spPr>
          <a:xfrm>
            <a:off x="2132493" y="4325616"/>
            <a:ext cx="244480" cy="244481"/>
          </a:xfrm>
          <a:custGeom>
            <a:avLst/>
            <a:gdLst/>
            <a:ahLst/>
            <a:cxnLst/>
            <a:rect l="l" t="t" r="r" b="b"/>
            <a:pathLst>
              <a:path w="459751" h="459752" extrusionOk="0">
                <a:moveTo>
                  <a:pt x="122544" y="0"/>
                </a:moveTo>
                <a:cubicBezTo>
                  <a:pt x="145269" y="0"/>
                  <a:pt x="164425" y="7982"/>
                  <a:pt x="180012" y="23946"/>
                </a:cubicBezTo>
                <a:lnTo>
                  <a:pt x="238045" y="82260"/>
                </a:lnTo>
                <a:cubicBezTo>
                  <a:pt x="253633" y="97848"/>
                  <a:pt x="261427" y="116910"/>
                  <a:pt x="261427" y="139447"/>
                </a:cubicBezTo>
                <a:cubicBezTo>
                  <a:pt x="261427" y="162547"/>
                  <a:pt x="253164" y="182173"/>
                  <a:pt x="236636" y="198325"/>
                </a:cubicBezTo>
                <a:lnTo>
                  <a:pt x="261427" y="223115"/>
                </a:lnTo>
                <a:cubicBezTo>
                  <a:pt x="277578" y="206588"/>
                  <a:pt x="297110" y="198325"/>
                  <a:pt x="320023" y="198325"/>
                </a:cubicBezTo>
                <a:cubicBezTo>
                  <a:pt x="342560" y="198325"/>
                  <a:pt x="361715" y="206212"/>
                  <a:pt x="377491" y="221988"/>
                </a:cubicBezTo>
                <a:lnTo>
                  <a:pt x="436087" y="280584"/>
                </a:lnTo>
                <a:cubicBezTo>
                  <a:pt x="451863" y="296360"/>
                  <a:pt x="459751" y="315516"/>
                  <a:pt x="459751" y="338053"/>
                </a:cubicBezTo>
                <a:cubicBezTo>
                  <a:pt x="459751" y="360590"/>
                  <a:pt x="451769" y="379652"/>
                  <a:pt x="435806" y="395240"/>
                </a:cubicBezTo>
                <a:lnTo>
                  <a:pt x="394394" y="436370"/>
                </a:lnTo>
                <a:cubicBezTo>
                  <a:pt x="378806" y="451958"/>
                  <a:pt x="359743" y="459752"/>
                  <a:pt x="337207" y="459752"/>
                </a:cubicBezTo>
                <a:cubicBezTo>
                  <a:pt x="314483" y="459752"/>
                  <a:pt x="295326" y="451770"/>
                  <a:pt x="279738" y="435806"/>
                </a:cubicBezTo>
                <a:lnTo>
                  <a:pt x="221706" y="377492"/>
                </a:lnTo>
                <a:cubicBezTo>
                  <a:pt x="206118" y="361904"/>
                  <a:pt x="198324" y="342842"/>
                  <a:pt x="198324" y="320305"/>
                </a:cubicBezTo>
                <a:cubicBezTo>
                  <a:pt x="198324" y="297205"/>
                  <a:pt x="206587" y="277579"/>
                  <a:pt x="223114" y="261428"/>
                </a:cubicBezTo>
                <a:lnTo>
                  <a:pt x="198324" y="236637"/>
                </a:lnTo>
                <a:cubicBezTo>
                  <a:pt x="182173" y="253164"/>
                  <a:pt x="162640" y="261428"/>
                  <a:pt x="139728" y="261428"/>
                </a:cubicBezTo>
                <a:cubicBezTo>
                  <a:pt x="117191" y="261428"/>
                  <a:pt x="98035" y="253540"/>
                  <a:pt x="82259" y="237764"/>
                </a:cubicBezTo>
                <a:lnTo>
                  <a:pt x="23664" y="179168"/>
                </a:lnTo>
                <a:cubicBezTo>
                  <a:pt x="7889" y="163392"/>
                  <a:pt x="0" y="144236"/>
                  <a:pt x="0" y="121699"/>
                </a:cubicBezTo>
                <a:cubicBezTo>
                  <a:pt x="0" y="99162"/>
                  <a:pt x="7982" y="80100"/>
                  <a:pt x="23946" y="64512"/>
                </a:cubicBezTo>
                <a:lnTo>
                  <a:pt x="65357" y="23382"/>
                </a:lnTo>
                <a:cubicBezTo>
                  <a:pt x="80945" y="7794"/>
                  <a:pt x="100007" y="0"/>
                  <a:pt x="122544" y="0"/>
                </a:cubicBezTo>
                <a:close/>
                <a:moveTo>
                  <a:pt x="122544" y="54089"/>
                </a:moveTo>
                <a:cubicBezTo>
                  <a:pt x="115219" y="54089"/>
                  <a:pt x="108834" y="56624"/>
                  <a:pt x="103387" y="61695"/>
                </a:cubicBezTo>
                <a:lnTo>
                  <a:pt x="61976" y="102825"/>
                </a:lnTo>
                <a:cubicBezTo>
                  <a:pt x="56718" y="108083"/>
                  <a:pt x="54088" y="114375"/>
                  <a:pt x="54088" y="121699"/>
                </a:cubicBezTo>
                <a:cubicBezTo>
                  <a:pt x="54088" y="129212"/>
                  <a:pt x="56718" y="135597"/>
                  <a:pt x="61976" y="140855"/>
                </a:cubicBezTo>
                <a:lnTo>
                  <a:pt x="120571" y="199451"/>
                </a:lnTo>
                <a:cubicBezTo>
                  <a:pt x="125642" y="204522"/>
                  <a:pt x="132028" y="207058"/>
                  <a:pt x="139728" y="207058"/>
                </a:cubicBezTo>
                <a:cubicBezTo>
                  <a:pt x="147616" y="207058"/>
                  <a:pt x="154377" y="204147"/>
                  <a:pt x="160011" y="198325"/>
                </a:cubicBezTo>
                <a:cubicBezTo>
                  <a:pt x="159448" y="197761"/>
                  <a:pt x="157664" y="196024"/>
                  <a:pt x="154658" y="193113"/>
                </a:cubicBezTo>
                <a:cubicBezTo>
                  <a:pt x="151654" y="190202"/>
                  <a:pt x="149635" y="188183"/>
                  <a:pt x="148602" y="187056"/>
                </a:cubicBezTo>
                <a:cubicBezTo>
                  <a:pt x="147569" y="185929"/>
                  <a:pt x="146161" y="184145"/>
                  <a:pt x="144376" y="181704"/>
                </a:cubicBezTo>
                <a:cubicBezTo>
                  <a:pt x="142592" y="179262"/>
                  <a:pt x="141371" y="176868"/>
                  <a:pt x="140714" y="174520"/>
                </a:cubicBezTo>
                <a:cubicBezTo>
                  <a:pt x="140057" y="172172"/>
                  <a:pt x="139728" y="169590"/>
                  <a:pt x="139728" y="166773"/>
                </a:cubicBezTo>
                <a:cubicBezTo>
                  <a:pt x="139728" y="159261"/>
                  <a:pt x="142357" y="152875"/>
                  <a:pt x="147616" y="147617"/>
                </a:cubicBezTo>
                <a:cubicBezTo>
                  <a:pt x="152874" y="142358"/>
                  <a:pt x="159260" y="139729"/>
                  <a:pt x="166772" y="139729"/>
                </a:cubicBezTo>
                <a:cubicBezTo>
                  <a:pt x="169589" y="139729"/>
                  <a:pt x="172172" y="140057"/>
                  <a:pt x="174519" y="140715"/>
                </a:cubicBezTo>
                <a:cubicBezTo>
                  <a:pt x="176867" y="141372"/>
                  <a:pt x="179261" y="142593"/>
                  <a:pt x="181703" y="144377"/>
                </a:cubicBezTo>
                <a:cubicBezTo>
                  <a:pt x="184145" y="146161"/>
                  <a:pt x="185929" y="147570"/>
                  <a:pt x="187055" y="148603"/>
                </a:cubicBezTo>
                <a:cubicBezTo>
                  <a:pt x="188182" y="149635"/>
                  <a:pt x="190201" y="151654"/>
                  <a:pt x="193112" y="154659"/>
                </a:cubicBezTo>
                <a:cubicBezTo>
                  <a:pt x="196023" y="157664"/>
                  <a:pt x="197760" y="159448"/>
                  <a:pt x="198324" y="160012"/>
                </a:cubicBezTo>
                <a:cubicBezTo>
                  <a:pt x="204521" y="154190"/>
                  <a:pt x="207620" y="147335"/>
                  <a:pt x="207620" y="139447"/>
                </a:cubicBezTo>
                <a:cubicBezTo>
                  <a:pt x="207620" y="131935"/>
                  <a:pt x="204991" y="125549"/>
                  <a:pt x="199732" y="120291"/>
                </a:cubicBezTo>
                <a:lnTo>
                  <a:pt x="141700" y="61977"/>
                </a:lnTo>
                <a:cubicBezTo>
                  <a:pt x="136441" y="56718"/>
                  <a:pt x="130056" y="54089"/>
                  <a:pt x="122544" y="54089"/>
                </a:cubicBezTo>
                <a:close/>
                <a:moveTo>
                  <a:pt x="320023" y="252413"/>
                </a:moveTo>
                <a:cubicBezTo>
                  <a:pt x="312135" y="252413"/>
                  <a:pt x="305374" y="255418"/>
                  <a:pt x="299740" y="261428"/>
                </a:cubicBezTo>
                <a:cubicBezTo>
                  <a:pt x="300303" y="261991"/>
                  <a:pt x="302087" y="263728"/>
                  <a:pt x="305092" y="266639"/>
                </a:cubicBezTo>
                <a:cubicBezTo>
                  <a:pt x="308097" y="269550"/>
                  <a:pt x="310116" y="271569"/>
                  <a:pt x="311149" y="272696"/>
                </a:cubicBezTo>
                <a:cubicBezTo>
                  <a:pt x="312182" y="273823"/>
                  <a:pt x="313590" y="275607"/>
                  <a:pt x="315374" y="278048"/>
                </a:cubicBezTo>
                <a:cubicBezTo>
                  <a:pt x="317159" y="280490"/>
                  <a:pt x="318379" y="282884"/>
                  <a:pt x="319037" y="285232"/>
                </a:cubicBezTo>
                <a:cubicBezTo>
                  <a:pt x="319694" y="287580"/>
                  <a:pt x="320023" y="290162"/>
                  <a:pt x="320023" y="292979"/>
                </a:cubicBezTo>
                <a:cubicBezTo>
                  <a:pt x="320023" y="300491"/>
                  <a:pt x="317393" y="306877"/>
                  <a:pt x="312135" y="312135"/>
                </a:cubicBezTo>
                <a:cubicBezTo>
                  <a:pt x="306876" y="317394"/>
                  <a:pt x="300491" y="320023"/>
                  <a:pt x="292979" y="320023"/>
                </a:cubicBezTo>
                <a:cubicBezTo>
                  <a:pt x="290161" y="320023"/>
                  <a:pt x="287579" y="319695"/>
                  <a:pt x="285231" y="319037"/>
                </a:cubicBezTo>
                <a:cubicBezTo>
                  <a:pt x="282884" y="318380"/>
                  <a:pt x="280490" y="317159"/>
                  <a:pt x="278048" y="315375"/>
                </a:cubicBezTo>
                <a:cubicBezTo>
                  <a:pt x="275606" y="313591"/>
                  <a:pt x="273822" y="312182"/>
                  <a:pt x="272695" y="311149"/>
                </a:cubicBezTo>
                <a:cubicBezTo>
                  <a:pt x="271569" y="310117"/>
                  <a:pt x="269550" y="308098"/>
                  <a:pt x="266639" y="305093"/>
                </a:cubicBezTo>
                <a:cubicBezTo>
                  <a:pt x="263728" y="302088"/>
                  <a:pt x="261990" y="300304"/>
                  <a:pt x="261427" y="299740"/>
                </a:cubicBezTo>
                <a:cubicBezTo>
                  <a:pt x="255229" y="305562"/>
                  <a:pt x="252130" y="312417"/>
                  <a:pt x="252130" y="320305"/>
                </a:cubicBezTo>
                <a:cubicBezTo>
                  <a:pt x="252130" y="327817"/>
                  <a:pt x="254760" y="334203"/>
                  <a:pt x="260018" y="339461"/>
                </a:cubicBezTo>
                <a:lnTo>
                  <a:pt x="318051" y="397775"/>
                </a:lnTo>
                <a:cubicBezTo>
                  <a:pt x="323121" y="402846"/>
                  <a:pt x="329507" y="405382"/>
                  <a:pt x="337207" y="405382"/>
                </a:cubicBezTo>
                <a:cubicBezTo>
                  <a:pt x="344719" y="405382"/>
                  <a:pt x="351105" y="402940"/>
                  <a:pt x="356363" y="398057"/>
                </a:cubicBezTo>
                <a:lnTo>
                  <a:pt x="397775" y="356927"/>
                </a:lnTo>
                <a:cubicBezTo>
                  <a:pt x="403033" y="351669"/>
                  <a:pt x="405662" y="345377"/>
                  <a:pt x="405662" y="338053"/>
                </a:cubicBezTo>
                <a:cubicBezTo>
                  <a:pt x="405662" y="330541"/>
                  <a:pt x="403033" y="324155"/>
                  <a:pt x="397775" y="318897"/>
                </a:cubicBezTo>
                <a:lnTo>
                  <a:pt x="339179" y="260301"/>
                </a:lnTo>
                <a:cubicBezTo>
                  <a:pt x="333921" y="255042"/>
                  <a:pt x="327535" y="252413"/>
                  <a:pt x="320023" y="252413"/>
                </a:cubicBezTo>
                <a:close/>
              </a:path>
            </a:pathLst>
          </a:custGeom>
          <a:solidFill>
            <a:srgbClr val="06657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Calibri"/>
              <a:buNone/>
              <a:tabLst/>
              <a:defRPr/>
            </a:pPr>
            <a:endParaRPr kumimoji="0" sz="13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9" name="Google Shape;471;p21">
            <a:extLst>
              <a:ext uri="{FF2B5EF4-FFF2-40B4-BE49-F238E27FC236}">
                <a16:creationId xmlns:a16="http://schemas.microsoft.com/office/drawing/2014/main" id="{96E7BA3D-D2F5-4168-9B7D-83EFAED9037F}"/>
              </a:ext>
            </a:extLst>
          </p:cNvPr>
          <p:cNvSpPr/>
          <p:nvPr/>
        </p:nvSpPr>
        <p:spPr>
          <a:xfrm>
            <a:off x="1410855" y="4342396"/>
            <a:ext cx="230099" cy="230099"/>
          </a:xfrm>
          <a:custGeom>
            <a:avLst/>
            <a:gdLst/>
            <a:ahLst/>
            <a:cxnLst/>
            <a:rect l="l" t="t" r="r" b="b"/>
            <a:pathLst>
              <a:path w="432707" h="432707" extrusionOk="0">
                <a:moveTo>
                  <a:pt x="18029" y="0"/>
                </a:moveTo>
                <a:lnTo>
                  <a:pt x="144236" y="0"/>
                </a:lnTo>
                <a:cubicBezTo>
                  <a:pt x="152124" y="0"/>
                  <a:pt x="157664" y="3756"/>
                  <a:pt x="160856" y="11268"/>
                </a:cubicBezTo>
                <a:cubicBezTo>
                  <a:pt x="164050" y="18593"/>
                  <a:pt x="162735" y="25072"/>
                  <a:pt x="156912" y="30706"/>
                </a:cubicBezTo>
                <a:lnTo>
                  <a:pt x="116347" y="71273"/>
                </a:lnTo>
                <a:lnTo>
                  <a:pt x="216353" y="171280"/>
                </a:lnTo>
                <a:lnTo>
                  <a:pt x="316361" y="71273"/>
                </a:lnTo>
                <a:lnTo>
                  <a:pt x="275795" y="30706"/>
                </a:lnTo>
                <a:cubicBezTo>
                  <a:pt x="269973" y="25072"/>
                  <a:pt x="268657" y="18593"/>
                  <a:pt x="271850" y="11268"/>
                </a:cubicBezTo>
                <a:cubicBezTo>
                  <a:pt x="275043" y="3756"/>
                  <a:pt x="280583" y="0"/>
                  <a:pt x="288472" y="0"/>
                </a:cubicBezTo>
                <a:lnTo>
                  <a:pt x="414678" y="0"/>
                </a:lnTo>
                <a:cubicBezTo>
                  <a:pt x="419561" y="0"/>
                  <a:pt x="423786" y="1784"/>
                  <a:pt x="427355" y="5352"/>
                </a:cubicBezTo>
                <a:cubicBezTo>
                  <a:pt x="430923" y="8921"/>
                  <a:pt x="432707" y="13146"/>
                  <a:pt x="432707" y="18029"/>
                </a:cubicBezTo>
                <a:lnTo>
                  <a:pt x="432707" y="144236"/>
                </a:lnTo>
                <a:cubicBezTo>
                  <a:pt x="432707" y="152124"/>
                  <a:pt x="429044" y="157664"/>
                  <a:pt x="421721" y="160857"/>
                </a:cubicBezTo>
                <a:cubicBezTo>
                  <a:pt x="419279" y="161796"/>
                  <a:pt x="416931" y="162265"/>
                  <a:pt x="414678" y="162265"/>
                </a:cubicBezTo>
                <a:cubicBezTo>
                  <a:pt x="409794" y="162265"/>
                  <a:pt x="405569" y="160481"/>
                  <a:pt x="402000" y="156913"/>
                </a:cubicBezTo>
                <a:lnTo>
                  <a:pt x="361434" y="116346"/>
                </a:lnTo>
                <a:lnTo>
                  <a:pt x="261427" y="216353"/>
                </a:lnTo>
                <a:lnTo>
                  <a:pt x="361434" y="316361"/>
                </a:lnTo>
                <a:lnTo>
                  <a:pt x="402000" y="275794"/>
                </a:lnTo>
                <a:cubicBezTo>
                  <a:pt x="407446" y="269972"/>
                  <a:pt x="414020" y="268658"/>
                  <a:pt x="421721" y="271850"/>
                </a:cubicBezTo>
                <a:cubicBezTo>
                  <a:pt x="429044" y="275043"/>
                  <a:pt x="432707" y="280583"/>
                  <a:pt x="432707" y="288471"/>
                </a:cubicBezTo>
                <a:lnTo>
                  <a:pt x="432707" y="414678"/>
                </a:lnTo>
                <a:cubicBezTo>
                  <a:pt x="432707" y="419561"/>
                  <a:pt x="430923" y="423786"/>
                  <a:pt x="427355" y="427355"/>
                </a:cubicBezTo>
                <a:cubicBezTo>
                  <a:pt x="423786" y="430923"/>
                  <a:pt x="419561" y="432707"/>
                  <a:pt x="414678" y="432707"/>
                </a:cubicBezTo>
                <a:lnTo>
                  <a:pt x="288472" y="432707"/>
                </a:lnTo>
                <a:cubicBezTo>
                  <a:pt x="280583" y="432707"/>
                  <a:pt x="275043" y="428951"/>
                  <a:pt x="271850" y="421439"/>
                </a:cubicBezTo>
                <a:cubicBezTo>
                  <a:pt x="268657" y="414114"/>
                  <a:pt x="269973" y="407635"/>
                  <a:pt x="275795" y="402001"/>
                </a:cubicBezTo>
                <a:lnTo>
                  <a:pt x="316361" y="361434"/>
                </a:lnTo>
                <a:lnTo>
                  <a:pt x="216353" y="261427"/>
                </a:lnTo>
                <a:lnTo>
                  <a:pt x="116347" y="361434"/>
                </a:lnTo>
                <a:lnTo>
                  <a:pt x="156912" y="402001"/>
                </a:lnTo>
                <a:cubicBezTo>
                  <a:pt x="162735" y="407635"/>
                  <a:pt x="164050" y="414114"/>
                  <a:pt x="160856" y="421439"/>
                </a:cubicBezTo>
                <a:cubicBezTo>
                  <a:pt x="157664" y="428951"/>
                  <a:pt x="152124" y="432707"/>
                  <a:pt x="144236" y="432707"/>
                </a:cubicBezTo>
                <a:lnTo>
                  <a:pt x="18029" y="432707"/>
                </a:lnTo>
                <a:cubicBezTo>
                  <a:pt x="13147" y="432707"/>
                  <a:pt x="8921" y="430923"/>
                  <a:pt x="5352" y="427355"/>
                </a:cubicBezTo>
                <a:cubicBezTo>
                  <a:pt x="1785" y="423786"/>
                  <a:pt x="0" y="419561"/>
                  <a:pt x="0" y="414678"/>
                </a:cubicBezTo>
                <a:lnTo>
                  <a:pt x="0" y="288471"/>
                </a:lnTo>
                <a:cubicBezTo>
                  <a:pt x="0" y="280583"/>
                  <a:pt x="3757" y="275043"/>
                  <a:pt x="11269" y="271850"/>
                </a:cubicBezTo>
                <a:cubicBezTo>
                  <a:pt x="18592" y="268658"/>
                  <a:pt x="25072" y="269972"/>
                  <a:pt x="30706" y="275794"/>
                </a:cubicBezTo>
                <a:lnTo>
                  <a:pt x="71273" y="316361"/>
                </a:lnTo>
                <a:lnTo>
                  <a:pt x="171280" y="216353"/>
                </a:lnTo>
                <a:lnTo>
                  <a:pt x="71273" y="116346"/>
                </a:lnTo>
                <a:lnTo>
                  <a:pt x="30706" y="156913"/>
                </a:lnTo>
                <a:cubicBezTo>
                  <a:pt x="27139" y="160481"/>
                  <a:pt x="22912" y="162265"/>
                  <a:pt x="18029" y="162265"/>
                </a:cubicBezTo>
                <a:cubicBezTo>
                  <a:pt x="15776" y="162265"/>
                  <a:pt x="13522" y="161796"/>
                  <a:pt x="11269" y="160857"/>
                </a:cubicBezTo>
                <a:cubicBezTo>
                  <a:pt x="3757" y="157664"/>
                  <a:pt x="0" y="152124"/>
                  <a:pt x="0" y="144236"/>
                </a:cubicBezTo>
                <a:lnTo>
                  <a:pt x="0" y="18029"/>
                </a:lnTo>
                <a:cubicBezTo>
                  <a:pt x="0" y="13146"/>
                  <a:pt x="1785" y="8921"/>
                  <a:pt x="5352" y="5352"/>
                </a:cubicBezTo>
                <a:cubicBezTo>
                  <a:pt x="8921" y="1784"/>
                  <a:pt x="13147" y="0"/>
                  <a:pt x="18029" y="0"/>
                </a:cubicBezTo>
                <a:close/>
              </a:path>
            </a:pathLst>
          </a:custGeom>
          <a:solidFill>
            <a:srgbClr val="06657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Calibri"/>
              <a:buNone/>
              <a:tabLst/>
              <a:defRPr/>
            </a:pPr>
            <a:endParaRPr kumimoji="0" sz="13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0" name="Google Shape;472;p21">
            <a:extLst>
              <a:ext uri="{FF2B5EF4-FFF2-40B4-BE49-F238E27FC236}">
                <a16:creationId xmlns:a16="http://schemas.microsoft.com/office/drawing/2014/main" id="{7088D72B-9631-4C29-8231-B45682EF5882}"/>
              </a:ext>
            </a:extLst>
          </p:cNvPr>
          <p:cNvSpPr/>
          <p:nvPr/>
        </p:nvSpPr>
        <p:spPr>
          <a:xfrm>
            <a:off x="2479584" y="4342394"/>
            <a:ext cx="287624" cy="210924"/>
          </a:xfrm>
          <a:custGeom>
            <a:avLst/>
            <a:gdLst/>
            <a:ahLst/>
            <a:cxnLst/>
            <a:rect l="l" t="t" r="r" b="b"/>
            <a:pathLst>
              <a:path w="540884" h="396648" extrusionOk="0">
                <a:moveTo>
                  <a:pt x="216354" y="0"/>
                </a:moveTo>
                <a:cubicBezTo>
                  <a:pt x="246027" y="0"/>
                  <a:pt x="272931" y="8263"/>
                  <a:pt x="297064" y="24791"/>
                </a:cubicBezTo>
                <a:cubicBezTo>
                  <a:pt x="321198" y="41317"/>
                  <a:pt x="338804" y="62915"/>
                  <a:pt x="349885" y="89584"/>
                </a:cubicBezTo>
                <a:cubicBezTo>
                  <a:pt x="363031" y="77940"/>
                  <a:pt x="378619" y="72118"/>
                  <a:pt x="396649" y="72118"/>
                </a:cubicBezTo>
                <a:cubicBezTo>
                  <a:pt x="416556" y="72118"/>
                  <a:pt x="433553" y="79161"/>
                  <a:pt x="447638" y="93246"/>
                </a:cubicBezTo>
                <a:cubicBezTo>
                  <a:pt x="461724" y="107332"/>
                  <a:pt x="468767" y="124328"/>
                  <a:pt x="468767" y="144236"/>
                </a:cubicBezTo>
                <a:cubicBezTo>
                  <a:pt x="468767" y="158321"/>
                  <a:pt x="464916" y="171280"/>
                  <a:pt x="457217" y="183112"/>
                </a:cubicBezTo>
                <a:cubicBezTo>
                  <a:pt x="481444" y="188746"/>
                  <a:pt x="501445" y="201376"/>
                  <a:pt x="517220" y="221002"/>
                </a:cubicBezTo>
                <a:cubicBezTo>
                  <a:pt x="532996" y="240628"/>
                  <a:pt x="540884" y="263117"/>
                  <a:pt x="540884" y="288471"/>
                </a:cubicBezTo>
                <a:cubicBezTo>
                  <a:pt x="540884" y="318333"/>
                  <a:pt x="530320" y="343827"/>
                  <a:pt x="509192" y="364956"/>
                </a:cubicBezTo>
                <a:cubicBezTo>
                  <a:pt x="488064" y="386084"/>
                  <a:pt x="462569" y="396648"/>
                  <a:pt x="432708" y="396648"/>
                </a:cubicBezTo>
                <a:lnTo>
                  <a:pt x="126207" y="396648"/>
                </a:lnTo>
                <a:cubicBezTo>
                  <a:pt x="91463" y="396648"/>
                  <a:pt x="61742" y="384300"/>
                  <a:pt x="37045" y="359603"/>
                </a:cubicBezTo>
                <a:cubicBezTo>
                  <a:pt x="12349" y="334907"/>
                  <a:pt x="0" y="305186"/>
                  <a:pt x="0" y="270442"/>
                </a:cubicBezTo>
                <a:cubicBezTo>
                  <a:pt x="0" y="245651"/>
                  <a:pt x="6668" y="222974"/>
                  <a:pt x="20002" y="202409"/>
                </a:cubicBezTo>
                <a:cubicBezTo>
                  <a:pt x="33336" y="181844"/>
                  <a:pt x="50896" y="166491"/>
                  <a:pt x="72682" y="156349"/>
                </a:cubicBezTo>
                <a:cubicBezTo>
                  <a:pt x="72306" y="151091"/>
                  <a:pt x="72118" y="147053"/>
                  <a:pt x="72118" y="144236"/>
                </a:cubicBezTo>
                <a:cubicBezTo>
                  <a:pt x="72118" y="104420"/>
                  <a:pt x="86204" y="70428"/>
                  <a:pt x="114375" y="42256"/>
                </a:cubicBezTo>
                <a:cubicBezTo>
                  <a:pt x="142546" y="14086"/>
                  <a:pt x="176539" y="0"/>
                  <a:pt x="216354" y="0"/>
                </a:cubicBezTo>
                <a:close/>
              </a:path>
            </a:pathLst>
          </a:custGeom>
          <a:solidFill>
            <a:srgbClr val="06657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Calibri"/>
              <a:buNone/>
              <a:tabLst/>
              <a:defRPr/>
            </a:pPr>
            <a:endParaRPr kumimoji="0" sz="13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1" name="Google Shape;473;p21">
            <a:extLst>
              <a:ext uri="{FF2B5EF4-FFF2-40B4-BE49-F238E27FC236}">
                <a16:creationId xmlns:a16="http://schemas.microsoft.com/office/drawing/2014/main" id="{71B45BCD-E5BA-4F13-9DD5-EA7ECF4C75B8}"/>
              </a:ext>
            </a:extLst>
          </p:cNvPr>
          <p:cNvSpPr/>
          <p:nvPr/>
        </p:nvSpPr>
        <p:spPr>
          <a:xfrm>
            <a:off x="2884927" y="4342396"/>
            <a:ext cx="218609" cy="230099"/>
          </a:xfrm>
          <a:custGeom>
            <a:avLst/>
            <a:gdLst/>
            <a:ahLst/>
            <a:cxnLst/>
            <a:rect l="l" t="t" r="r" b="b"/>
            <a:pathLst>
              <a:path w="411100" h="432707" extrusionOk="0">
                <a:moveTo>
                  <a:pt x="133433" y="0"/>
                </a:moveTo>
                <a:lnTo>
                  <a:pt x="277668" y="0"/>
                </a:lnTo>
                <a:cubicBezTo>
                  <a:pt x="282551" y="0"/>
                  <a:pt x="286776" y="1784"/>
                  <a:pt x="290345" y="5352"/>
                </a:cubicBezTo>
                <a:cubicBezTo>
                  <a:pt x="293913" y="8921"/>
                  <a:pt x="295698" y="13146"/>
                  <a:pt x="295698" y="18029"/>
                </a:cubicBezTo>
                <a:cubicBezTo>
                  <a:pt x="295698" y="22912"/>
                  <a:pt x="293913" y="27138"/>
                  <a:pt x="290345" y="30706"/>
                </a:cubicBezTo>
                <a:cubicBezTo>
                  <a:pt x="286776" y="34275"/>
                  <a:pt x="282551" y="36059"/>
                  <a:pt x="277668" y="36059"/>
                </a:cubicBezTo>
                <a:lnTo>
                  <a:pt x="259639" y="36059"/>
                </a:lnTo>
                <a:lnTo>
                  <a:pt x="259639" y="148461"/>
                </a:lnTo>
                <a:lnTo>
                  <a:pt x="401339" y="371858"/>
                </a:lnTo>
                <a:cubicBezTo>
                  <a:pt x="411856" y="388572"/>
                  <a:pt x="413875" y="402893"/>
                  <a:pt x="407396" y="414818"/>
                </a:cubicBezTo>
                <a:cubicBezTo>
                  <a:pt x="400916" y="426744"/>
                  <a:pt x="387723" y="432707"/>
                  <a:pt x="367815" y="432707"/>
                </a:cubicBezTo>
                <a:lnTo>
                  <a:pt x="43285" y="432707"/>
                </a:lnTo>
                <a:cubicBezTo>
                  <a:pt x="23378" y="432707"/>
                  <a:pt x="10185" y="426744"/>
                  <a:pt x="3705" y="414818"/>
                </a:cubicBezTo>
                <a:cubicBezTo>
                  <a:pt x="-2774" y="402893"/>
                  <a:pt x="-755" y="388572"/>
                  <a:pt x="9762" y="371858"/>
                </a:cubicBezTo>
                <a:lnTo>
                  <a:pt x="151462" y="148461"/>
                </a:lnTo>
                <a:lnTo>
                  <a:pt x="151462" y="36059"/>
                </a:lnTo>
                <a:lnTo>
                  <a:pt x="133433" y="36059"/>
                </a:lnTo>
                <a:cubicBezTo>
                  <a:pt x="128549" y="36059"/>
                  <a:pt x="124323" y="34275"/>
                  <a:pt x="120756" y="30706"/>
                </a:cubicBezTo>
                <a:cubicBezTo>
                  <a:pt x="117187" y="27138"/>
                  <a:pt x="115404" y="22912"/>
                  <a:pt x="115404" y="18029"/>
                </a:cubicBezTo>
                <a:cubicBezTo>
                  <a:pt x="115404" y="13146"/>
                  <a:pt x="117187" y="8921"/>
                  <a:pt x="120756" y="5352"/>
                </a:cubicBezTo>
                <a:cubicBezTo>
                  <a:pt x="124323" y="1784"/>
                  <a:pt x="128549" y="0"/>
                  <a:pt x="133433" y="0"/>
                </a:cubicBezTo>
                <a:close/>
                <a:moveTo>
                  <a:pt x="187521" y="36059"/>
                </a:moveTo>
                <a:lnTo>
                  <a:pt x="187521" y="148461"/>
                </a:lnTo>
                <a:lnTo>
                  <a:pt x="187521" y="158885"/>
                </a:lnTo>
                <a:lnTo>
                  <a:pt x="181887" y="167618"/>
                </a:lnTo>
                <a:lnTo>
                  <a:pt x="105262" y="288471"/>
                </a:lnTo>
                <a:lnTo>
                  <a:pt x="305839" y="288471"/>
                </a:lnTo>
                <a:lnTo>
                  <a:pt x="229214" y="167618"/>
                </a:lnTo>
                <a:lnTo>
                  <a:pt x="223580" y="158885"/>
                </a:lnTo>
                <a:lnTo>
                  <a:pt x="223580" y="148461"/>
                </a:lnTo>
                <a:lnTo>
                  <a:pt x="223580" y="36059"/>
                </a:lnTo>
                <a:lnTo>
                  <a:pt x="187521" y="36059"/>
                </a:lnTo>
                <a:close/>
              </a:path>
            </a:pathLst>
          </a:custGeom>
          <a:solidFill>
            <a:srgbClr val="06657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Calibri"/>
              <a:buNone/>
              <a:tabLst/>
              <a:defRPr/>
            </a:pPr>
            <a:endParaRPr kumimoji="0" sz="13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2" name="Google Shape;474;p21">
            <a:extLst>
              <a:ext uri="{FF2B5EF4-FFF2-40B4-BE49-F238E27FC236}">
                <a16:creationId xmlns:a16="http://schemas.microsoft.com/office/drawing/2014/main" id="{364CD802-C04C-479A-9178-EF9B66F2D303}"/>
              </a:ext>
            </a:extLst>
          </p:cNvPr>
          <p:cNvSpPr/>
          <p:nvPr/>
        </p:nvSpPr>
        <p:spPr>
          <a:xfrm>
            <a:off x="4272620" y="4342396"/>
            <a:ext cx="230099" cy="230099"/>
          </a:xfrm>
          <a:custGeom>
            <a:avLst/>
            <a:gdLst/>
            <a:ahLst/>
            <a:cxnLst/>
            <a:rect l="l" t="t" r="r" b="b"/>
            <a:pathLst>
              <a:path w="432706" h="432707" extrusionOk="0">
                <a:moveTo>
                  <a:pt x="27044" y="0"/>
                </a:moveTo>
                <a:lnTo>
                  <a:pt x="288471" y="0"/>
                </a:lnTo>
                <a:cubicBezTo>
                  <a:pt x="295984" y="0"/>
                  <a:pt x="304247" y="1878"/>
                  <a:pt x="313262" y="5634"/>
                </a:cubicBezTo>
                <a:cubicBezTo>
                  <a:pt x="322276" y="9390"/>
                  <a:pt x="329414" y="13898"/>
                  <a:pt x="334672" y="19156"/>
                </a:cubicBezTo>
                <a:lnTo>
                  <a:pt x="413550" y="98035"/>
                </a:lnTo>
                <a:cubicBezTo>
                  <a:pt x="418810" y="103294"/>
                  <a:pt x="423317" y="110430"/>
                  <a:pt x="427072" y="119445"/>
                </a:cubicBezTo>
                <a:cubicBezTo>
                  <a:pt x="430828" y="128460"/>
                  <a:pt x="432706" y="136723"/>
                  <a:pt x="432706" y="144236"/>
                </a:cubicBezTo>
                <a:lnTo>
                  <a:pt x="432706" y="405663"/>
                </a:lnTo>
                <a:cubicBezTo>
                  <a:pt x="432706" y="413175"/>
                  <a:pt x="430078" y="419561"/>
                  <a:pt x="424818" y="424819"/>
                </a:cubicBezTo>
                <a:cubicBezTo>
                  <a:pt x="419560" y="430078"/>
                  <a:pt x="413175" y="432707"/>
                  <a:pt x="405663" y="432707"/>
                </a:cubicBezTo>
                <a:lnTo>
                  <a:pt x="27044" y="432707"/>
                </a:lnTo>
                <a:cubicBezTo>
                  <a:pt x="19532" y="432707"/>
                  <a:pt x="13147" y="430078"/>
                  <a:pt x="7888" y="424819"/>
                </a:cubicBezTo>
                <a:cubicBezTo>
                  <a:pt x="2630" y="419561"/>
                  <a:pt x="0" y="413175"/>
                  <a:pt x="0" y="405663"/>
                </a:cubicBezTo>
                <a:lnTo>
                  <a:pt x="0" y="27044"/>
                </a:lnTo>
                <a:cubicBezTo>
                  <a:pt x="0" y="19532"/>
                  <a:pt x="2630" y="13146"/>
                  <a:pt x="7888" y="7888"/>
                </a:cubicBezTo>
                <a:cubicBezTo>
                  <a:pt x="13147" y="2629"/>
                  <a:pt x="19532" y="0"/>
                  <a:pt x="27044" y="0"/>
                </a:cubicBezTo>
                <a:close/>
                <a:moveTo>
                  <a:pt x="36059" y="36059"/>
                </a:moveTo>
                <a:lnTo>
                  <a:pt x="36059" y="396648"/>
                </a:lnTo>
                <a:lnTo>
                  <a:pt x="72118" y="396648"/>
                </a:lnTo>
                <a:lnTo>
                  <a:pt x="72118" y="279457"/>
                </a:lnTo>
                <a:cubicBezTo>
                  <a:pt x="72118" y="271944"/>
                  <a:pt x="74747" y="265559"/>
                  <a:pt x="80006" y="260300"/>
                </a:cubicBezTo>
                <a:cubicBezTo>
                  <a:pt x="85265" y="255042"/>
                  <a:pt x="91650" y="252412"/>
                  <a:pt x="99162" y="252412"/>
                </a:cubicBezTo>
                <a:lnTo>
                  <a:pt x="333544" y="252412"/>
                </a:lnTo>
                <a:cubicBezTo>
                  <a:pt x="341058" y="252412"/>
                  <a:pt x="347442" y="255042"/>
                  <a:pt x="352701" y="260300"/>
                </a:cubicBezTo>
                <a:cubicBezTo>
                  <a:pt x="357960" y="265559"/>
                  <a:pt x="360589" y="271944"/>
                  <a:pt x="360589" y="279457"/>
                </a:cubicBezTo>
                <a:lnTo>
                  <a:pt x="360589" y="396648"/>
                </a:lnTo>
                <a:lnTo>
                  <a:pt x="396648" y="396648"/>
                </a:lnTo>
                <a:lnTo>
                  <a:pt x="396648" y="144236"/>
                </a:lnTo>
                <a:cubicBezTo>
                  <a:pt x="396648" y="141606"/>
                  <a:pt x="395710" y="137991"/>
                  <a:pt x="393831" y="133390"/>
                </a:cubicBezTo>
                <a:cubicBezTo>
                  <a:pt x="391952" y="128788"/>
                  <a:pt x="390075" y="125549"/>
                  <a:pt x="388196" y="123671"/>
                </a:cubicBezTo>
                <a:lnTo>
                  <a:pt x="309036" y="44510"/>
                </a:lnTo>
                <a:cubicBezTo>
                  <a:pt x="307158" y="42632"/>
                  <a:pt x="303965" y="40754"/>
                  <a:pt x="299458" y="38876"/>
                </a:cubicBezTo>
                <a:cubicBezTo>
                  <a:pt x="294950" y="36998"/>
                  <a:pt x="291288" y="36059"/>
                  <a:pt x="288471" y="36059"/>
                </a:cubicBezTo>
                <a:lnTo>
                  <a:pt x="288471" y="153250"/>
                </a:lnTo>
                <a:cubicBezTo>
                  <a:pt x="288471" y="160763"/>
                  <a:pt x="285842" y="167148"/>
                  <a:pt x="280583" y="172407"/>
                </a:cubicBezTo>
                <a:cubicBezTo>
                  <a:pt x="275325" y="177665"/>
                  <a:pt x="268940" y="180295"/>
                  <a:pt x="261427" y="180295"/>
                </a:cubicBezTo>
                <a:lnTo>
                  <a:pt x="99162" y="180295"/>
                </a:lnTo>
                <a:cubicBezTo>
                  <a:pt x="91650" y="180295"/>
                  <a:pt x="85265" y="177665"/>
                  <a:pt x="80006" y="172407"/>
                </a:cubicBezTo>
                <a:cubicBezTo>
                  <a:pt x="74747" y="167148"/>
                  <a:pt x="72118" y="160763"/>
                  <a:pt x="72118" y="153250"/>
                </a:cubicBezTo>
                <a:lnTo>
                  <a:pt x="72118" y="36059"/>
                </a:lnTo>
                <a:lnTo>
                  <a:pt x="36059" y="36059"/>
                </a:lnTo>
                <a:close/>
                <a:moveTo>
                  <a:pt x="189309" y="36059"/>
                </a:moveTo>
                <a:cubicBezTo>
                  <a:pt x="186868" y="36059"/>
                  <a:pt x="184755" y="36951"/>
                  <a:pt x="182971" y="38735"/>
                </a:cubicBezTo>
                <a:cubicBezTo>
                  <a:pt x="181187" y="40519"/>
                  <a:pt x="180294" y="42632"/>
                  <a:pt x="180294" y="45074"/>
                </a:cubicBezTo>
                <a:lnTo>
                  <a:pt x="180294" y="135221"/>
                </a:lnTo>
                <a:cubicBezTo>
                  <a:pt x="180294" y="137662"/>
                  <a:pt x="181187" y="139775"/>
                  <a:pt x="182971" y="141559"/>
                </a:cubicBezTo>
                <a:cubicBezTo>
                  <a:pt x="184755" y="143344"/>
                  <a:pt x="186868" y="144236"/>
                  <a:pt x="189309" y="144236"/>
                </a:cubicBezTo>
                <a:lnTo>
                  <a:pt x="243397" y="144236"/>
                </a:lnTo>
                <a:cubicBezTo>
                  <a:pt x="245840" y="144236"/>
                  <a:pt x="247952" y="143344"/>
                  <a:pt x="249736" y="141559"/>
                </a:cubicBezTo>
                <a:cubicBezTo>
                  <a:pt x="251520" y="139775"/>
                  <a:pt x="252412" y="137662"/>
                  <a:pt x="252412" y="135221"/>
                </a:cubicBezTo>
                <a:lnTo>
                  <a:pt x="252412" y="45074"/>
                </a:lnTo>
                <a:cubicBezTo>
                  <a:pt x="252412" y="42632"/>
                  <a:pt x="251520" y="40519"/>
                  <a:pt x="249736" y="38735"/>
                </a:cubicBezTo>
                <a:cubicBezTo>
                  <a:pt x="247952" y="36951"/>
                  <a:pt x="245840" y="36059"/>
                  <a:pt x="243397" y="36059"/>
                </a:cubicBezTo>
                <a:lnTo>
                  <a:pt x="189309" y="36059"/>
                </a:lnTo>
                <a:close/>
                <a:moveTo>
                  <a:pt x="108177" y="288471"/>
                </a:moveTo>
                <a:lnTo>
                  <a:pt x="108177" y="396648"/>
                </a:lnTo>
                <a:lnTo>
                  <a:pt x="324530" y="396648"/>
                </a:lnTo>
                <a:lnTo>
                  <a:pt x="324530" y="288471"/>
                </a:lnTo>
                <a:lnTo>
                  <a:pt x="108177" y="288471"/>
                </a:lnTo>
                <a:close/>
              </a:path>
            </a:pathLst>
          </a:custGeom>
          <a:solidFill>
            <a:srgbClr val="06657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Calibri"/>
              <a:buNone/>
              <a:tabLst/>
              <a:defRPr/>
            </a:pPr>
            <a:endParaRPr kumimoji="0" sz="13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3" name="Google Shape;475;p21">
            <a:extLst>
              <a:ext uri="{FF2B5EF4-FFF2-40B4-BE49-F238E27FC236}">
                <a16:creationId xmlns:a16="http://schemas.microsoft.com/office/drawing/2014/main" id="{DDB5694E-C343-4A8F-A0F9-6E5464BCC1A8}"/>
              </a:ext>
            </a:extLst>
          </p:cNvPr>
          <p:cNvSpPr/>
          <p:nvPr/>
        </p:nvSpPr>
        <p:spPr>
          <a:xfrm>
            <a:off x="4601852" y="4342396"/>
            <a:ext cx="230099" cy="230099"/>
          </a:xfrm>
          <a:custGeom>
            <a:avLst/>
            <a:gdLst/>
            <a:ahLst/>
            <a:cxnLst/>
            <a:rect l="l" t="t" r="r" b="b"/>
            <a:pathLst>
              <a:path w="432707" h="432707" extrusionOk="0">
                <a:moveTo>
                  <a:pt x="81133" y="0"/>
                </a:moveTo>
                <a:lnTo>
                  <a:pt x="351574" y="0"/>
                </a:lnTo>
                <a:cubicBezTo>
                  <a:pt x="373923" y="0"/>
                  <a:pt x="393033" y="7935"/>
                  <a:pt x="408902" y="23805"/>
                </a:cubicBezTo>
                <a:cubicBezTo>
                  <a:pt x="424772" y="39674"/>
                  <a:pt x="432707" y="58784"/>
                  <a:pt x="432707" y="81133"/>
                </a:cubicBezTo>
                <a:lnTo>
                  <a:pt x="432707" y="351574"/>
                </a:lnTo>
                <a:cubicBezTo>
                  <a:pt x="432707" y="373924"/>
                  <a:pt x="424772" y="393033"/>
                  <a:pt x="408902" y="408902"/>
                </a:cubicBezTo>
                <a:cubicBezTo>
                  <a:pt x="393033" y="424772"/>
                  <a:pt x="373923" y="432707"/>
                  <a:pt x="351574" y="432707"/>
                </a:cubicBezTo>
                <a:lnTo>
                  <a:pt x="81133" y="432707"/>
                </a:lnTo>
                <a:cubicBezTo>
                  <a:pt x="58783" y="432707"/>
                  <a:pt x="39674" y="424772"/>
                  <a:pt x="23804" y="408902"/>
                </a:cubicBezTo>
                <a:cubicBezTo>
                  <a:pt x="7934" y="393033"/>
                  <a:pt x="0" y="373924"/>
                  <a:pt x="0" y="351574"/>
                </a:cubicBezTo>
                <a:lnTo>
                  <a:pt x="0" y="81133"/>
                </a:lnTo>
                <a:cubicBezTo>
                  <a:pt x="0" y="58784"/>
                  <a:pt x="7934" y="39674"/>
                  <a:pt x="23804" y="23805"/>
                </a:cubicBezTo>
                <a:cubicBezTo>
                  <a:pt x="39674" y="7935"/>
                  <a:pt x="58783" y="0"/>
                  <a:pt x="81133" y="0"/>
                </a:cubicBezTo>
                <a:close/>
              </a:path>
            </a:pathLst>
          </a:custGeom>
          <a:solidFill>
            <a:srgbClr val="06657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Calibri"/>
              <a:buNone/>
              <a:tabLst/>
              <a:defRPr/>
            </a:pPr>
            <a:endParaRPr kumimoji="0" sz="13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4" name="Google Shape;476;p21">
            <a:extLst>
              <a:ext uri="{FF2B5EF4-FFF2-40B4-BE49-F238E27FC236}">
                <a16:creationId xmlns:a16="http://schemas.microsoft.com/office/drawing/2014/main" id="{462AF33B-B690-481A-8416-2495AF86B646}"/>
              </a:ext>
            </a:extLst>
          </p:cNvPr>
          <p:cNvSpPr/>
          <p:nvPr/>
        </p:nvSpPr>
        <p:spPr>
          <a:xfrm>
            <a:off x="3959187" y="4342995"/>
            <a:ext cx="209726" cy="228901"/>
          </a:xfrm>
          <a:custGeom>
            <a:avLst/>
            <a:gdLst/>
            <a:ahLst/>
            <a:cxnLst/>
            <a:rect l="l" t="t" r="r" b="b"/>
            <a:pathLst>
              <a:path w="394395" h="430453" extrusionOk="0">
                <a:moveTo>
                  <a:pt x="106768" y="0"/>
                </a:moveTo>
                <a:cubicBezTo>
                  <a:pt x="136441" y="0"/>
                  <a:pt x="162077" y="10611"/>
                  <a:pt x="183675" y="31833"/>
                </a:cubicBezTo>
                <a:lnTo>
                  <a:pt x="354110" y="202550"/>
                </a:lnTo>
                <a:cubicBezTo>
                  <a:pt x="355988" y="204428"/>
                  <a:pt x="356927" y="206493"/>
                  <a:pt x="356927" y="208747"/>
                </a:cubicBezTo>
                <a:cubicBezTo>
                  <a:pt x="356927" y="211752"/>
                  <a:pt x="354062" y="216119"/>
                  <a:pt x="348335" y="221847"/>
                </a:cubicBezTo>
                <a:cubicBezTo>
                  <a:pt x="342607" y="227575"/>
                  <a:pt x="338240" y="230439"/>
                  <a:pt x="335236" y="230439"/>
                </a:cubicBezTo>
                <a:cubicBezTo>
                  <a:pt x="332793" y="230439"/>
                  <a:pt x="330634" y="229500"/>
                  <a:pt x="328756" y="227622"/>
                </a:cubicBezTo>
                <a:lnTo>
                  <a:pt x="158039" y="56624"/>
                </a:lnTo>
                <a:cubicBezTo>
                  <a:pt x="143203" y="42162"/>
                  <a:pt x="126207" y="34932"/>
                  <a:pt x="107050" y="34932"/>
                </a:cubicBezTo>
                <a:cubicBezTo>
                  <a:pt x="87142" y="34932"/>
                  <a:pt x="70334" y="41975"/>
                  <a:pt x="56624" y="56060"/>
                </a:cubicBezTo>
                <a:cubicBezTo>
                  <a:pt x="42913" y="70146"/>
                  <a:pt x="36059" y="87142"/>
                  <a:pt x="36059" y="107050"/>
                </a:cubicBezTo>
                <a:cubicBezTo>
                  <a:pt x="36059" y="126769"/>
                  <a:pt x="43195" y="143766"/>
                  <a:pt x="57469" y="158039"/>
                </a:cubicBezTo>
                <a:lnTo>
                  <a:pt x="276076" y="376928"/>
                </a:lnTo>
                <a:cubicBezTo>
                  <a:pt x="287908" y="388760"/>
                  <a:pt x="301524" y="394676"/>
                  <a:pt x="316924" y="394676"/>
                </a:cubicBezTo>
                <a:cubicBezTo>
                  <a:pt x="328944" y="394676"/>
                  <a:pt x="338898" y="390732"/>
                  <a:pt x="346786" y="382844"/>
                </a:cubicBezTo>
                <a:cubicBezTo>
                  <a:pt x="354673" y="374956"/>
                  <a:pt x="358617" y="365003"/>
                  <a:pt x="358617" y="352983"/>
                </a:cubicBezTo>
                <a:cubicBezTo>
                  <a:pt x="358617" y="337583"/>
                  <a:pt x="352701" y="323967"/>
                  <a:pt x="340870" y="312135"/>
                </a:cubicBezTo>
                <a:lnTo>
                  <a:pt x="177196" y="148461"/>
                </a:lnTo>
                <a:cubicBezTo>
                  <a:pt x="172312" y="143954"/>
                  <a:pt x="166678" y="141700"/>
                  <a:pt x="160293" y="141700"/>
                </a:cubicBezTo>
                <a:cubicBezTo>
                  <a:pt x="154847" y="141700"/>
                  <a:pt x="150339" y="143484"/>
                  <a:pt x="146771" y="147053"/>
                </a:cubicBezTo>
                <a:cubicBezTo>
                  <a:pt x="143203" y="150621"/>
                  <a:pt x="141418" y="155128"/>
                  <a:pt x="141418" y="160575"/>
                </a:cubicBezTo>
                <a:cubicBezTo>
                  <a:pt x="141418" y="166585"/>
                  <a:pt x="143766" y="172125"/>
                  <a:pt x="148462" y="177196"/>
                </a:cubicBezTo>
                <a:lnTo>
                  <a:pt x="263963" y="292697"/>
                </a:lnTo>
                <a:cubicBezTo>
                  <a:pt x="265840" y="294575"/>
                  <a:pt x="266780" y="296641"/>
                  <a:pt x="266780" y="298894"/>
                </a:cubicBezTo>
                <a:cubicBezTo>
                  <a:pt x="266780" y="301899"/>
                  <a:pt x="263868" y="306313"/>
                  <a:pt x="258047" y="312135"/>
                </a:cubicBezTo>
                <a:cubicBezTo>
                  <a:pt x="252224" y="317957"/>
                  <a:pt x="247811" y="320868"/>
                  <a:pt x="244806" y="320868"/>
                </a:cubicBezTo>
                <a:cubicBezTo>
                  <a:pt x="242553" y="320868"/>
                  <a:pt x="240487" y="319929"/>
                  <a:pt x="238609" y="318051"/>
                </a:cubicBezTo>
                <a:lnTo>
                  <a:pt x="123107" y="202550"/>
                </a:lnTo>
                <a:cubicBezTo>
                  <a:pt x="111275" y="191093"/>
                  <a:pt x="105360" y="177102"/>
                  <a:pt x="105360" y="160575"/>
                </a:cubicBezTo>
                <a:cubicBezTo>
                  <a:pt x="105360" y="145175"/>
                  <a:pt x="110712" y="132122"/>
                  <a:pt x="121417" y="121417"/>
                </a:cubicBezTo>
                <a:cubicBezTo>
                  <a:pt x="132122" y="110712"/>
                  <a:pt x="145175" y="105360"/>
                  <a:pt x="160575" y="105360"/>
                </a:cubicBezTo>
                <a:cubicBezTo>
                  <a:pt x="177102" y="105360"/>
                  <a:pt x="191093" y="111275"/>
                  <a:pt x="202550" y="123107"/>
                </a:cubicBezTo>
                <a:lnTo>
                  <a:pt x="366223" y="286781"/>
                </a:lnTo>
                <a:cubicBezTo>
                  <a:pt x="385004" y="305186"/>
                  <a:pt x="394395" y="327253"/>
                  <a:pt x="394395" y="352983"/>
                </a:cubicBezTo>
                <a:cubicBezTo>
                  <a:pt x="394395" y="374956"/>
                  <a:pt x="386976" y="393361"/>
                  <a:pt x="372139" y="408198"/>
                </a:cubicBezTo>
                <a:cubicBezTo>
                  <a:pt x="357302" y="423035"/>
                  <a:pt x="338898" y="430453"/>
                  <a:pt x="316924" y="430453"/>
                </a:cubicBezTo>
                <a:cubicBezTo>
                  <a:pt x="291570" y="430453"/>
                  <a:pt x="269503" y="421063"/>
                  <a:pt x="250722" y="402282"/>
                </a:cubicBezTo>
                <a:lnTo>
                  <a:pt x="31833" y="183675"/>
                </a:lnTo>
                <a:cubicBezTo>
                  <a:pt x="10611" y="162077"/>
                  <a:pt x="0" y="136629"/>
                  <a:pt x="0" y="107331"/>
                </a:cubicBezTo>
                <a:cubicBezTo>
                  <a:pt x="0" y="77470"/>
                  <a:pt x="10329" y="52116"/>
                  <a:pt x="30988" y="31270"/>
                </a:cubicBezTo>
                <a:cubicBezTo>
                  <a:pt x="51647" y="10423"/>
                  <a:pt x="76907" y="0"/>
                  <a:pt x="106768" y="0"/>
                </a:cubicBezTo>
                <a:close/>
              </a:path>
            </a:pathLst>
          </a:custGeom>
          <a:solidFill>
            <a:srgbClr val="06657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Calibri"/>
              <a:buNone/>
              <a:tabLst/>
              <a:defRPr/>
            </a:pPr>
            <a:endParaRPr kumimoji="0" sz="13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5" name="Google Shape;477;p21">
            <a:extLst>
              <a:ext uri="{FF2B5EF4-FFF2-40B4-BE49-F238E27FC236}">
                <a16:creationId xmlns:a16="http://schemas.microsoft.com/office/drawing/2014/main" id="{F9642B26-4091-4E04-82E0-C2BAC2E03A90}"/>
              </a:ext>
            </a:extLst>
          </p:cNvPr>
          <p:cNvSpPr/>
          <p:nvPr/>
        </p:nvSpPr>
        <p:spPr>
          <a:xfrm>
            <a:off x="726917" y="4361569"/>
            <a:ext cx="211230" cy="210924"/>
          </a:xfrm>
          <a:custGeom>
            <a:avLst/>
            <a:gdLst/>
            <a:ahLst/>
            <a:cxnLst/>
            <a:rect l="l" t="t" r="r" b="b"/>
            <a:pathLst>
              <a:path w="397223" h="396648" extrusionOk="0">
                <a:moveTo>
                  <a:pt x="18317" y="0"/>
                </a:moveTo>
                <a:lnTo>
                  <a:pt x="378907" y="0"/>
                </a:lnTo>
                <a:cubicBezTo>
                  <a:pt x="386795" y="0"/>
                  <a:pt x="392335" y="3662"/>
                  <a:pt x="395527" y="10987"/>
                </a:cubicBezTo>
                <a:cubicBezTo>
                  <a:pt x="398720" y="18687"/>
                  <a:pt x="397406" y="25260"/>
                  <a:pt x="391584" y="30706"/>
                </a:cubicBezTo>
                <a:lnTo>
                  <a:pt x="252700" y="169589"/>
                </a:lnTo>
                <a:lnTo>
                  <a:pt x="252700" y="378619"/>
                </a:lnTo>
                <a:cubicBezTo>
                  <a:pt x="252700" y="386506"/>
                  <a:pt x="249038" y="392047"/>
                  <a:pt x="241714" y="395240"/>
                </a:cubicBezTo>
                <a:cubicBezTo>
                  <a:pt x="239272" y="396179"/>
                  <a:pt x="236925" y="396648"/>
                  <a:pt x="234671" y="396648"/>
                </a:cubicBezTo>
                <a:cubicBezTo>
                  <a:pt x="229600" y="396648"/>
                  <a:pt x="225375" y="394864"/>
                  <a:pt x="221994" y="391296"/>
                </a:cubicBezTo>
                <a:lnTo>
                  <a:pt x="149876" y="319178"/>
                </a:lnTo>
                <a:cubicBezTo>
                  <a:pt x="146308" y="315609"/>
                  <a:pt x="144524" y="311384"/>
                  <a:pt x="144524" y="306501"/>
                </a:cubicBezTo>
                <a:lnTo>
                  <a:pt x="144524" y="169589"/>
                </a:lnTo>
                <a:lnTo>
                  <a:pt x="5640" y="30706"/>
                </a:lnTo>
                <a:cubicBezTo>
                  <a:pt x="-182" y="25260"/>
                  <a:pt x="-1496" y="18687"/>
                  <a:pt x="1697" y="10987"/>
                </a:cubicBezTo>
                <a:cubicBezTo>
                  <a:pt x="4889" y="3662"/>
                  <a:pt x="10430" y="0"/>
                  <a:pt x="18317" y="0"/>
                </a:cubicBezTo>
                <a:close/>
              </a:path>
            </a:pathLst>
          </a:custGeom>
          <a:solidFill>
            <a:srgbClr val="06657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Calibri"/>
              <a:buNone/>
              <a:tabLst/>
              <a:defRPr/>
            </a:pPr>
            <a:endParaRPr kumimoji="0" sz="13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6" name="Google Shape;478;p21">
            <a:extLst>
              <a:ext uri="{FF2B5EF4-FFF2-40B4-BE49-F238E27FC236}">
                <a16:creationId xmlns:a16="http://schemas.microsoft.com/office/drawing/2014/main" id="{4547F43A-FB9C-423E-AB8F-7B134B2C621F}"/>
              </a:ext>
            </a:extLst>
          </p:cNvPr>
          <p:cNvSpPr/>
          <p:nvPr/>
        </p:nvSpPr>
        <p:spPr>
          <a:xfrm>
            <a:off x="1041105" y="4323219"/>
            <a:ext cx="268449" cy="230100"/>
          </a:xfrm>
          <a:custGeom>
            <a:avLst/>
            <a:gdLst/>
            <a:ahLst/>
            <a:cxnLst/>
            <a:rect l="l" t="t" r="r" b="b"/>
            <a:pathLst>
              <a:path w="504825" h="432708" extrusionOk="0">
                <a:moveTo>
                  <a:pt x="216352" y="252413"/>
                </a:moveTo>
                <a:lnTo>
                  <a:pt x="288470" y="252413"/>
                </a:lnTo>
                <a:lnTo>
                  <a:pt x="288470" y="288472"/>
                </a:lnTo>
                <a:lnTo>
                  <a:pt x="216352" y="288472"/>
                </a:lnTo>
                <a:close/>
                <a:moveTo>
                  <a:pt x="0" y="252413"/>
                </a:moveTo>
                <a:lnTo>
                  <a:pt x="189309" y="252413"/>
                </a:lnTo>
                <a:lnTo>
                  <a:pt x="189309" y="297487"/>
                </a:lnTo>
                <a:cubicBezTo>
                  <a:pt x="189309" y="302370"/>
                  <a:pt x="191093" y="306596"/>
                  <a:pt x="194661" y="310164"/>
                </a:cubicBezTo>
                <a:cubicBezTo>
                  <a:pt x="198230" y="313732"/>
                  <a:pt x="202455" y="315517"/>
                  <a:pt x="207339" y="315517"/>
                </a:cubicBezTo>
                <a:lnTo>
                  <a:pt x="297486" y="315517"/>
                </a:lnTo>
                <a:cubicBezTo>
                  <a:pt x="302370" y="315517"/>
                  <a:pt x="306595" y="313732"/>
                  <a:pt x="310163" y="310164"/>
                </a:cubicBezTo>
                <a:cubicBezTo>
                  <a:pt x="313731" y="306596"/>
                  <a:pt x="315515" y="302370"/>
                  <a:pt x="315515" y="297487"/>
                </a:cubicBezTo>
                <a:lnTo>
                  <a:pt x="315515" y="252413"/>
                </a:lnTo>
                <a:lnTo>
                  <a:pt x="504825" y="252413"/>
                </a:lnTo>
                <a:lnTo>
                  <a:pt x="504825" y="387634"/>
                </a:lnTo>
                <a:cubicBezTo>
                  <a:pt x="504825" y="400030"/>
                  <a:pt x="500411" y="410641"/>
                  <a:pt x="491585" y="419468"/>
                </a:cubicBezTo>
                <a:cubicBezTo>
                  <a:pt x="482757" y="428295"/>
                  <a:pt x="472147" y="432708"/>
                  <a:pt x="459751" y="432708"/>
                </a:cubicBezTo>
                <a:lnTo>
                  <a:pt x="45074" y="432708"/>
                </a:lnTo>
                <a:cubicBezTo>
                  <a:pt x="32678" y="432708"/>
                  <a:pt x="22068" y="428295"/>
                  <a:pt x="13240" y="419468"/>
                </a:cubicBezTo>
                <a:cubicBezTo>
                  <a:pt x="4414" y="410641"/>
                  <a:pt x="0" y="400030"/>
                  <a:pt x="0" y="387634"/>
                </a:cubicBezTo>
                <a:close/>
                <a:moveTo>
                  <a:pt x="180295" y="36059"/>
                </a:moveTo>
                <a:lnTo>
                  <a:pt x="180295" y="72118"/>
                </a:lnTo>
                <a:lnTo>
                  <a:pt x="324530" y="72118"/>
                </a:lnTo>
                <a:lnTo>
                  <a:pt x="324530" y="36059"/>
                </a:lnTo>
                <a:close/>
                <a:moveTo>
                  <a:pt x="171280" y="0"/>
                </a:moveTo>
                <a:lnTo>
                  <a:pt x="333545" y="0"/>
                </a:lnTo>
                <a:cubicBezTo>
                  <a:pt x="341057" y="0"/>
                  <a:pt x="347443" y="2629"/>
                  <a:pt x="352701" y="7888"/>
                </a:cubicBezTo>
                <a:cubicBezTo>
                  <a:pt x="357959" y="13146"/>
                  <a:pt x="360589" y="19532"/>
                  <a:pt x="360589" y="27044"/>
                </a:cubicBezTo>
                <a:lnTo>
                  <a:pt x="360589" y="72118"/>
                </a:lnTo>
                <a:lnTo>
                  <a:pt x="459751" y="72118"/>
                </a:lnTo>
                <a:cubicBezTo>
                  <a:pt x="472147" y="72118"/>
                  <a:pt x="482757" y="76531"/>
                  <a:pt x="491585" y="85358"/>
                </a:cubicBezTo>
                <a:cubicBezTo>
                  <a:pt x="500411" y="94185"/>
                  <a:pt x="504825" y="104796"/>
                  <a:pt x="504825" y="117192"/>
                </a:cubicBezTo>
                <a:lnTo>
                  <a:pt x="504825" y="225368"/>
                </a:lnTo>
                <a:lnTo>
                  <a:pt x="0" y="225368"/>
                </a:lnTo>
                <a:lnTo>
                  <a:pt x="0" y="117192"/>
                </a:lnTo>
                <a:cubicBezTo>
                  <a:pt x="0" y="104796"/>
                  <a:pt x="4414" y="94185"/>
                  <a:pt x="13240" y="85358"/>
                </a:cubicBezTo>
                <a:cubicBezTo>
                  <a:pt x="22068" y="76531"/>
                  <a:pt x="32678" y="72118"/>
                  <a:pt x="45074" y="72118"/>
                </a:cubicBezTo>
                <a:lnTo>
                  <a:pt x="144236" y="72118"/>
                </a:lnTo>
                <a:lnTo>
                  <a:pt x="144236" y="27044"/>
                </a:lnTo>
                <a:cubicBezTo>
                  <a:pt x="144236" y="19532"/>
                  <a:pt x="146865" y="13146"/>
                  <a:pt x="152123" y="7888"/>
                </a:cubicBezTo>
                <a:cubicBezTo>
                  <a:pt x="157382" y="2629"/>
                  <a:pt x="163767" y="0"/>
                  <a:pt x="171280" y="0"/>
                </a:cubicBezTo>
                <a:close/>
              </a:path>
            </a:pathLst>
          </a:custGeom>
          <a:solidFill>
            <a:srgbClr val="06657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Calibri"/>
              <a:buNone/>
              <a:tabLst/>
              <a:defRPr/>
            </a:pPr>
            <a:endParaRPr kumimoji="0" sz="13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7" name="Google Shape;479;p21">
            <a:extLst>
              <a:ext uri="{FF2B5EF4-FFF2-40B4-BE49-F238E27FC236}">
                <a16:creationId xmlns:a16="http://schemas.microsoft.com/office/drawing/2014/main" id="{6E6F75DB-8CA1-437C-BA7E-2275615798CA}"/>
              </a:ext>
            </a:extLst>
          </p:cNvPr>
          <p:cNvSpPr/>
          <p:nvPr/>
        </p:nvSpPr>
        <p:spPr>
          <a:xfrm>
            <a:off x="3219057" y="4361568"/>
            <a:ext cx="268521" cy="210924"/>
          </a:xfrm>
          <a:custGeom>
            <a:avLst/>
            <a:gdLst/>
            <a:ahLst/>
            <a:cxnLst/>
            <a:rect l="l" t="t" r="r" b="b"/>
            <a:pathLst>
              <a:path w="504961" h="396648" extrusionOk="0">
                <a:moveTo>
                  <a:pt x="131332" y="261427"/>
                </a:moveTo>
                <a:cubicBezTo>
                  <a:pt x="112552" y="261427"/>
                  <a:pt x="94522" y="266967"/>
                  <a:pt x="77244" y="278048"/>
                </a:cubicBezTo>
                <a:cubicBezTo>
                  <a:pt x="62031" y="287626"/>
                  <a:pt x="52077" y="298613"/>
                  <a:pt x="47382" y="311008"/>
                </a:cubicBezTo>
                <a:cubicBezTo>
                  <a:pt x="42687" y="323403"/>
                  <a:pt x="44659" y="333545"/>
                  <a:pt x="53298" y="341433"/>
                </a:cubicBezTo>
                <a:cubicBezTo>
                  <a:pt x="60623" y="348194"/>
                  <a:pt x="71234" y="351574"/>
                  <a:pt x="85132" y="351574"/>
                </a:cubicBezTo>
                <a:cubicBezTo>
                  <a:pt x="103912" y="351574"/>
                  <a:pt x="121942" y="346034"/>
                  <a:pt x="139220" y="334954"/>
                </a:cubicBezTo>
                <a:cubicBezTo>
                  <a:pt x="154432" y="325375"/>
                  <a:pt x="164386" y="314389"/>
                  <a:pt x="169081" y="301993"/>
                </a:cubicBezTo>
                <a:cubicBezTo>
                  <a:pt x="173776" y="289598"/>
                  <a:pt x="171804" y="279456"/>
                  <a:pt x="163165" y="271569"/>
                </a:cubicBezTo>
                <a:cubicBezTo>
                  <a:pt x="155841" y="264808"/>
                  <a:pt x="145230" y="261427"/>
                  <a:pt x="131332" y="261427"/>
                </a:cubicBezTo>
                <a:close/>
                <a:moveTo>
                  <a:pt x="340361" y="209592"/>
                </a:moveTo>
                <a:lnTo>
                  <a:pt x="290498" y="248468"/>
                </a:lnTo>
                <a:cubicBezTo>
                  <a:pt x="290123" y="249032"/>
                  <a:pt x="288903" y="249689"/>
                  <a:pt x="286836" y="250440"/>
                </a:cubicBezTo>
                <a:lnTo>
                  <a:pt x="450791" y="342560"/>
                </a:lnTo>
                <a:lnTo>
                  <a:pt x="486851" y="324530"/>
                </a:lnTo>
                <a:close/>
                <a:moveTo>
                  <a:pt x="270497" y="180295"/>
                </a:moveTo>
                <a:cubicBezTo>
                  <a:pt x="275380" y="180295"/>
                  <a:pt x="279606" y="182080"/>
                  <a:pt x="283174" y="185648"/>
                </a:cubicBezTo>
                <a:cubicBezTo>
                  <a:pt x="286742" y="189216"/>
                  <a:pt x="288526" y="193442"/>
                  <a:pt x="288526" y="198325"/>
                </a:cubicBezTo>
                <a:cubicBezTo>
                  <a:pt x="288526" y="203208"/>
                  <a:pt x="286742" y="207434"/>
                  <a:pt x="283174" y="211002"/>
                </a:cubicBezTo>
                <a:cubicBezTo>
                  <a:pt x="279606" y="214570"/>
                  <a:pt x="275380" y="216354"/>
                  <a:pt x="270497" y="216354"/>
                </a:cubicBezTo>
                <a:cubicBezTo>
                  <a:pt x="265614" y="216354"/>
                  <a:pt x="261388" y="214570"/>
                  <a:pt x="257820" y="211002"/>
                </a:cubicBezTo>
                <a:cubicBezTo>
                  <a:pt x="254252" y="207434"/>
                  <a:pt x="252468" y="203208"/>
                  <a:pt x="252468" y="198325"/>
                </a:cubicBezTo>
                <a:cubicBezTo>
                  <a:pt x="252468" y="193442"/>
                  <a:pt x="254252" y="189216"/>
                  <a:pt x="257820" y="185648"/>
                </a:cubicBezTo>
                <a:cubicBezTo>
                  <a:pt x="261388" y="182080"/>
                  <a:pt x="265614" y="180295"/>
                  <a:pt x="270497" y="180295"/>
                </a:cubicBezTo>
                <a:close/>
                <a:moveTo>
                  <a:pt x="207394" y="144236"/>
                </a:moveTo>
                <a:lnTo>
                  <a:pt x="200070" y="151560"/>
                </a:lnTo>
                <a:cubicBezTo>
                  <a:pt x="199506" y="152124"/>
                  <a:pt x="198567" y="153156"/>
                  <a:pt x="197252" y="154659"/>
                </a:cubicBezTo>
                <a:cubicBezTo>
                  <a:pt x="195938" y="156161"/>
                  <a:pt x="194811" y="157288"/>
                  <a:pt x="193872" y="158039"/>
                </a:cubicBezTo>
                <a:cubicBezTo>
                  <a:pt x="193496" y="158415"/>
                  <a:pt x="193121" y="158744"/>
                  <a:pt x="192745" y="159025"/>
                </a:cubicBezTo>
                <a:cubicBezTo>
                  <a:pt x="192369" y="159307"/>
                  <a:pt x="192087" y="159542"/>
                  <a:pt x="191900" y="159730"/>
                </a:cubicBezTo>
                <a:lnTo>
                  <a:pt x="189364" y="162265"/>
                </a:lnTo>
                <a:lnTo>
                  <a:pt x="216409" y="178604"/>
                </a:lnTo>
                <a:lnTo>
                  <a:pt x="216409" y="175505"/>
                </a:lnTo>
                <a:cubicBezTo>
                  <a:pt x="216409" y="168744"/>
                  <a:pt x="219507" y="163486"/>
                  <a:pt x="225705" y="159730"/>
                </a:cubicBezTo>
                <a:lnTo>
                  <a:pt x="229649" y="157476"/>
                </a:lnTo>
                <a:close/>
                <a:moveTo>
                  <a:pt x="450791" y="54088"/>
                </a:moveTo>
                <a:lnTo>
                  <a:pt x="234438" y="175505"/>
                </a:lnTo>
                <a:lnTo>
                  <a:pt x="234438" y="207339"/>
                </a:lnTo>
                <a:lnTo>
                  <a:pt x="189364" y="234383"/>
                </a:lnTo>
                <a:lnTo>
                  <a:pt x="191900" y="236637"/>
                </a:lnTo>
                <a:cubicBezTo>
                  <a:pt x="192276" y="237012"/>
                  <a:pt x="192933" y="237576"/>
                  <a:pt x="193872" y="238327"/>
                </a:cubicBezTo>
                <a:cubicBezTo>
                  <a:pt x="194623" y="239078"/>
                  <a:pt x="195656" y="240205"/>
                  <a:pt x="196971" y="241707"/>
                </a:cubicBezTo>
                <a:cubicBezTo>
                  <a:pt x="198285" y="243210"/>
                  <a:pt x="199318" y="244337"/>
                  <a:pt x="200070" y="245088"/>
                </a:cubicBezTo>
                <a:lnTo>
                  <a:pt x="207394" y="252412"/>
                </a:lnTo>
                <a:lnTo>
                  <a:pt x="252468" y="225368"/>
                </a:lnTo>
                <a:lnTo>
                  <a:pt x="279512" y="234383"/>
                </a:lnTo>
                <a:lnTo>
                  <a:pt x="486851" y="72118"/>
                </a:lnTo>
                <a:close/>
                <a:moveTo>
                  <a:pt x="85132" y="45074"/>
                </a:moveTo>
                <a:cubicBezTo>
                  <a:pt x="71234" y="45074"/>
                  <a:pt x="60623" y="48454"/>
                  <a:pt x="53298" y="55215"/>
                </a:cubicBezTo>
                <a:cubicBezTo>
                  <a:pt x="44659" y="63103"/>
                  <a:pt x="42687" y="73244"/>
                  <a:pt x="47382" y="85640"/>
                </a:cubicBezTo>
                <a:cubicBezTo>
                  <a:pt x="52077" y="98035"/>
                  <a:pt x="62031" y="109022"/>
                  <a:pt x="77244" y="118600"/>
                </a:cubicBezTo>
                <a:cubicBezTo>
                  <a:pt x="94522" y="129681"/>
                  <a:pt x="112552" y="135221"/>
                  <a:pt x="131332" y="135221"/>
                </a:cubicBezTo>
                <a:cubicBezTo>
                  <a:pt x="145230" y="135221"/>
                  <a:pt x="155841" y="131840"/>
                  <a:pt x="163165" y="125079"/>
                </a:cubicBezTo>
                <a:cubicBezTo>
                  <a:pt x="171804" y="117191"/>
                  <a:pt x="173776" y="107050"/>
                  <a:pt x="169081" y="94655"/>
                </a:cubicBezTo>
                <a:cubicBezTo>
                  <a:pt x="164386" y="82259"/>
                  <a:pt x="154432" y="71273"/>
                  <a:pt x="139220" y="61694"/>
                </a:cubicBezTo>
                <a:cubicBezTo>
                  <a:pt x="121942" y="50614"/>
                  <a:pt x="103912" y="45074"/>
                  <a:pt x="85132" y="45074"/>
                </a:cubicBezTo>
                <a:close/>
                <a:moveTo>
                  <a:pt x="85132" y="0"/>
                </a:moveTo>
                <a:cubicBezTo>
                  <a:pt x="112363" y="0"/>
                  <a:pt x="138375" y="7888"/>
                  <a:pt x="163165" y="23664"/>
                </a:cubicBezTo>
                <a:cubicBezTo>
                  <a:pt x="178753" y="33430"/>
                  <a:pt x="191149" y="44980"/>
                  <a:pt x="200351" y="58314"/>
                </a:cubicBezTo>
                <a:cubicBezTo>
                  <a:pt x="209553" y="71648"/>
                  <a:pt x="214812" y="85546"/>
                  <a:pt x="216127" y="100007"/>
                </a:cubicBezTo>
                <a:cubicBezTo>
                  <a:pt x="216878" y="109022"/>
                  <a:pt x="215940" y="118130"/>
                  <a:pt x="213310" y="127333"/>
                </a:cubicBezTo>
                <a:cubicBezTo>
                  <a:pt x="214061" y="127521"/>
                  <a:pt x="215188" y="127990"/>
                  <a:pt x="216691" y="128742"/>
                </a:cubicBezTo>
                <a:lnTo>
                  <a:pt x="247678" y="147334"/>
                </a:lnTo>
                <a:lnTo>
                  <a:pt x="442059" y="38313"/>
                </a:lnTo>
                <a:cubicBezTo>
                  <a:pt x="444688" y="36810"/>
                  <a:pt x="447599" y="36059"/>
                  <a:pt x="450791" y="36059"/>
                </a:cubicBezTo>
                <a:cubicBezTo>
                  <a:pt x="453797" y="36059"/>
                  <a:pt x="456520" y="36716"/>
                  <a:pt x="458961" y="38031"/>
                </a:cubicBezTo>
                <a:lnTo>
                  <a:pt x="495020" y="56060"/>
                </a:lnTo>
                <a:cubicBezTo>
                  <a:pt x="500655" y="59065"/>
                  <a:pt x="503941" y="63854"/>
                  <a:pt x="504880" y="70428"/>
                </a:cubicBezTo>
                <a:cubicBezTo>
                  <a:pt x="505443" y="77188"/>
                  <a:pt x="503096" y="82447"/>
                  <a:pt x="497837" y="86203"/>
                </a:cubicBezTo>
                <a:lnTo>
                  <a:pt x="355010" y="198324"/>
                </a:lnTo>
                <a:lnTo>
                  <a:pt x="497837" y="310445"/>
                </a:lnTo>
                <a:cubicBezTo>
                  <a:pt x="503096" y="314201"/>
                  <a:pt x="505443" y="319459"/>
                  <a:pt x="504880" y="326220"/>
                </a:cubicBezTo>
                <a:cubicBezTo>
                  <a:pt x="503941" y="332794"/>
                  <a:pt x="500655" y="337583"/>
                  <a:pt x="495020" y="340588"/>
                </a:cubicBezTo>
                <a:lnTo>
                  <a:pt x="458961" y="358617"/>
                </a:lnTo>
                <a:cubicBezTo>
                  <a:pt x="456520" y="359932"/>
                  <a:pt x="453797" y="360589"/>
                  <a:pt x="450791" y="360589"/>
                </a:cubicBezTo>
                <a:cubicBezTo>
                  <a:pt x="447599" y="360589"/>
                  <a:pt x="444688" y="359838"/>
                  <a:pt x="442059" y="358336"/>
                </a:cubicBezTo>
                <a:lnTo>
                  <a:pt x="247678" y="249314"/>
                </a:lnTo>
                <a:lnTo>
                  <a:pt x="216691" y="267906"/>
                </a:lnTo>
                <a:cubicBezTo>
                  <a:pt x="215188" y="268658"/>
                  <a:pt x="214061" y="269127"/>
                  <a:pt x="213310" y="269315"/>
                </a:cubicBezTo>
                <a:cubicBezTo>
                  <a:pt x="215940" y="278518"/>
                  <a:pt x="216878" y="287626"/>
                  <a:pt x="216127" y="296641"/>
                </a:cubicBezTo>
                <a:cubicBezTo>
                  <a:pt x="214812" y="311102"/>
                  <a:pt x="209553" y="324953"/>
                  <a:pt x="200351" y="338193"/>
                </a:cubicBezTo>
                <a:cubicBezTo>
                  <a:pt x="191149" y="351434"/>
                  <a:pt x="178753" y="363031"/>
                  <a:pt x="163165" y="372984"/>
                </a:cubicBezTo>
                <a:cubicBezTo>
                  <a:pt x="138375" y="388760"/>
                  <a:pt x="112363" y="396648"/>
                  <a:pt x="85132" y="396648"/>
                </a:cubicBezTo>
                <a:cubicBezTo>
                  <a:pt x="59590" y="396648"/>
                  <a:pt x="38743" y="389324"/>
                  <a:pt x="22592" y="374675"/>
                </a:cubicBezTo>
                <a:cubicBezTo>
                  <a:pt x="5690" y="358899"/>
                  <a:pt x="-1729" y="339461"/>
                  <a:pt x="337" y="316361"/>
                </a:cubicBezTo>
                <a:cubicBezTo>
                  <a:pt x="1651" y="302087"/>
                  <a:pt x="6910" y="288283"/>
                  <a:pt x="16113" y="274949"/>
                </a:cubicBezTo>
                <a:cubicBezTo>
                  <a:pt x="25315" y="261615"/>
                  <a:pt x="37617" y="249971"/>
                  <a:pt x="53017" y="240017"/>
                </a:cubicBezTo>
                <a:cubicBezTo>
                  <a:pt x="77807" y="224241"/>
                  <a:pt x="103912" y="216353"/>
                  <a:pt x="131332" y="216353"/>
                </a:cubicBezTo>
                <a:cubicBezTo>
                  <a:pt x="146920" y="216353"/>
                  <a:pt x="161099" y="219264"/>
                  <a:pt x="173871" y="225086"/>
                </a:cubicBezTo>
                <a:cubicBezTo>
                  <a:pt x="175561" y="222645"/>
                  <a:pt x="177627" y="220579"/>
                  <a:pt x="180068" y="218889"/>
                </a:cubicBezTo>
                <a:lnTo>
                  <a:pt x="214437" y="198324"/>
                </a:lnTo>
                <a:lnTo>
                  <a:pt x="180068" y="177759"/>
                </a:lnTo>
                <a:cubicBezTo>
                  <a:pt x="177627" y="176069"/>
                  <a:pt x="175561" y="174003"/>
                  <a:pt x="173871" y="171561"/>
                </a:cubicBezTo>
                <a:cubicBezTo>
                  <a:pt x="161099" y="177383"/>
                  <a:pt x="146920" y="180294"/>
                  <a:pt x="131332" y="180294"/>
                </a:cubicBezTo>
                <a:cubicBezTo>
                  <a:pt x="103912" y="180294"/>
                  <a:pt x="77807" y="172407"/>
                  <a:pt x="53017" y="156631"/>
                </a:cubicBezTo>
                <a:cubicBezTo>
                  <a:pt x="37617" y="146677"/>
                  <a:pt x="25315" y="135033"/>
                  <a:pt x="16113" y="121699"/>
                </a:cubicBezTo>
                <a:cubicBezTo>
                  <a:pt x="6910" y="108364"/>
                  <a:pt x="1651" y="94561"/>
                  <a:pt x="337" y="80287"/>
                </a:cubicBezTo>
                <a:cubicBezTo>
                  <a:pt x="-603" y="69207"/>
                  <a:pt x="853" y="58596"/>
                  <a:pt x="4704" y="48454"/>
                </a:cubicBezTo>
                <a:cubicBezTo>
                  <a:pt x="8553" y="38313"/>
                  <a:pt x="14516" y="29579"/>
                  <a:pt x="22592" y="22255"/>
                </a:cubicBezTo>
                <a:cubicBezTo>
                  <a:pt x="38556" y="7418"/>
                  <a:pt x="59402" y="0"/>
                  <a:pt x="85132" y="0"/>
                </a:cubicBezTo>
                <a:close/>
              </a:path>
            </a:pathLst>
          </a:custGeom>
          <a:solidFill>
            <a:srgbClr val="06657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Calibri"/>
              <a:buNone/>
              <a:tabLst/>
              <a:defRPr/>
            </a:pPr>
            <a:endParaRPr kumimoji="0" sz="13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8" name="Google Shape;480;p21">
            <a:extLst>
              <a:ext uri="{FF2B5EF4-FFF2-40B4-BE49-F238E27FC236}">
                <a16:creationId xmlns:a16="http://schemas.microsoft.com/office/drawing/2014/main" id="{5D7123D3-F478-4598-8D5B-CB096633147C}"/>
              </a:ext>
            </a:extLst>
          </p:cNvPr>
          <p:cNvSpPr/>
          <p:nvPr/>
        </p:nvSpPr>
        <p:spPr>
          <a:xfrm>
            <a:off x="1740085" y="4323219"/>
            <a:ext cx="287625" cy="268450"/>
          </a:xfrm>
          <a:custGeom>
            <a:avLst/>
            <a:gdLst/>
            <a:ahLst/>
            <a:cxnLst/>
            <a:rect l="l" t="t" r="r" b="b"/>
            <a:pathLst>
              <a:path w="540885" h="504826" extrusionOk="0">
                <a:moveTo>
                  <a:pt x="169590" y="270443"/>
                </a:moveTo>
                <a:cubicBezTo>
                  <a:pt x="171469" y="270443"/>
                  <a:pt x="175506" y="272462"/>
                  <a:pt x="181704" y="276500"/>
                </a:cubicBezTo>
                <a:cubicBezTo>
                  <a:pt x="187902" y="280538"/>
                  <a:pt x="194757" y="285045"/>
                  <a:pt x="202269" y="290022"/>
                </a:cubicBezTo>
                <a:cubicBezTo>
                  <a:pt x="209781" y="294999"/>
                  <a:pt x="219829" y="299506"/>
                  <a:pt x="232412" y="303544"/>
                </a:cubicBezTo>
                <a:cubicBezTo>
                  <a:pt x="244995" y="307582"/>
                  <a:pt x="257673" y="309601"/>
                  <a:pt x="270443" y="309601"/>
                </a:cubicBezTo>
                <a:cubicBezTo>
                  <a:pt x="283214" y="309601"/>
                  <a:pt x="295891" y="307582"/>
                  <a:pt x="308473" y="303544"/>
                </a:cubicBezTo>
                <a:cubicBezTo>
                  <a:pt x="321057" y="299506"/>
                  <a:pt x="331105" y="294999"/>
                  <a:pt x="338617" y="290022"/>
                </a:cubicBezTo>
                <a:cubicBezTo>
                  <a:pt x="346129" y="285045"/>
                  <a:pt x="352983" y="280538"/>
                  <a:pt x="359181" y="276500"/>
                </a:cubicBezTo>
                <a:cubicBezTo>
                  <a:pt x="365379" y="272462"/>
                  <a:pt x="369418" y="270443"/>
                  <a:pt x="371295" y="270443"/>
                </a:cubicBezTo>
                <a:cubicBezTo>
                  <a:pt x="382751" y="270443"/>
                  <a:pt x="393222" y="272321"/>
                  <a:pt x="402705" y="276077"/>
                </a:cubicBezTo>
                <a:cubicBezTo>
                  <a:pt x="412191" y="279833"/>
                  <a:pt x="420218" y="284857"/>
                  <a:pt x="426792" y="291149"/>
                </a:cubicBezTo>
                <a:cubicBezTo>
                  <a:pt x="433365" y="297440"/>
                  <a:pt x="439187" y="305046"/>
                  <a:pt x="444258" y="313967"/>
                </a:cubicBezTo>
                <a:cubicBezTo>
                  <a:pt x="449329" y="322888"/>
                  <a:pt x="453367" y="332044"/>
                  <a:pt x="456371" y="341434"/>
                </a:cubicBezTo>
                <a:cubicBezTo>
                  <a:pt x="459376" y="350824"/>
                  <a:pt x="461865" y="361013"/>
                  <a:pt x="463837" y="372000"/>
                </a:cubicBezTo>
                <a:cubicBezTo>
                  <a:pt x="465809" y="382986"/>
                  <a:pt x="467124" y="393222"/>
                  <a:pt x="467781" y="402706"/>
                </a:cubicBezTo>
                <a:cubicBezTo>
                  <a:pt x="468438" y="412190"/>
                  <a:pt x="468767" y="421909"/>
                  <a:pt x="468767" y="431863"/>
                </a:cubicBezTo>
                <a:cubicBezTo>
                  <a:pt x="468767" y="454400"/>
                  <a:pt x="461912" y="472195"/>
                  <a:pt x="448202" y="485247"/>
                </a:cubicBezTo>
                <a:cubicBezTo>
                  <a:pt x="434492" y="498300"/>
                  <a:pt x="416275" y="504826"/>
                  <a:pt x="393550" y="504826"/>
                </a:cubicBezTo>
                <a:lnTo>
                  <a:pt x="147335" y="504826"/>
                </a:lnTo>
                <a:cubicBezTo>
                  <a:pt x="124611" y="504826"/>
                  <a:pt x="106393" y="498300"/>
                  <a:pt x="92683" y="485247"/>
                </a:cubicBezTo>
                <a:cubicBezTo>
                  <a:pt x="78974" y="472195"/>
                  <a:pt x="72118" y="454400"/>
                  <a:pt x="72118" y="431863"/>
                </a:cubicBezTo>
                <a:cubicBezTo>
                  <a:pt x="72118" y="421909"/>
                  <a:pt x="72447" y="412190"/>
                  <a:pt x="73104" y="402706"/>
                </a:cubicBezTo>
                <a:cubicBezTo>
                  <a:pt x="73761" y="393222"/>
                  <a:pt x="75077" y="382986"/>
                  <a:pt x="77049" y="372000"/>
                </a:cubicBezTo>
                <a:cubicBezTo>
                  <a:pt x="79021" y="361013"/>
                  <a:pt x="81510" y="350824"/>
                  <a:pt x="84514" y="341434"/>
                </a:cubicBezTo>
                <a:cubicBezTo>
                  <a:pt x="87519" y="332044"/>
                  <a:pt x="91556" y="322888"/>
                  <a:pt x="96628" y="313967"/>
                </a:cubicBezTo>
                <a:cubicBezTo>
                  <a:pt x="101698" y="305046"/>
                  <a:pt x="107521" y="297440"/>
                  <a:pt x="114093" y="291149"/>
                </a:cubicBezTo>
                <a:cubicBezTo>
                  <a:pt x="120667" y="284857"/>
                  <a:pt x="128696" y="279833"/>
                  <a:pt x="138180" y="276077"/>
                </a:cubicBezTo>
                <a:cubicBezTo>
                  <a:pt x="147664" y="272321"/>
                  <a:pt x="158135" y="270443"/>
                  <a:pt x="169590" y="270443"/>
                </a:cubicBezTo>
                <a:close/>
                <a:moveTo>
                  <a:pt x="505953" y="144237"/>
                </a:moveTo>
                <a:cubicBezTo>
                  <a:pt x="529241" y="144237"/>
                  <a:pt x="540885" y="177385"/>
                  <a:pt x="540885" y="243680"/>
                </a:cubicBezTo>
                <a:cubicBezTo>
                  <a:pt x="540885" y="258329"/>
                  <a:pt x="535626" y="269457"/>
                  <a:pt x="525109" y="277063"/>
                </a:cubicBezTo>
                <a:cubicBezTo>
                  <a:pt x="514592" y="284669"/>
                  <a:pt x="501634" y="288472"/>
                  <a:pt x="486233" y="288472"/>
                </a:cubicBezTo>
                <a:lnTo>
                  <a:pt x="448484" y="288472"/>
                </a:lnTo>
                <a:cubicBezTo>
                  <a:pt x="429140" y="265372"/>
                  <a:pt x="404256" y="253353"/>
                  <a:pt x="373830" y="252413"/>
                </a:cubicBezTo>
                <a:cubicBezTo>
                  <a:pt x="389043" y="230440"/>
                  <a:pt x="396649" y="206401"/>
                  <a:pt x="396649" y="180296"/>
                </a:cubicBezTo>
                <a:cubicBezTo>
                  <a:pt x="396649" y="174849"/>
                  <a:pt x="396179" y="168652"/>
                  <a:pt x="395240" y="161703"/>
                </a:cubicBezTo>
                <a:cubicBezTo>
                  <a:pt x="407636" y="166022"/>
                  <a:pt x="420125" y="168182"/>
                  <a:pt x="432708" y="168182"/>
                </a:cubicBezTo>
                <a:cubicBezTo>
                  <a:pt x="443789" y="168182"/>
                  <a:pt x="454964" y="166163"/>
                  <a:pt x="466231" y="162125"/>
                </a:cubicBezTo>
                <a:cubicBezTo>
                  <a:pt x="477500" y="158087"/>
                  <a:pt x="486655" y="154097"/>
                  <a:pt x="493698" y="150153"/>
                </a:cubicBezTo>
                <a:cubicBezTo>
                  <a:pt x="500742" y="146209"/>
                  <a:pt x="504826" y="144237"/>
                  <a:pt x="505953" y="144237"/>
                </a:cubicBezTo>
                <a:close/>
                <a:moveTo>
                  <a:pt x="34932" y="144237"/>
                </a:moveTo>
                <a:cubicBezTo>
                  <a:pt x="36059" y="144237"/>
                  <a:pt x="40144" y="146209"/>
                  <a:pt x="47187" y="150153"/>
                </a:cubicBezTo>
                <a:cubicBezTo>
                  <a:pt x="54229" y="154097"/>
                  <a:pt x="63384" y="158087"/>
                  <a:pt x="74653" y="162125"/>
                </a:cubicBezTo>
                <a:cubicBezTo>
                  <a:pt x="85921" y="166163"/>
                  <a:pt x="97096" y="168182"/>
                  <a:pt x="108176" y="168182"/>
                </a:cubicBezTo>
                <a:cubicBezTo>
                  <a:pt x="120760" y="168182"/>
                  <a:pt x="133249" y="166022"/>
                  <a:pt x="145644" y="161703"/>
                </a:cubicBezTo>
                <a:cubicBezTo>
                  <a:pt x="144705" y="168652"/>
                  <a:pt x="144235" y="174849"/>
                  <a:pt x="144235" y="180296"/>
                </a:cubicBezTo>
                <a:cubicBezTo>
                  <a:pt x="144235" y="206401"/>
                  <a:pt x="151841" y="230440"/>
                  <a:pt x="167054" y="252413"/>
                </a:cubicBezTo>
                <a:cubicBezTo>
                  <a:pt x="136630" y="253353"/>
                  <a:pt x="111745" y="265372"/>
                  <a:pt x="92401" y="288472"/>
                </a:cubicBezTo>
                <a:lnTo>
                  <a:pt x="54652" y="288472"/>
                </a:lnTo>
                <a:cubicBezTo>
                  <a:pt x="39251" y="288472"/>
                  <a:pt x="26293" y="284669"/>
                  <a:pt x="15776" y="277063"/>
                </a:cubicBezTo>
                <a:cubicBezTo>
                  <a:pt x="5259" y="269457"/>
                  <a:pt x="0" y="258329"/>
                  <a:pt x="0" y="243680"/>
                </a:cubicBezTo>
                <a:cubicBezTo>
                  <a:pt x="0" y="177385"/>
                  <a:pt x="11644" y="144237"/>
                  <a:pt x="34932" y="144237"/>
                </a:cubicBezTo>
                <a:close/>
                <a:moveTo>
                  <a:pt x="270442" y="72119"/>
                </a:moveTo>
                <a:cubicBezTo>
                  <a:pt x="300303" y="72119"/>
                  <a:pt x="325799" y="82683"/>
                  <a:pt x="346926" y="103811"/>
                </a:cubicBezTo>
                <a:cubicBezTo>
                  <a:pt x="368054" y="124940"/>
                  <a:pt x="378619" y="150434"/>
                  <a:pt x="378619" y="180296"/>
                </a:cubicBezTo>
                <a:cubicBezTo>
                  <a:pt x="378619" y="210157"/>
                  <a:pt x="368054" y="235652"/>
                  <a:pt x="346926" y="256780"/>
                </a:cubicBezTo>
                <a:cubicBezTo>
                  <a:pt x="325799" y="277908"/>
                  <a:pt x="300303" y="288472"/>
                  <a:pt x="270442" y="288472"/>
                </a:cubicBezTo>
                <a:cubicBezTo>
                  <a:pt x="240580" y="288472"/>
                  <a:pt x="215085" y="277908"/>
                  <a:pt x="193957" y="256780"/>
                </a:cubicBezTo>
                <a:cubicBezTo>
                  <a:pt x="172829" y="235652"/>
                  <a:pt x="162265" y="210157"/>
                  <a:pt x="162265" y="180296"/>
                </a:cubicBezTo>
                <a:cubicBezTo>
                  <a:pt x="162265" y="150434"/>
                  <a:pt x="172829" y="124940"/>
                  <a:pt x="193957" y="103811"/>
                </a:cubicBezTo>
                <a:cubicBezTo>
                  <a:pt x="215085" y="82683"/>
                  <a:pt x="240580" y="72119"/>
                  <a:pt x="270442" y="72119"/>
                </a:cubicBezTo>
                <a:close/>
                <a:moveTo>
                  <a:pt x="432707" y="0"/>
                </a:moveTo>
                <a:cubicBezTo>
                  <a:pt x="452615" y="0"/>
                  <a:pt x="469611" y="7043"/>
                  <a:pt x="483697" y="21128"/>
                </a:cubicBezTo>
                <a:cubicBezTo>
                  <a:pt x="497783" y="35214"/>
                  <a:pt x="504825" y="52210"/>
                  <a:pt x="504825" y="72118"/>
                </a:cubicBezTo>
                <a:cubicBezTo>
                  <a:pt x="504825" y="92025"/>
                  <a:pt x="497783" y="109022"/>
                  <a:pt x="483697" y="123108"/>
                </a:cubicBezTo>
                <a:cubicBezTo>
                  <a:pt x="469611" y="137193"/>
                  <a:pt x="452615" y="144236"/>
                  <a:pt x="432707" y="144236"/>
                </a:cubicBezTo>
                <a:cubicBezTo>
                  <a:pt x="412800" y="144236"/>
                  <a:pt x="395803" y="137193"/>
                  <a:pt x="381717" y="123108"/>
                </a:cubicBezTo>
                <a:cubicBezTo>
                  <a:pt x="367632" y="109022"/>
                  <a:pt x="360589" y="92025"/>
                  <a:pt x="360589" y="72118"/>
                </a:cubicBezTo>
                <a:cubicBezTo>
                  <a:pt x="360589" y="52210"/>
                  <a:pt x="367632" y="35214"/>
                  <a:pt x="381717" y="21128"/>
                </a:cubicBezTo>
                <a:cubicBezTo>
                  <a:pt x="395803" y="7043"/>
                  <a:pt x="412800" y="0"/>
                  <a:pt x="432707" y="0"/>
                </a:cubicBezTo>
                <a:close/>
                <a:moveTo>
                  <a:pt x="108176" y="0"/>
                </a:moveTo>
                <a:cubicBezTo>
                  <a:pt x="128085" y="0"/>
                  <a:pt x="145080" y="7043"/>
                  <a:pt x="159167" y="21128"/>
                </a:cubicBezTo>
                <a:cubicBezTo>
                  <a:pt x="173252" y="35214"/>
                  <a:pt x="180295" y="52210"/>
                  <a:pt x="180295" y="72118"/>
                </a:cubicBezTo>
                <a:cubicBezTo>
                  <a:pt x="180295" y="92025"/>
                  <a:pt x="173252" y="109022"/>
                  <a:pt x="159167" y="123108"/>
                </a:cubicBezTo>
                <a:cubicBezTo>
                  <a:pt x="145080" y="137193"/>
                  <a:pt x="128085" y="144236"/>
                  <a:pt x="108176" y="144236"/>
                </a:cubicBezTo>
                <a:cubicBezTo>
                  <a:pt x="88270" y="144236"/>
                  <a:pt x="71272" y="137193"/>
                  <a:pt x="57187" y="123108"/>
                </a:cubicBezTo>
                <a:cubicBezTo>
                  <a:pt x="43102" y="109022"/>
                  <a:pt x="36059" y="92025"/>
                  <a:pt x="36059" y="72118"/>
                </a:cubicBezTo>
                <a:cubicBezTo>
                  <a:pt x="36059" y="52210"/>
                  <a:pt x="43102" y="35214"/>
                  <a:pt x="57187" y="21128"/>
                </a:cubicBezTo>
                <a:cubicBezTo>
                  <a:pt x="71272" y="7043"/>
                  <a:pt x="88270" y="0"/>
                  <a:pt x="108176" y="0"/>
                </a:cubicBezTo>
                <a:close/>
              </a:path>
            </a:pathLst>
          </a:custGeom>
          <a:solidFill>
            <a:srgbClr val="06657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Calibri"/>
              <a:buNone/>
              <a:tabLst/>
              <a:defRPr/>
            </a:pPr>
            <a:endParaRPr kumimoji="0" sz="13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9" name="Google Shape;481;p21">
            <a:extLst>
              <a:ext uri="{FF2B5EF4-FFF2-40B4-BE49-F238E27FC236}">
                <a16:creationId xmlns:a16="http://schemas.microsoft.com/office/drawing/2014/main" id="{70074201-B511-4C68-B8DE-AA23DDE0B4E3}"/>
              </a:ext>
            </a:extLst>
          </p:cNvPr>
          <p:cNvSpPr/>
          <p:nvPr/>
        </p:nvSpPr>
        <p:spPr>
          <a:xfrm>
            <a:off x="357319" y="4342394"/>
            <a:ext cx="268449" cy="210924"/>
          </a:xfrm>
          <a:custGeom>
            <a:avLst/>
            <a:gdLst/>
            <a:ahLst/>
            <a:cxnLst/>
            <a:rect l="l" t="t" r="r" b="b"/>
            <a:pathLst>
              <a:path w="504825" h="396648" extrusionOk="0">
                <a:moveTo>
                  <a:pt x="288471" y="324530"/>
                </a:moveTo>
                <a:lnTo>
                  <a:pt x="288471" y="360589"/>
                </a:lnTo>
                <a:lnTo>
                  <a:pt x="468766" y="360589"/>
                </a:lnTo>
                <a:lnTo>
                  <a:pt x="468766" y="324530"/>
                </a:lnTo>
                <a:close/>
                <a:moveTo>
                  <a:pt x="18029" y="288471"/>
                </a:moveTo>
                <a:lnTo>
                  <a:pt x="486796" y="288471"/>
                </a:lnTo>
                <a:cubicBezTo>
                  <a:pt x="491679" y="288471"/>
                  <a:pt x="495904" y="290256"/>
                  <a:pt x="499472" y="293824"/>
                </a:cubicBezTo>
                <a:cubicBezTo>
                  <a:pt x="503041" y="297392"/>
                  <a:pt x="504825" y="301618"/>
                  <a:pt x="504825" y="306501"/>
                </a:cubicBezTo>
                <a:lnTo>
                  <a:pt x="504825" y="378619"/>
                </a:lnTo>
                <a:cubicBezTo>
                  <a:pt x="504825" y="383502"/>
                  <a:pt x="503041" y="387727"/>
                  <a:pt x="499472" y="391296"/>
                </a:cubicBezTo>
                <a:cubicBezTo>
                  <a:pt x="495904" y="394864"/>
                  <a:pt x="491679" y="396648"/>
                  <a:pt x="486796" y="396648"/>
                </a:cubicBezTo>
                <a:lnTo>
                  <a:pt x="18029" y="396648"/>
                </a:lnTo>
                <a:cubicBezTo>
                  <a:pt x="13146" y="396648"/>
                  <a:pt x="8921" y="394864"/>
                  <a:pt x="5353" y="391296"/>
                </a:cubicBezTo>
                <a:cubicBezTo>
                  <a:pt x="1784" y="387727"/>
                  <a:pt x="0" y="383502"/>
                  <a:pt x="0" y="378619"/>
                </a:cubicBezTo>
                <a:lnTo>
                  <a:pt x="0" y="306501"/>
                </a:lnTo>
                <a:cubicBezTo>
                  <a:pt x="0" y="301618"/>
                  <a:pt x="1784" y="297392"/>
                  <a:pt x="5353" y="293824"/>
                </a:cubicBezTo>
                <a:cubicBezTo>
                  <a:pt x="8921" y="290256"/>
                  <a:pt x="13146" y="288471"/>
                  <a:pt x="18029" y="288471"/>
                </a:cubicBezTo>
                <a:close/>
                <a:moveTo>
                  <a:pt x="180295" y="180294"/>
                </a:moveTo>
                <a:lnTo>
                  <a:pt x="180295" y="216352"/>
                </a:lnTo>
                <a:lnTo>
                  <a:pt x="468766" y="216352"/>
                </a:lnTo>
                <a:lnTo>
                  <a:pt x="468766" y="180294"/>
                </a:lnTo>
                <a:close/>
                <a:moveTo>
                  <a:pt x="18029" y="144235"/>
                </a:moveTo>
                <a:lnTo>
                  <a:pt x="486796" y="144235"/>
                </a:lnTo>
                <a:cubicBezTo>
                  <a:pt x="491679" y="144235"/>
                  <a:pt x="495904" y="146019"/>
                  <a:pt x="499472" y="149587"/>
                </a:cubicBezTo>
                <a:cubicBezTo>
                  <a:pt x="503041" y="153155"/>
                  <a:pt x="504825" y="157381"/>
                  <a:pt x="504825" y="162264"/>
                </a:cubicBezTo>
                <a:lnTo>
                  <a:pt x="504825" y="234382"/>
                </a:lnTo>
                <a:cubicBezTo>
                  <a:pt x="504825" y="239265"/>
                  <a:pt x="503041" y="243491"/>
                  <a:pt x="499472" y="247059"/>
                </a:cubicBezTo>
                <a:cubicBezTo>
                  <a:pt x="495904" y="250627"/>
                  <a:pt x="491679" y="252411"/>
                  <a:pt x="486796" y="252411"/>
                </a:cubicBezTo>
                <a:lnTo>
                  <a:pt x="18029" y="252411"/>
                </a:lnTo>
                <a:cubicBezTo>
                  <a:pt x="13146" y="252411"/>
                  <a:pt x="8921" y="250627"/>
                  <a:pt x="5353" y="247059"/>
                </a:cubicBezTo>
                <a:cubicBezTo>
                  <a:pt x="1784" y="243491"/>
                  <a:pt x="0" y="239265"/>
                  <a:pt x="0" y="234382"/>
                </a:cubicBezTo>
                <a:lnTo>
                  <a:pt x="0" y="162264"/>
                </a:lnTo>
                <a:cubicBezTo>
                  <a:pt x="0" y="157381"/>
                  <a:pt x="1784" y="153155"/>
                  <a:pt x="5353" y="149587"/>
                </a:cubicBezTo>
                <a:cubicBezTo>
                  <a:pt x="8921" y="146019"/>
                  <a:pt x="13146" y="144235"/>
                  <a:pt x="18029" y="144235"/>
                </a:cubicBezTo>
                <a:close/>
                <a:moveTo>
                  <a:pt x="360589" y="36059"/>
                </a:moveTo>
                <a:lnTo>
                  <a:pt x="360589" y="72118"/>
                </a:lnTo>
                <a:lnTo>
                  <a:pt x="468766" y="72118"/>
                </a:lnTo>
                <a:lnTo>
                  <a:pt x="468766" y="36059"/>
                </a:lnTo>
                <a:close/>
                <a:moveTo>
                  <a:pt x="18029" y="0"/>
                </a:moveTo>
                <a:lnTo>
                  <a:pt x="486796" y="0"/>
                </a:lnTo>
                <a:cubicBezTo>
                  <a:pt x="491679" y="0"/>
                  <a:pt x="495904" y="1784"/>
                  <a:pt x="499472" y="5352"/>
                </a:cubicBezTo>
                <a:cubicBezTo>
                  <a:pt x="503041" y="8921"/>
                  <a:pt x="504825" y="13146"/>
                  <a:pt x="504825" y="18029"/>
                </a:cubicBezTo>
                <a:lnTo>
                  <a:pt x="504825" y="90147"/>
                </a:lnTo>
                <a:cubicBezTo>
                  <a:pt x="504825" y="95030"/>
                  <a:pt x="503041" y="99256"/>
                  <a:pt x="499472" y="102824"/>
                </a:cubicBezTo>
                <a:cubicBezTo>
                  <a:pt x="495904" y="106392"/>
                  <a:pt x="491679" y="108177"/>
                  <a:pt x="486796" y="108177"/>
                </a:cubicBezTo>
                <a:lnTo>
                  <a:pt x="18029" y="108177"/>
                </a:lnTo>
                <a:cubicBezTo>
                  <a:pt x="13146" y="108177"/>
                  <a:pt x="8921" y="106392"/>
                  <a:pt x="5353" y="102824"/>
                </a:cubicBezTo>
                <a:cubicBezTo>
                  <a:pt x="1784" y="99256"/>
                  <a:pt x="0" y="95030"/>
                  <a:pt x="0" y="90147"/>
                </a:cubicBezTo>
                <a:lnTo>
                  <a:pt x="0" y="18029"/>
                </a:lnTo>
                <a:cubicBezTo>
                  <a:pt x="0" y="13146"/>
                  <a:pt x="1784" y="8921"/>
                  <a:pt x="5353" y="5352"/>
                </a:cubicBezTo>
                <a:cubicBezTo>
                  <a:pt x="8921" y="1784"/>
                  <a:pt x="13146" y="0"/>
                  <a:pt x="18029" y="0"/>
                </a:cubicBezTo>
                <a:close/>
              </a:path>
            </a:pathLst>
          </a:custGeom>
          <a:solidFill>
            <a:srgbClr val="06657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Calibri"/>
              <a:buNone/>
              <a:tabLst/>
              <a:defRPr/>
            </a:pPr>
            <a:endParaRPr kumimoji="0" sz="13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0" name="Google Shape;482;p21">
            <a:extLst>
              <a:ext uri="{FF2B5EF4-FFF2-40B4-BE49-F238E27FC236}">
                <a16:creationId xmlns:a16="http://schemas.microsoft.com/office/drawing/2014/main" id="{1524D43B-1CB2-4B73-966E-C1D709CF0979}"/>
              </a:ext>
            </a:extLst>
          </p:cNvPr>
          <p:cNvSpPr/>
          <p:nvPr/>
        </p:nvSpPr>
        <p:spPr>
          <a:xfrm>
            <a:off x="4931082" y="4361570"/>
            <a:ext cx="230099" cy="191749"/>
          </a:xfrm>
          <a:custGeom>
            <a:avLst/>
            <a:gdLst/>
            <a:ahLst/>
            <a:cxnLst/>
            <a:rect l="l" t="t" r="r" b="b"/>
            <a:pathLst>
              <a:path w="432707" h="360589" extrusionOk="0">
                <a:moveTo>
                  <a:pt x="18029" y="288471"/>
                </a:moveTo>
                <a:lnTo>
                  <a:pt x="414677" y="288471"/>
                </a:lnTo>
                <a:cubicBezTo>
                  <a:pt x="419560" y="288471"/>
                  <a:pt x="423786" y="290255"/>
                  <a:pt x="427354" y="293824"/>
                </a:cubicBezTo>
                <a:cubicBezTo>
                  <a:pt x="430923" y="297392"/>
                  <a:pt x="432707" y="301618"/>
                  <a:pt x="432707" y="306501"/>
                </a:cubicBezTo>
                <a:lnTo>
                  <a:pt x="432707" y="342560"/>
                </a:lnTo>
                <a:cubicBezTo>
                  <a:pt x="432707" y="347443"/>
                  <a:pt x="430923" y="351668"/>
                  <a:pt x="427354" y="355237"/>
                </a:cubicBezTo>
                <a:cubicBezTo>
                  <a:pt x="423786" y="358805"/>
                  <a:pt x="419560" y="360589"/>
                  <a:pt x="414677" y="360589"/>
                </a:cubicBezTo>
                <a:lnTo>
                  <a:pt x="18029" y="360589"/>
                </a:lnTo>
                <a:cubicBezTo>
                  <a:pt x="13146" y="360589"/>
                  <a:pt x="8921" y="358805"/>
                  <a:pt x="5352" y="355237"/>
                </a:cubicBezTo>
                <a:cubicBezTo>
                  <a:pt x="1784" y="351668"/>
                  <a:pt x="0" y="347443"/>
                  <a:pt x="0" y="342560"/>
                </a:cubicBezTo>
                <a:lnTo>
                  <a:pt x="0" y="306501"/>
                </a:lnTo>
                <a:cubicBezTo>
                  <a:pt x="0" y="301618"/>
                  <a:pt x="1784" y="297392"/>
                  <a:pt x="5352" y="293824"/>
                </a:cubicBezTo>
                <a:cubicBezTo>
                  <a:pt x="8921" y="290255"/>
                  <a:pt x="13146" y="288471"/>
                  <a:pt x="18029" y="288471"/>
                </a:cubicBezTo>
                <a:close/>
                <a:moveTo>
                  <a:pt x="18029" y="144237"/>
                </a:moveTo>
                <a:lnTo>
                  <a:pt x="414677" y="144237"/>
                </a:lnTo>
                <a:cubicBezTo>
                  <a:pt x="419560" y="144237"/>
                  <a:pt x="423786" y="146021"/>
                  <a:pt x="427354" y="149589"/>
                </a:cubicBezTo>
                <a:cubicBezTo>
                  <a:pt x="430923" y="153157"/>
                  <a:pt x="432707" y="157383"/>
                  <a:pt x="432707" y="162266"/>
                </a:cubicBezTo>
                <a:lnTo>
                  <a:pt x="432707" y="198325"/>
                </a:lnTo>
                <a:cubicBezTo>
                  <a:pt x="432707" y="203208"/>
                  <a:pt x="430923" y="207434"/>
                  <a:pt x="427354" y="211002"/>
                </a:cubicBezTo>
                <a:cubicBezTo>
                  <a:pt x="423786" y="214570"/>
                  <a:pt x="419560" y="216354"/>
                  <a:pt x="414677" y="216354"/>
                </a:cubicBezTo>
                <a:lnTo>
                  <a:pt x="18029" y="216354"/>
                </a:lnTo>
                <a:cubicBezTo>
                  <a:pt x="13146" y="216354"/>
                  <a:pt x="8921" y="214570"/>
                  <a:pt x="5352" y="211002"/>
                </a:cubicBezTo>
                <a:cubicBezTo>
                  <a:pt x="1784" y="207434"/>
                  <a:pt x="0" y="203208"/>
                  <a:pt x="0" y="198325"/>
                </a:cubicBezTo>
                <a:lnTo>
                  <a:pt x="0" y="162266"/>
                </a:lnTo>
                <a:cubicBezTo>
                  <a:pt x="0" y="157383"/>
                  <a:pt x="1784" y="153157"/>
                  <a:pt x="5352" y="149589"/>
                </a:cubicBezTo>
                <a:cubicBezTo>
                  <a:pt x="8921" y="146021"/>
                  <a:pt x="13146" y="144237"/>
                  <a:pt x="18029" y="144237"/>
                </a:cubicBezTo>
                <a:close/>
                <a:moveTo>
                  <a:pt x="18029" y="0"/>
                </a:moveTo>
                <a:lnTo>
                  <a:pt x="414677" y="0"/>
                </a:lnTo>
                <a:cubicBezTo>
                  <a:pt x="419560" y="0"/>
                  <a:pt x="423786" y="1784"/>
                  <a:pt x="427354" y="5352"/>
                </a:cubicBezTo>
                <a:cubicBezTo>
                  <a:pt x="430923" y="8921"/>
                  <a:pt x="432707" y="13146"/>
                  <a:pt x="432707" y="18029"/>
                </a:cubicBezTo>
                <a:lnTo>
                  <a:pt x="432707" y="54088"/>
                </a:lnTo>
                <a:cubicBezTo>
                  <a:pt x="432707" y="58971"/>
                  <a:pt x="430923" y="63197"/>
                  <a:pt x="427354" y="66765"/>
                </a:cubicBezTo>
                <a:cubicBezTo>
                  <a:pt x="423786" y="70333"/>
                  <a:pt x="419560" y="72118"/>
                  <a:pt x="414677" y="72118"/>
                </a:cubicBezTo>
                <a:lnTo>
                  <a:pt x="18029" y="72118"/>
                </a:lnTo>
                <a:cubicBezTo>
                  <a:pt x="13146" y="72118"/>
                  <a:pt x="8921" y="70333"/>
                  <a:pt x="5352" y="66765"/>
                </a:cubicBezTo>
                <a:cubicBezTo>
                  <a:pt x="1784" y="63197"/>
                  <a:pt x="0" y="58971"/>
                  <a:pt x="0" y="54088"/>
                </a:cubicBezTo>
                <a:lnTo>
                  <a:pt x="0" y="18029"/>
                </a:lnTo>
                <a:cubicBezTo>
                  <a:pt x="0" y="13146"/>
                  <a:pt x="1784" y="8921"/>
                  <a:pt x="5352" y="5352"/>
                </a:cubicBezTo>
                <a:cubicBezTo>
                  <a:pt x="8921" y="1784"/>
                  <a:pt x="13146" y="0"/>
                  <a:pt x="18029" y="0"/>
                </a:cubicBezTo>
                <a:close/>
              </a:path>
            </a:pathLst>
          </a:custGeom>
          <a:solidFill>
            <a:srgbClr val="06657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Calibri"/>
              <a:buNone/>
              <a:tabLst/>
              <a:defRPr/>
            </a:pPr>
            <a:endParaRPr kumimoji="0" sz="13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1" name="Google Shape;483;p21">
            <a:extLst>
              <a:ext uri="{FF2B5EF4-FFF2-40B4-BE49-F238E27FC236}">
                <a16:creationId xmlns:a16="http://schemas.microsoft.com/office/drawing/2014/main" id="{34DACE69-851A-4A88-8B0D-1A36F7A376BE}"/>
              </a:ext>
            </a:extLst>
          </p:cNvPr>
          <p:cNvSpPr/>
          <p:nvPr/>
        </p:nvSpPr>
        <p:spPr>
          <a:xfrm>
            <a:off x="5260312" y="4351983"/>
            <a:ext cx="268449" cy="210925"/>
          </a:xfrm>
          <a:custGeom>
            <a:avLst/>
            <a:gdLst/>
            <a:ahLst/>
            <a:cxnLst/>
            <a:rect l="l" t="t" r="r" b="b"/>
            <a:pathLst>
              <a:path w="504825" h="396649" extrusionOk="0">
                <a:moveTo>
                  <a:pt x="153250" y="306500"/>
                </a:moveTo>
                <a:lnTo>
                  <a:pt x="495810" y="306500"/>
                </a:lnTo>
                <a:cubicBezTo>
                  <a:pt x="498251" y="306500"/>
                  <a:pt x="500365" y="307392"/>
                  <a:pt x="502149" y="309176"/>
                </a:cubicBezTo>
                <a:cubicBezTo>
                  <a:pt x="503933" y="310961"/>
                  <a:pt x="504825" y="313073"/>
                  <a:pt x="504825" y="315515"/>
                </a:cubicBezTo>
                <a:lnTo>
                  <a:pt x="504825" y="369603"/>
                </a:lnTo>
                <a:cubicBezTo>
                  <a:pt x="504825" y="372045"/>
                  <a:pt x="503933" y="374158"/>
                  <a:pt x="502149" y="375942"/>
                </a:cubicBezTo>
                <a:cubicBezTo>
                  <a:pt x="500365" y="377726"/>
                  <a:pt x="498251" y="378618"/>
                  <a:pt x="495810" y="378618"/>
                </a:cubicBezTo>
                <a:lnTo>
                  <a:pt x="153250" y="378618"/>
                </a:lnTo>
                <a:cubicBezTo>
                  <a:pt x="150809" y="378618"/>
                  <a:pt x="148696" y="377726"/>
                  <a:pt x="146912" y="375942"/>
                </a:cubicBezTo>
                <a:cubicBezTo>
                  <a:pt x="145127" y="374158"/>
                  <a:pt x="144236" y="372045"/>
                  <a:pt x="144236" y="369603"/>
                </a:cubicBezTo>
                <a:lnTo>
                  <a:pt x="144236" y="315515"/>
                </a:lnTo>
                <a:cubicBezTo>
                  <a:pt x="144236" y="313073"/>
                  <a:pt x="145127" y="310961"/>
                  <a:pt x="146912" y="309176"/>
                </a:cubicBezTo>
                <a:cubicBezTo>
                  <a:pt x="148696" y="307392"/>
                  <a:pt x="150809" y="306500"/>
                  <a:pt x="153250" y="306500"/>
                </a:cubicBezTo>
                <a:close/>
                <a:moveTo>
                  <a:pt x="54088" y="288472"/>
                </a:moveTo>
                <a:cubicBezTo>
                  <a:pt x="69112" y="288472"/>
                  <a:pt x="81883" y="293730"/>
                  <a:pt x="92401" y="304248"/>
                </a:cubicBezTo>
                <a:cubicBezTo>
                  <a:pt x="102918" y="314765"/>
                  <a:pt x="108177" y="327536"/>
                  <a:pt x="108177" y="342560"/>
                </a:cubicBezTo>
                <a:cubicBezTo>
                  <a:pt x="108177" y="357585"/>
                  <a:pt x="102918" y="370356"/>
                  <a:pt x="92401" y="380873"/>
                </a:cubicBezTo>
                <a:cubicBezTo>
                  <a:pt x="81883" y="391390"/>
                  <a:pt x="69112" y="396649"/>
                  <a:pt x="54088" y="396649"/>
                </a:cubicBezTo>
                <a:cubicBezTo>
                  <a:pt x="39063" y="396649"/>
                  <a:pt x="26292" y="391390"/>
                  <a:pt x="15776" y="380873"/>
                </a:cubicBezTo>
                <a:cubicBezTo>
                  <a:pt x="5258" y="370356"/>
                  <a:pt x="0" y="357585"/>
                  <a:pt x="0" y="342560"/>
                </a:cubicBezTo>
                <a:cubicBezTo>
                  <a:pt x="0" y="327536"/>
                  <a:pt x="5258" y="314765"/>
                  <a:pt x="15776" y="304248"/>
                </a:cubicBezTo>
                <a:cubicBezTo>
                  <a:pt x="26292" y="293730"/>
                  <a:pt x="39063" y="288472"/>
                  <a:pt x="54088" y="288472"/>
                </a:cubicBezTo>
                <a:close/>
                <a:moveTo>
                  <a:pt x="153250" y="162266"/>
                </a:moveTo>
                <a:lnTo>
                  <a:pt x="495810" y="162266"/>
                </a:lnTo>
                <a:cubicBezTo>
                  <a:pt x="498251" y="162266"/>
                  <a:pt x="500365" y="163158"/>
                  <a:pt x="502149" y="164942"/>
                </a:cubicBezTo>
                <a:cubicBezTo>
                  <a:pt x="503933" y="166726"/>
                  <a:pt x="504825" y="168839"/>
                  <a:pt x="504825" y="171280"/>
                </a:cubicBezTo>
                <a:lnTo>
                  <a:pt x="504825" y="225369"/>
                </a:lnTo>
                <a:cubicBezTo>
                  <a:pt x="504825" y="227810"/>
                  <a:pt x="503933" y="229923"/>
                  <a:pt x="502149" y="231707"/>
                </a:cubicBezTo>
                <a:cubicBezTo>
                  <a:pt x="500365" y="233491"/>
                  <a:pt x="498251" y="234383"/>
                  <a:pt x="495810" y="234383"/>
                </a:cubicBezTo>
                <a:lnTo>
                  <a:pt x="153250" y="234383"/>
                </a:lnTo>
                <a:cubicBezTo>
                  <a:pt x="150809" y="234383"/>
                  <a:pt x="148696" y="233491"/>
                  <a:pt x="146912" y="231707"/>
                </a:cubicBezTo>
                <a:cubicBezTo>
                  <a:pt x="145127" y="229923"/>
                  <a:pt x="144236" y="227810"/>
                  <a:pt x="144236" y="225369"/>
                </a:cubicBezTo>
                <a:lnTo>
                  <a:pt x="144236" y="171280"/>
                </a:lnTo>
                <a:cubicBezTo>
                  <a:pt x="144236" y="168839"/>
                  <a:pt x="145127" y="166726"/>
                  <a:pt x="146912" y="164942"/>
                </a:cubicBezTo>
                <a:cubicBezTo>
                  <a:pt x="148696" y="163158"/>
                  <a:pt x="150809" y="162266"/>
                  <a:pt x="153250" y="162266"/>
                </a:cubicBezTo>
                <a:close/>
                <a:moveTo>
                  <a:pt x="54088" y="144236"/>
                </a:moveTo>
                <a:cubicBezTo>
                  <a:pt x="69112" y="144236"/>
                  <a:pt x="81883" y="149495"/>
                  <a:pt x="92401" y="160012"/>
                </a:cubicBezTo>
                <a:cubicBezTo>
                  <a:pt x="102918" y="170529"/>
                  <a:pt x="108177" y="183300"/>
                  <a:pt x="108177" y="198324"/>
                </a:cubicBezTo>
                <a:cubicBezTo>
                  <a:pt x="108177" y="213349"/>
                  <a:pt x="102918" y="226120"/>
                  <a:pt x="92401" y="236637"/>
                </a:cubicBezTo>
                <a:cubicBezTo>
                  <a:pt x="81883" y="247154"/>
                  <a:pt x="69112" y="252413"/>
                  <a:pt x="54088" y="252413"/>
                </a:cubicBezTo>
                <a:cubicBezTo>
                  <a:pt x="39063" y="252413"/>
                  <a:pt x="26292" y="247154"/>
                  <a:pt x="15776" y="236637"/>
                </a:cubicBezTo>
                <a:cubicBezTo>
                  <a:pt x="5258" y="226120"/>
                  <a:pt x="0" y="213349"/>
                  <a:pt x="0" y="198324"/>
                </a:cubicBezTo>
                <a:cubicBezTo>
                  <a:pt x="0" y="183300"/>
                  <a:pt x="5258" y="170529"/>
                  <a:pt x="15776" y="160012"/>
                </a:cubicBezTo>
                <a:cubicBezTo>
                  <a:pt x="26292" y="149495"/>
                  <a:pt x="39063" y="144236"/>
                  <a:pt x="54088" y="144236"/>
                </a:cubicBezTo>
                <a:close/>
                <a:moveTo>
                  <a:pt x="153250" y="18029"/>
                </a:moveTo>
                <a:lnTo>
                  <a:pt x="495810" y="18029"/>
                </a:lnTo>
                <a:cubicBezTo>
                  <a:pt x="498251" y="18029"/>
                  <a:pt x="500365" y="18921"/>
                  <a:pt x="502149" y="20705"/>
                </a:cubicBezTo>
                <a:cubicBezTo>
                  <a:pt x="503933" y="22489"/>
                  <a:pt x="504825" y="24602"/>
                  <a:pt x="504825" y="27044"/>
                </a:cubicBezTo>
                <a:lnTo>
                  <a:pt x="504825" y="81132"/>
                </a:lnTo>
                <a:cubicBezTo>
                  <a:pt x="504825" y="83574"/>
                  <a:pt x="503933" y="85686"/>
                  <a:pt x="502149" y="87471"/>
                </a:cubicBezTo>
                <a:cubicBezTo>
                  <a:pt x="500365" y="89255"/>
                  <a:pt x="498251" y="90147"/>
                  <a:pt x="495810" y="90147"/>
                </a:cubicBezTo>
                <a:lnTo>
                  <a:pt x="153250" y="90147"/>
                </a:lnTo>
                <a:cubicBezTo>
                  <a:pt x="150809" y="90147"/>
                  <a:pt x="148696" y="89255"/>
                  <a:pt x="146912" y="87471"/>
                </a:cubicBezTo>
                <a:cubicBezTo>
                  <a:pt x="145127" y="85686"/>
                  <a:pt x="144236" y="83574"/>
                  <a:pt x="144236" y="81132"/>
                </a:cubicBezTo>
                <a:lnTo>
                  <a:pt x="144236" y="27044"/>
                </a:lnTo>
                <a:cubicBezTo>
                  <a:pt x="144236" y="24602"/>
                  <a:pt x="145127" y="22489"/>
                  <a:pt x="146912" y="20705"/>
                </a:cubicBezTo>
                <a:cubicBezTo>
                  <a:pt x="148696" y="18921"/>
                  <a:pt x="150809" y="18029"/>
                  <a:pt x="153250" y="18029"/>
                </a:cubicBezTo>
                <a:close/>
                <a:moveTo>
                  <a:pt x="54088" y="0"/>
                </a:moveTo>
                <a:cubicBezTo>
                  <a:pt x="69112" y="0"/>
                  <a:pt x="81883" y="5259"/>
                  <a:pt x="92401" y="15776"/>
                </a:cubicBezTo>
                <a:cubicBezTo>
                  <a:pt x="102918" y="26293"/>
                  <a:pt x="108177" y="39064"/>
                  <a:pt x="108177" y="54089"/>
                </a:cubicBezTo>
                <a:cubicBezTo>
                  <a:pt x="108177" y="69113"/>
                  <a:pt x="102918" y="81884"/>
                  <a:pt x="92401" y="92401"/>
                </a:cubicBezTo>
                <a:cubicBezTo>
                  <a:pt x="81883" y="102919"/>
                  <a:pt x="69112" y="108177"/>
                  <a:pt x="54088" y="108177"/>
                </a:cubicBezTo>
                <a:cubicBezTo>
                  <a:pt x="39063" y="108177"/>
                  <a:pt x="26292" y="102919"/>
                  <a:pt x="15776" y="92401"/>
                </a:cubicBezTo>
                <a:cubicBezTo>
                  <a:pt x="5258" y="81884"/>
                  <a:pt x="0" y="69113"/>
                  <a:pt x="0" y="54089"/>
                </a:cubicBezTo>
                <a:cubicBezTo>
                  <a:pt x="0" y="39064"/>
                  <a:pt x="5258" y="26293"/>
                  <a:pt x="15776" y="15776"/>
                </a:cubicBezTo>
                <a:cubicBezTo>
                  <a:pt x="26292" y="5259"/>
                  <a:pt x="39063" y="0"/>
                  <a:pt x="54088" y="0"/>
                </a:cubicBezTo>
                <a:close/>
              </a:path>
            </a:pathLst>
          </a:custGeom>
          <a:solidFill>
            <a:srgbClr val="06657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Calibri"/>
              <a:buNone/>
              <a:tabLst/>
              <a:defRPr/>
            </a:pPr>
            <a:endParaRPr kumimoji="0" sz="13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2" name="Google Shape;484;p21">
            <a:extLst>
              <a:ext uri="{FF2B5EF4-FFF2-40B4-BE49-F238E27FC236}">
                <a16:creationId xmlns:a16="http://schemas.microsoft.com/office/drawing/2014/main" id="{F7735263-B177-4856-88F6-0A4610545A3E}"/>
              </a:ext>
            </a:extLst>
          </p:cNvPr>
          <p:cNvSpPr/>
          <p:nvPr/>
        </p:nvSpPr>
        <p:spPr>
          <a:xfrm>
            <a:off x="5637373" y="4324568"/>
            <a:ext cx="266202" cy="267101"/>
          </a:xfrm>
          <a:custGeom>
            <a:avLst/>
            <a:gdLst/>
            <a:ahLst/>
            <a:cxnLst/>
            <a:rect l="l" t="t" r="r" b="b"/>
            <a:pathLst>
              <a:path w="500599" h="502289" extrusionOk="0">
                <a:moveTo>
                  <a:pt x="149024" y="358053"/>
                </a:moveTo>
                <a:lnTo>
                  <a:pt x="491583" y="358053"/>
                </a:lnTo>
                <a:cubicBezTo>
                  <a:pt x="494026" y="358053"/>
                  <a:pt x="496139" y="358945"/>
                  <a:pt x="497922" y="360729"/>
                </a:cubicBezTo>
                <a:cubicBezTo>
                  <a:pt x="499707" y="362514"/>
                  <a:pt x="500599" y="364626"/>
                  <a:pt x="500599" y="367068"/>
                </a:cubicBezTo>
                <a:lnTo>
                  <a:pt x="500599" y="421156"/>
                </a:lnTo>
                <a:cubicBezTo>
                  <a:pt x="500599" y="423598"/>
                  <a:pt x="499707" y="425711"/>
                  <a:pt x="497922" y="427495"/>
                </a:cubicBezTo>
                <a:cubicBezTo>
                  <a:pt x="496139" y="429279"/>
                  <a:pt x="494026" y="430171"/>
                  <a:pt x="491583" y="430171"/>
                </a:cubicBezTo>
                <a:lnTo>
                  <a:pt x="149024" y="430171"/>
                </a:lnTo>
                <a:cubicBezTo>
                  <a:pt x="146583" y="430171"/>
                  <a:pt x="144471" y="429279"/>
                  <a:pt x="142686" y="427495"/>
                </a:cubicBezTo>
                <a:cubicBezTo>
                  <a:pt x="140901" y="425711"/>
                  <a:pt x="140009" y="423598"/>
                  <a:pt x="140009" y="421156"/>
                </a:cubicBezTo>
                <a:lnTo>
                  <a:pt x="140009" y="367068"/>
                </a:lnTo>
                <a:cubicBezTo>
                  <a:pt x="140009" y="364439"/>
                  <a:pt x="140854" y="362279"/>
                  <a:pt x="142544" y="360589"/>
                </a:cubicBezTo>
                <a:cubicBezTo>
                  <a:pt x="144234" y="358898"/>
                  <a:pt x="146395" y="358053"/>
                  <a:pt x="149024" y="358053"/>
                </a:cubicBezTo>
                <a:close/>
                <a:moveTo>
                  <a:pt x="4788" y="358053"/>
                </a:moveTo>
                <a:lnTo>
                  <a:pt x="98598" y="358053"/>
                </a:lnTo>
                <a:lnTo>
                  <a:pt x="98598" y="382844"/>
                </a:lnTo>
                <a:lnTo>
                  <a:pt x="71835" y="415241"/>
                </a:lnTo>
                <a:cubicBezTo>
                  <a:pt x="81413" y="417494"/>
                  <a:pt x="89019" y="422095"/>
                  <a:pt x="94654" y="429044"/>
                </a:cubicBezTo>
                <a:cubicBezTo>
                  <a:pt x="100288" y="435993"/>
                  <a:pt x="103104" y="444257"/>
                  <a:pt x="103104" y="453835"/>
                </a:cubicBezTo>
                <a:cubicBezTo>
                  <a:pt x="103104" y="468859"/>
                  <a:pt x="97988" y="480691"/>
                  <a:pt x="87752" y="489330"/>
                </a:cubicBezTo>
                <a:cubicBezTo>
                  <a:pt x="77516" y="497969"/>
                  <a:pt x="64793" y="502289"/>
                  <a:pt x="49580" y="502289"/>
                </a:cubicBezTo>
                <a:cubicBezTo>
                  <a:pt x="29673" y="502289"/>
                  <a:pt x="13522" y="496091"/>
                  <a:pt x="1126" y="483696"/>
                </a:cubicBezTo>
                <a:lnTo>
                  <a:pt x="17183" y="458906"/>
                </a:lnTo>
                <a:cubicBezTo>
                  <a:pt x="26386" y="467357"/>
                  <a:pt x="36340" y="471582"/>
                  <a:pt x="47045" y="471582"/>
                </a:cubicBezTo>
                <a:cubicBezTo>
                  <a:pt x="52491" y="471582"/>
                  <a:pt x="57234" y="470221"/>
                  <a:pt x="61271" y="467498"/>
                </a:cubicBezTo>
                <a:cubicBezTo>
                  <a:pt x="65309" y="464775"/>
                  <a:pt x="67328" y="460784"/>
                  <a:pt x="67328" y="455525"/>
                </a:cubicBezTo>
                <a:cubicBezTo>
                  <a:pt x="67328" y="443505"/>
                  <a:pt x="57468" y="438247"/>
                  <a:pt x="37748" y="439749"/>
                </a:cubicBezTo>
                <a:lnTo>
                  <a:pt x="30424" y="423974"/>
                </a:lnTo>
                <a:cubicBezTo>
                  <a:pt x="31927" y="422095"/>
                  <a:pt x="34978" y="418011"/>
                  <a:pt x="39579" y="411719"/>
                </a:cubicBezTo>
                <a:cubicBezTo>
                  <a:pt x="44181" y="405428"/>
                  <a:pt x="48172" y="400357"/>
                  <a:pt x="51552" y="396507"/>
                </a:cubicBezTo>
                <a:cubicBezTo>
                  <a:pt x="54933" y="392657"/>
                  <a:pt x="58407" y="389041"/>
                  <a:pt x="61976" y="385661"/>
                </a:cubicBezTo>
                <a:lnTo>
                  <a:pt x="61976" y="385379"/>
                </a:lnTo>
                <a:cubicBezTo>
                  <a:pt x="58971" y="385379"/>
                  <a:pt x="54417" y="385473"/>
                  <a:pt x="48312" y="385661"/>
                </a:cubicBezTo>
                <a:cubicBezTo>
                  <a:pt x="42209" y="385849"/>
                  <a:pt x="37655" y="385943"/>
                  <a:pt x="34649" y="385943"/>
                </a:cubicBezTo>
                <a:lnTo>
                  <a:pt x="34649" y="400873"/>
                </a:lnTo>
                <a:lnTo>
                  <a:pt x="4788" y="400873"/>
                </a:lnTo>
                <a:close/>
                <a:moveTo>
                  <a:pt x="149024" y="213819"/>
                </a:moveTo>
                <a:lnTo>
                  <a:pt x="491583" y="213819"/>
                </a:lnTo>
                <a:cubicBezTo>
                  <a:pt x="494026" y="213819"/>
                  <a:pt x="496139" y="214711"/>
                  <a:pt x="497922" y="216495"/>
                </a:cubicBezTo>
                <a:cubicBezTo>
                  <a:pt x="499707" y="218279"/>
                  <a:pt x="500599" y="220392"/>
                  <a:pt x="500599" y="222833"/>
                </a:cubicBezTo>
                <a:lnTo>
                  <a:pt x="500599" y="276922"/>
                </a:lnTo>
                <a:cubicBezTo>
                  <a:pt x="500599" y="279363"/>
                  <a:pt x="499707" y="281476"/>
                  <a:pt x="497922" y="283260"/>
                </a:cubicBezTo>
                <a:cubicBezTo>
                  <a:pt x="496139" y="285044"/>
                  <a:pt x="494026" y="285936"/>
                  <a:pt x="491583" y="285936"/>
                </a:cubicBezTo>
                <a:lnTo>
                  <a:pt x="149024" y="285936"/>
                </a:lnTo>
                <a:cubicBezTo>
                  <a:pt x="146583" y="285936"/>
                  <a:pt x="144471" y="285044"/>
                  <a:pt x="142686" y="283260"/>
                </a:cubicBezTo>
                <a:cubicBezTo>
                  <a:pt x="140901" y="281476"/>
                  <a:pt x="140009" y="279363"/>
                  <a:pt x="140009" y="276922"/>
                </a:cubicBezTo>
                <a:lnTo>
                  <a:pt x="140009" y="222833"/>
                </a:lnTo>
                <a:cubicBezTo>
                  <a:pt x="140009" y="220204"/>
                  <a:pt x="140854" y="218044"/>
                  <a:pt x="142544" y="216354"/>
                </a:cubicBezTo>
                <a:cubicBezTo>
                  <a:pt x="144234" y="214664"/>
                  <a:pt x="146395" y="213819"/>
                  <a:pt x="149024" y="213819"/>
                </a:cubicBezTo>
                <a:close/>
                <a:moveTo>
                  <a:pt x="51553" y="177760"/>
                </a:moveTo>
                <a:cubicBezTo>
                  <a:pt x="65264" y="177760"/>
                  <a:pt x="76813" y="181657"/>
                  <a:pt x="86203" y="189451"/>
                </a:cubicBezTo>
                <a:cubicBezTo>
                  <a:pt x="95594" y="197245"/>
                  <a:pt x="100289" y="207809"/>
                  <a:pt x="100289" y="221143"/>
                </a:cubicBezTo>
                <a:cubicBezTo>
                  <a:pt x="100289" y="230533"/>
                  <a:pt x="97096" y="239126"/>
                  <a:pt x="90711" y="246920"/>
                </a:cubicBezTo>
                <a:cubicBezTo>
                  <a:pt x="84326" y="254714"/>
                  <a:pt x="77284" y="260770"/>
                  <a:pt x="69582" y="265090"/>
                </a:cubicBezTo>
                <a:cubicBezTo>
                  <a:pt x="61882" y="269409"/>
                  <a:pt x="54792" y="274152"/>
                  <a:pt x="48313" y="279316"/>
                </a:cubicBezTo>
                <a:cubicBezTo>
                  <a:pt x="41834" y="284481"/>
                  <a:pt x="38501" y="289411"/>
                  <a:pt x="38313" y="294106"/>
                </a:cubicBezTo>
                <a:lnTo>
                  <a:pt x="74090" y="294106"/>
                </a:lnTo>
                <a:lnTo>
                  <a:pt x="74090" y="277203"/>
                </a:lnTo>
                <a:lnTo>
                  <a:pt x="103669" y="277203"/>
                </a:lnTo>
                <a:lnTo>
                  <a:pt x="103669" y="321995"/>
                </a:lnTo>
                <a:lnTo>
                  <a:pt x="1691" y="321995"/>
                </a:lnTo>
                <a:cubicBezTo>
                  <a:pt x="563" y="315234"/>
                  <a:pt x="0" y="310163"/>
                  <a:pt x="0" y="306783"/>
                </a:cubicBezTo>
                <a:cubicBezTo>
                  <a:pt x="0" y="297205"/>
                  <a:pt x="2207" y="288472"/>
                  <a:pt x="6621" y="280584"/>
                </a:cubicBezTo>
                <a:cubicBezTo>
                  <a:pt x="11034" y="272696"/>
                  <a:pt x="16339" y="266311"/>
                  <a:pt x="22537" y="261428"/>
                </a:cubicBezTo>
                <a:cubicBezTo>
                  <a:pt x="28734" y="256545"/>
                  <a:pt x="34932" y="252084"/>
                  <a:pt x="41130" y="248046"/>
                </a:cubicBezTo>
                <a:cubicBezTo>
                  <a:pt x="47327" y="244009"/>
                  <a:pt x="52634" y="239924"/>
                  <a:pt x="57047" y="235792"/>
                </a:cubicBezTo>
                <a:cubicBezTo>
                  <a:pt x="61460" y="231660"/>
                  <a:pt x="63666" y="227435"/>
                  <a:pt x="63666" y="223115"/>
                </a:cubicBezTo>
                <a:cubicBezTo>
                  <a:pt x="63666" y="218420"/>
                  <a:pt x="62306" y="214805"/>
                  <a:pt x="59581" y="212269"/>
                </a:cubicBezTo>
                <a:cubicBezTo>
                  <a:pt x="56859" y="209734"/>
                  <a:pt x="53149" y="208466"/>
                  <a:pt x="48454" y="208466"/>
                </a:cubicBezTo>
                <a:cubicBezTo>
                  <a:pt x="39816" y="208466"/>
                  <a:pt x="32210" y="213913"/>
                  <a:pt x="25636" y="224805"/>
                </a:cubicBezTo>
                <a:lnTo>
                  <a:pt x="1691" y="208184"/>
                </a:lnTo>
                <a:cubicBezTo>
                  <a:pt x="6197" y="198606"/>
                  <a:pt x="12912" y="191141"/>
                  <a:pt x="21832" y="185788"/>
                </a:cubicBezTo>
                <a:cubicBezTo>
                  <a:pt x="30754" y="180436"/>
                  <a:pt x="40660" y="177760"/>
                  <a:pt x="51553" y="177760"/>
                </a:cubicBezTo>
                <a:close/>
                <a:moveTo>
                  <a:pt x="149024" y="69582"/>
                </a:moveTo>
                <a:lnTo>
                  <a:pt x="491583" y="69582"/>
                </a:lnTo>
                <a:cubicBezTo>
                  <a:pt x="494026" y="69582"/>
                  <a:pt x="496139" y="70474"/>
                  <a:pt x="497922" y="72258"/>
                </a:cubicBezTo>
                <a:cubicBezTo>
                  <a:pt x="499707" y="74042"/>
                  <a:pt x="500599" y="76155"/>
                  <a:pt x="500599" y="78597"/>
                </a:cubicBezTo>
                <a:lnTo>
                  <a:pt x="500599" y="132685"/>
                </a:lnTo>
                <a:cubicBezTo>
                  <a:pt x="500599" y="135127"/>
                  <a:pt x="499707" y="137239"/>
                  <a:pt x="497922" y="139024"/>
                </a:cubicBezTo>
                <a:cubicBezTo>
                  <a:pt x="496139" y="140808"/>
                  <a:pt x="494026" y="141700"/>
                  <a:pt x="491583" y="141700"/>
                </a:cubicBezTo>
                <a:lnTo>
                  <a:pt x="149024" y="141700"/>
                </a:lnTo>
                <a:cubicBezTo>
                  <a:pt x="146583" y="141700"/>
                  <a:pt x="144471" y="140808"/>
                  <a:pt x="142686" y="139024"/>
                </a:cubicBezTo>
                <a:cubicBezTo>
                  <a:pt x="140901" y="137239"/>
                  <a:pt x="140009" y="135127"/>
                  <a:pt x="140009" y="132685"/>
                </a:cubicBezTo>
                <a:lnTo>
                  <a:pt x="140009" y="78597"/>
                </a:lnTo>
                <a:cubicBezTo>
                  <a:pt x="140009" y="76155"/>
                  <a:pt x="140901" y="74042"/>
                  <a:pt x="142686" y="72258"/>
                </a:cubicBezTo>
                <a:cubicBezTo>
                  <a:pt x="144471" y="70474"/>
                  <a:pt x="146583" y="69582"/>
                  <a:pt x="149024" y="69582"/>
                </a:cubicBezTo>
                <a:close/>
                <a:moveTo>
                  <a:pt x="43665" y="0"/>
                </a:moveTo>
                <a:lnTo>
                  <a:pt x="73526" y="0"/>
                </a:lnTo>
                <a:lnTo>
                  <a:pt x="73526" y="113810"/>
                </a:lnTo>
                <a:lnTo>
                  <a:pt x="103951" y="113810"/>
                </a:lnTo>
                <a:lnTo>
                  <a:pt x="103951" y="141700"/>
                </a:lnTo>
                <a:lnTo>
                  <a:pt x="9579" y="141700"/>
                </a:lnTo>
                <a:lnTo>
                  <a:pt x="9579" y="113810"/>
                </a:lnTo>
                <a:lnTo>
                  <a:pt x="39721" y="113810"/>
                </a:lnTo>
                <a:cubicBezTo>
                  <a:pt x="39721" y="106110"/>
                  <a:pt x="39769" y="94654"/>
                  <a:pt x="39862" y="79442"/>
                </a:cubicBezTo>
                <a:cubicBezTo>
                  <a:pt x="39957" y="64229"/>
                  <a:pt x="40002" y="52867"/>
                  <a:pt x="40002" y="45355"/>
                </a:cubicBezTo>
                <a:lnTo>
                  <a:pt x="40002" y="41974"/>
                </a:lnTo>
                <a:lnTo>
                  <a:pt x="39440" y="41974"/>
                </a:lnTo>
                <a:cubicBezTo>
                  <a:pt x="37937" y="45167"/>
                  <a:pt x="33242" y="50238"/>
                  <a:pt x="25354" y="57187"/>
                </a:cubicBezTo>
                <a:lnTo>
                  <a:pt x="5352" y="35777"/>
                </a:lnTo>
                <a:close/>
              </a:path>
            </a:pathLst>
          </a:custGeom>
          <a:solidFill>
            <a:srgbClr val="06657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Calibri"/>
              <a:buNone/>
              <a:tabLst/>
              <a:defRPr/>
            </a:pPr>
            <a:endParaRPr kumimoji="0" sz="13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3" name="Google Shape;485;p21">
            <a:extLst>
              <a:ext uri="{FF2B5EF4-FFF2-40B4-BE49-F238E27FC236}">
                <a16:creationId xmlns:a16="http://schemas.microsoft.com/office/drawing/2014/main" id="{63E8C400-C9E5-4FE9-894E-03FC65DF7DF3}"/>
              </a:ext>
            </a:extLst>
          </p:cNvPr>
          <p:cNvSpPr/>
          <p:nvPr/>
        </p:nvSpPr>
        <p:spPr>
          <a:xfrm>
            <a:off x="1056298" y="4666559"/>
            <a:ext cx="249274" cy="210924"/>
          </a:xfrm>
          <a:custGeom>
            <a:avLst/>
            <a:gdLst/>
            <a:ahLst/>
            <a:cxnLst/>
            <a:rect l="l" t="t" r="r" b="b"/>
            <a:pathLst>
              <a:path w="468766" h="396648" extrusionOk="0">
                <a:moveTo>
                  <a:pt x="45073" y="0"/>
                </a:moveTo>
                <a:lnTo>
                  <a:pt x="423693" y="0"/>
                </a:lnTo>
                <a:cubicBezTo>
                  <a:pt x="436088" y="0"/>
                  <a:pt x="446699" y="4413"/>
                  <a:pt x="455526" y="13240"/>
                </a:cubicBezTo>
                <a:cubicBezTo>
                  <a:pt x="464353" y="22067"/>
                  <a:pt x="468766" y="32678"/>
                  <a:pt x="468766" y="45074"/>
                </a:cubicBezTo>
                <a:lnTo>
                  <a:pt x="468766" y="351575"/>
                </a:lnTo>
                <a:cubicBezTo>
                  <a:pt x="468766" y="363970"/>
                  <a:pt x="464353" y="374581"/>
                  <a:pt x="455526" y="383408"/>
                </a:cubicBezTo>
                <a:cubicBezTo>
                  <a:pt x="446699" y="392235"/>
                  <a:pt x="436088" y="396648"/>
                  <a:pt x="423693" y="396648"/>
                </a:cubicBezTo>
                <a:lnTo>
                  <a:pt x="45073" y="396648"/>
                </a:lnTo>
                <a:cubicBezTo>
                  <a:pt x="32678" y="396648"/>
                  <a:pt x="22067" y="392235"/>
                  <a:pt x="13240" y="383408"/>
                </a:cubicBezTo>
                <a:cubicBezTo>
                  <a:pt x="4413" y="374581"/>
                  <a:pt x="0" y="363970"/>
                  <a:pt x="0" y="351575"/>
                </a:cubicBezTo>
                <a:lnTo>
                  <a:pt x="0" y="45074"/>
                </a:lnTo>
                <a:cubicBezTo>
                  <a:pt x="0" y="32678"/>
                  <a:pt x="4413" y="22067"/>
                  <a:pt x="13240" y="13240"/>
                </a:cubicBezTo>
                <a:cubicBezTo>
                  <a:pt x="22067" y="4413"/>
                  <a:pt x="32678" y="0"/>
                  <a:pt x="45073" y="0"/>
                </a:cubicBezTo>
                <a:close/>
                <a:moveTo>
                  <a:pt x="45073" y="72118"/>
                </a:moveTo>
                <a:cubicBezTo>
                  <a:pt x="42444" y="72118"/>
                  <a:pt x="40285" y="72963"/>
                  <a:pt x="38594" y="74653"/>
                </a:cubicBezTo>
                <a:cubicBezTo>
                  <a:pt x="36904" y="76343"/>
                  <a:pt x="36059" y="78503"/>
                  <a:pt x="36059" y="81132"/>
                </a:cubicBezTo>
                <a:lnTo>
                  <a:pt x="36059" y="135221"/>
                </a:lnTo>
                <a:cubicBezTo>
                  <a:pt x="36059" y="137850"/>
                  <a:pt x="36904" y="140010"/>
                  <a:pt x="38594" y="141700"/>
                </a:cubicBezTo>
                <a:cubicBezTo>
                  <a:pt x="40285" y="143391"/>
                  <a:pt x="42444" y="144236"/>
                  <a:pt x="45073" y="144236"/>
                </a:cubicBezTo>
                <a:lnTo>
                  <a:pt x="135221" y="144236"/>
                </a:lnTo>
                <a:cubicBezTo>
                  <a:pt x="137851" y="144236"/>
                  <a:pt x="140010" y="143391"/>
                  <a:pt x="141701" y="141700"/>
                </a:cubicBezTo>
                <a:cubicBezTo>
                  <a:pt x="143391" y="140010"/>
                  <a:pt x="144235" y="137850"/>
                  <a:pt x="144235" y="135221"/>
                </a:cubicBezTo>
                <a:lnTo>
                  <a:pt x="144235" y="81132"/>
                </a:lnTo>
                <a:cubicBezTo>
                  <a:pt x="144235" y="78503"/>
                  <a:pt x="143391" y="76343"/>
                  <a:pt x="141701" y="74653"/>
                </a:cubicBezTo>
                <a:cubicBezTo>
                  <a:pt x="140010" y="72963"/>
                  <a:pt x="137851" y="72118"/>
                  <a:pt x="135221" y="72118"/>
                </a:cubicBezTo>
                <a:lnTo>
                  <a:pt x="45073" y="72118"/>
                </a:lnTo>
                <a:close/>
                <a:moveTo>
                  <a:pt x="189309" y="72118"/>
                </a:moveTo>
                <a:cubicBezTo>
                  <a:pt x="186680" y="72118"/>
                  <a:pt x="184521" y="72963"/>
                  <a:pt x="182830" y="74653"/>
                </a:cubicBezTo>
                <a:cubicBezTo>
                  <a:pt x="181140" y="76343"/>
                  <a:pt x="180295" y="78503"/>
                  <a:pt x="180295" y="81132"/>
                </a:cubicBezTo>
                <a:lnTo>
                  <a:pt x="180295" y="135221"/>
                </a:lnTo>
                <a:cubicBezTo>
                  <a:pt x="180295" y="137850"/>
                  <a:pt x="181140" y="140010"/>
                  <a:pt x="182830" y="141700"/>
                </a:cubicBezTo>
                <a:cubicBezTo>
                  <a:pt x="184521" y="143391"/>
                  <a:pt x="186680" y="144236"/>
                  <a:pt x="189309" y="144236"/>
                </a:cubicBezTo>
                <a:lnTo>
                  <a:pt x="279457" y="144236"/>
                </a:lnTo>
                <a:cubicBezTo>
                  <a:pt x="282086" y="144236"/>
                  <a:pt x="284246" y="143391"/>
                  <a:pt x="285936" y="141700"/>
                </a:cubicBezTo>
                <a:cubicBezTo>
                  <a:pt x="287626" y="140010"/>
                  <a:pt x="288471" y="137850"/>
                  <a:pt x="288471" y="135221"/>
                </a:cubicBezTo>
                <a:lnTo>
                  <a:pt x="288471" y="81132"/>
                </a:lnTo>
                <a:cubicBezTo>
                  <a:pt x="288471" y="78503"/>
                  <a:pt x="287626" y="76343"/>
                  <a:pt x="285936" y="74653"/>
                </a:cubicBezTo>
                <a:cubicBezTo>
                  <a:pt x="284246" y="72963"/>
                  <a:pt x="282086" y="72118"/>
                  <a:pt x="279457" y="72118"/>
                </a:cubicBezTo>
                <a:lnTo>
                  <a:pt x="189309" y="72118"/>
                </a:lnTo>
                <a:close/>
                <a:moveTo>
                  <a:pt x="333545" y="72118"/>
                </a:moveTo>
                <a:cubicBezTo>
                  <a:pt x="330915" y="72118"/>
                  <a:pt x="328756" y="72963"/>
                  <a:pt x="327065" y="74653"/>
                </a:cubicBezTo>
                <a:cubicBezTo>
                  <a:pt x="325375" y="76343"/>
                  <a:pt x="324530" y="78503"/>
                  <a:pt x="324530" y="81132"/>
                </a:cubicBezTo>
                <a:lnTo>
                  <a:pt x="324530" y="135221"/>
                </a:lnTo>
                <a:cubicBezTo>
                  <a:pt x="324530" y="137850"/>
                  <a:pt x="325375" y="140010"/>
                  <a:pt x="327065" y="141700"/>
                </a:cubicBezTo>
                <a:cubicBezTo>
                  <a:pt x="328756" y="143391"/>
                  <a:pt x="330915" y="144236"/>
                  <a:pt x="333545" y="144236"/>
                </a:cubicBezTo>
                <a:lnTo>
                  <a:pt x="423693" y="144236"/>
                </a:lnTo>
                <a:cubicBezTo>
                  <a:pt x="426321" y="144236"/>
                  <a:pt x="428482" y="143391"/>
                  <a:pt x="430172" y="141700"/>
                </a:cubicBezTo>
                <a:cubicBezTo>
                  <a:pt x="431862" y="140010"/>
                  <a:pt x="432707" y="137850"/>
                  <a:pt x="432707" y="135221"/>
                </a:cubicBezTo>
                <a:lnTo>
                  <a:pt x="432707" y="81132"/>
                </a:lnTo>
                <a:cubicBezTo>
                  <a:pt x="432707" y="78503"/>
                  <a:pt x="431862" y="76343"/>
                  <a:pt x="430172" y="74653"/>
                </a:cubicBezTo>
                <a:cubicBezTo>
                  <a:pt x="428482" y="72963"/>
                  <a:pt x="426321" y="72118"/>
                  <a:pt x="423693" y="72118"/>
                </a:cubicBezTo>
                <a:lnTo>
                  <a:pt x="333545" y="72118"/>
                </a:lnTo>
                <a:close/>
                <a:moveTo>
                  <a:pt x="45073" y="180295"/>
                </a:moveTo>
                <a:cubicBezTo>
                  <a:pt x="42444" y="180295"/>
                  <a:pt x="40285" y="181140"/>
                  <a:pt x="38594" y="182830"/>
                </a:cubicBezTo>
                <a:cubicBezTo>
                  <a:pt x="36904" y="184520"/>
                  <a:pt x="36059" y="186680"/>
                  <a:pt x="36059" y="189309"/>
                </a:cubicBezTo>
                <a:lnTo>
                  <a:pt x="36059" y="243398"/>
                </a:lnTo>
                <a:cubicBezTo>
                  <a:pt x="36059" y="246027"/>
                  <a:pt x="36904" y="248187"/>
                  <a:pt x="38594" y="249877"/>
                </a:cubicBezTo>
                <a:cubicBezTo>
                  <a:pt x="40285" y="251567"/>
                  <a:pt x="42444" y="252412"/>
                  <a:pt x="45073" y="252412"/>
                </a:cubicBezTo>
                <a:lnTo>
                  <a:pt x="135221" y="252412"/>
                </a:lnTo>
                <a:cubicBezTo>
                  <a:pt x="137851" y="252412"/>
                  <a:pt x="140010" y="251567"/>
                  <a:pt x="141701" y="249877"/>
                </a:cubicBezTo>
                <a:cubicBezTo>
                  <a:pt x="143391" y="248187"/>
                  <a:pt x="144235" y="246027"/>
                  <a:pt x="144235" y="243398"/>
                </a:cubicBezTo>
                <a:lnTo>
                  <a:pt x="144235" y="189309"/>
                </a:lnTo>
                <a:cubicBezTo>
                  <a:pt x="144235" y="186680"/>
                  <a:pt x="143391" y="184520"/>
                  <a:pt x="141701" y="182830"/>
                </a:cubicBezTo>
                <a:cubicBezTo>
                  <a:pt x="140010" y="181140"/>
                  <a:pt x="137851" y="180295"/>
                  <a:pt x="135221" y="180295"/>
                </a:cubicBezTo>
                <a:lnTo>
                  <a:pt x="45073" y="180295"/>
                </a:lnTo>
                <a:close/>
                <a:moveTo>
                  <a:pt x="189309" y="180295"/>
                </a:moveTo>
                <a:cubicBezTo>
                  <a:pt x="186680" y="180295"/>
                  <a:pt x="184521" y="181140"/>
                  <a:pt x="182830" y="182830"/>
                </a:cubicBezTo>
                <a:cubicBezTo>
                  <a:pt x="181140" y="184520"/>
                  <a:pt x="180295" y="186680"/>
                  <a:pt x="180295" y="189309"/>
                </a:cubicBezTo>
                <a:lnTo>
                  <a:pt x="180295" y="243398"/>
                </a:lnTo>
                <a:cubicBezTo>
                  <a:pt x="180295" y="246027"/>
                  <a:pt x="181140" y="248187"/>
                  <a:pt x="182830" y="249877"/>
                </a:cubicBezTo>
                <a:cubicBezTo>
                  <a:pt x="184521" y="251567"/>
                  <a:pt x="186680" y="252412"/>
                  <a:pt x="189309" y="252412"/>
                </a:cubicBezTo>
                <a:lnTo>
                  <a:pt x="279457" y="252412"/>
                </a:lnTo>
                <a:cubicBezTo>
                  <a:pt x="282086" y="252412"/>
                  <a:pt x="284246" y="251567"/>
                  <a:pt x="285936" y="249877"/>
                </a:cubicBezTo>
                <a:cubicBezTo>
                  <a:pt x="287626" y="248187"/>
                  <a:pt x="288471" y="246027"/>
                  <a:pt x="288471" y="243398"/>
                </a:cubicBezTo>
                <a:lnTo>
                  <a:pt x="288471" y="189309"/>
                </a:lnTo>
                <a:cubicBezTo>
                  <a:pt x="288471" y="186680"/>
                  <a:pt x="287626" y="184520"/>
                  <a:pt x="285936" y="182830"/>
                </a:cubicBezTo>
                <a:cubicBezTo>
                  <a:pt x="284246" y="181140"/>
                  <a:pt x="282086" y="180295"/>
                  <a:pt x="279457" y="180295"/>
                </a:cubicBezTo>
                <a:lnTo>
                  <a:pt x="189309" y="180295"/>
                </a:lnTo>
                <a:close/>
                <a:moveTo>
                  <a:pt x="333545" y="180295"/>
                </a:moveTo>
                <a:cubicBezTo>
                  <a:pt x="330915" y="180295"/>
                  <a:pt x="328756" y="181140"/>
                  <a:pt x="327065" y="182830"/>
                </a:cubicBezTo>
                <a:cubicBezTo>
                  <a:pt x="325375" y="184520"/>
                  <a:pt x="324530" y="186680"/>
                  <a:pt x="324530" y="189309"/>
                </a:cubicBezTo>
                <a:lnTo>
                  <a:pt x="324530" y="243398"/>
                </a:lnTo>
                <a:cubicBezTo>
                  <a:pt x="324530" y="246027"/>
                  <a:pt x="325375" y="248187"/>
                  <a:pt x="327065" y="249877"/>
                </a:cubicBezTo>
                <a:cubicBezTo>
                  <a:pt x="328756" y="251567"/>
                  <a:pt x="330915" y="252412"/>
                  <a:pt x="333545" y="252412"/>
                </a:cubicBezTo>
                <a:lnTo>
                  <a:pt x="423693" y="252412"/>
                </a:lnTo>
                <a:cubicBezTo>
                  <a:pt x="426321" y="252412"/>
                  <a:pt x="428482" y="251567"/>
                  <a:pt x="430172" y="249877"/>
                </a:cubicBezTo>
                <a:cubicBezTo>
                  <a:pt x="431862" y="248187"/>
                  <a:pt x="432707" y="246027"/>
                  <a:pt x="432707" y="243398"/>
                </a:cubicBezTo>
                <a:lnTo>
                  <a:pt x="432707" y="189309"/>
                </a:lnTo>
                <a:cubicBezTo>
                  <a:pt x="432707" y="186680"/>
                  <a:pt x="431862" y="184520"/>
                  <a:pt x="430172" y="182830"/>
                </a:cubicBezTo>
                <a:cubicBezTo>
                  <a:pt x="428482" y="181140"/>
                  <a:pt x="426321" y="180295"/>
                  <a:pt x="423693" y="180295"/>
                </a:cubicBezTo>
                <a:lnTo>
                  <a:pt x="333545" y="180295"/>
                </a:lnTo>
                <a:close/>
                <a:moveTo>
                  <a:pt x="45073" y="288471"/>
                </a:moveTo>
                <a:cubicBezTo>
                  <a:pt x="42444" y="288471"/>
                  <a:pt x="40285" y="289316"/>
                  <a:pt x="38594" y="291007"/>
                </a:cubicBezTo>
                <a:cubicBezTo>
                  <a:pt x="36904" y="292697"/>
                  <a:pt x="36059" y="294857"/>
                  <a:pt x="36059" y="297486"/>
                </a:cubicBezTo>
                <a:lnTo>
                  <a:pt x="36059" y="351575"/>
                </a:lnTo>
                <a:cubicBezTo>
                  <a:pt x="36059" y="354204"/>
                  <a:pt x="36904" y="356364"/>
                  <a:pt x="38594" y="358054"/>
                </a:cubicBezTo>
                <a:cubicBezTo>
                  <a:pt x="40285" y="359744"/>
                  <a:pt x="42444" y="360589"/>
                  <a:pt x="45073" y="360589"/>
                </a:cubicBezTo>
                <a:lnTo>
                  <a:pt x="135221" y="360589"/>
                </a:lnTo>
                <a:cubicBezTo>
                  <a:pt x="137851" y="360589"/>
                  <a:pt x="140010" y="359744"/>
                  <a:pt x="141701" y="358054"/>
                </a:cubicBezTo>
                <a:cubicBezTo>
                  <a:pt x="143391" y="356364"/>
                  <a:pt x="144235" y="354204"/>
                  <a:pt x="144235" y="351575"/>
                </a:cubicBezTo>
                <a:lnTo>
                  <a:pt x="144235" y="297486"/>
                </a:lnTo>
                <a:cubicBezTo>
                  <a:pt x="144235" y="294857"/>
                  <a:pt x="143391" y="292697"/>
                  <a:pt x="141701" y="291007"/>
                </a:cubicBezTo>
                <a:cubicBezTo>
                  <a:pt x="140010" y="289316"/>
                  <a:pt x="137851" y="288471"/>
                  <a:pt x="135221" y="288471"/>
                </a:cubicBezTo>
                <a:lnTo>
                  <a:pt x="45073" y="288471"/>
                </a:lnTo>
                <a:close/>
                <a:moveTo>
                  <a:pt x="189309" y="288471"/>
                </a:moveTo>
                <a:cubicBezTo>
                  <a:pt x="186680" y="288471"/>
                  <a:pt x="184521" y="289316"/>
                  <a:pt x="182830" y="291007"/>
                </a:cubicBezTo>
                <a:cubicBezTo>
                  <a:pt x="181140" y="292697"/>
                  <a:pt x="180295" y="294857"/>
                  <a:pt x="180295" y="297486"/>
                </a:cubicBezTo>
                <a:lnTo>
                  <a:pt x="180295" y="351575"/>
                </a:lnTo>
                <a:cubicBezTo>
                  <a:pt x="180295" y="354204"/>
                  <a:pt x="181140" y="356364"/>
                  <a:pt x="182830" y="358054"/>
                </a:cubicBezTo>
                <a:cubicBezTo>
                  <a:pt x="184521" y="359744"/>
                  <a:pt x="186680" y="360589"/>
                  <a:pt x="189309" y="360589"/>
                </a:cubicBezTo>
                <a:lnTo>
                  <a:pt x="279457" y="360589"/>
                </a:lnTo>
                <a:cubicBezTo>
                  <a:pt x="282086" y="360589"/>
                  <a:pt x="284246" y="359744"/>
                  <a:pt x="285936" y="358054"/>
                </a:cubicBezTo>
                <a:cubicBezTo>
                  <a:pt x="287626" y="356364"/>
                  <a:pt x="288471" y="354204"/>
                  <a:pt x="288471" y="351575"/>
                </a:cubicBezTo>
                <a:lnTo>
                  <a:pt x="288471" y="297486"/>
                </a:lnTo>
                <a:cubicBezTo>
                  <a:pt x="288471" y="294857"/>
                  <a:pt x="287626" y="292697"/>
                  <a:pt x="285936" y="291007"/>
                </a:cubicBezTo>
                <a:cubicBezTo>
                  <a:pt x="284246" y="289316"/>
                  <a:pt x="282086" y="288471"/>
                  <a:pt x="279457" y="288471"/>
                </a:cubicBezTo>
                <a:lnTo>
                  <a:pt x="189309" y="288471"/>
                </a:lnTo>
                <a:close/>
                <a:moveTo>
                  <a:pt x="333545" y="288471"/>
                </a:moveTo>
                <a:cubicBezTo>
                  <a:pt x="330915" y="288471"/>
                  <a:pt x="328756" y="289316"/>
                  <a:pt x="327065" y="291007"/>
                </a:cubicBezTo>
                <a:cubicBezTo>
                  <a:pt x="325375" y="292697"/>
                  <a:pt x="324530" y="294857"/>
                  <a:pt x="324530" y="297486"/>
                </a:cubicBezTo>
                <a:lnTo>
                  <a:pt x="324530" y="351575"/>
                </a:lnTo>
                <a:cubicBezTo>
                  <a:pt x="324530" y="354204"/>
                  <a:pt x="325375" y="356364"/>
                  <a:pt x="327065" y="358054"/>
                </a:cubicBezTo>
                <a:cubicBezTo>
                  <a:pt x="328756" y="359744"/>
                  <a:pt x="330915" y="360589"/>
                  <a:pt x="333545" y="360589"/>
                </a:cubicBezTo>
                <a:lnTo>
                  <a:pt x="423693" y="360589"/>
                </a:lnTo>
                <a:cubicBezTo>
                  <a:pt x="426321" y="360589"/>
                  <a:pt x="428482" y="359744"/>
                  <a:pt x="430172" y="358054"/>
                </a:cubicBezTo>
                <a:cubicBezTo>
                  <a:pt x="431862" y="356364"/>
                  <a:pt x="432707" y="354204"/>
                  <a:pt x="432707" y="351575"/>
                </a:cubicBezTo>
                <a:lnTo>
                  <a:pt x="432707" y="297486"/>
                </a:lnTo>
                <a:cubicBezTo>
                  <a:pt x="432707" y="294857"/>
                  <a:pt x="431862" y="292697"/>
                  <a:pt x="430172" y="291007"/>
                </a:cubicBezTo>
                <a:cubicBezTo>
                  <a:pt x="428482" y="289316"/>
                  <a:pt x="426321" y="288471"/>
                  <a:pt x="423693" y="288471"/>
                </a:cubicBezTo>
                <a:lnTo>
                  <a:pt x="333545" y="288471"/>
                </a:lnTo>
                <a:close/>
              </a:path>
            </a:pathLst>
          </a:custGeom>
          <a:solidFill>
            <a:srgbClr val="06657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Calibri"/>
              <a:buNone/>
              <a:tabLst/>
              <a:defRPr/>
            </a:pPr>
            <a:endParaRPr kumimoji="0" sz="13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4" name="Google Shape;486;p21">
            <a:extLst>
              <a:ext uri="{FF2B5EF4-FFF2-40B4-BE49-F238E27FC236}">
                <a16:creationId xmlns:a16="http://schemas.microsoft.com/office/drawing/2014/main" id="{1600842B-4365-4371-AAAC-AF1A80EF6457}"/>
              </a:ext>
            </a:extLst>
          </p:cNvPr>
          <p:cNvSpPr/>
          <p:nvPr/>
        </p:nvSpPr>
        <p:spPr>
          <a:xfrm>
            <a:off x="2125031" y="4666561"/>
            <a:ext cx="230099" cy="230099"/>
          </a:xfrm>
          <a:custGeom>
            <a:avLst/>
            <a:gdLst/>
            <a:ahLst/>
            <a:cxnLst/>
            <a:rect l="l" t="t" r="r" b="b"/>
            <a:pathLst>
              <a:path w="432707" h="432707" extrusionOk="0">
                <a:moveTo>
                  <a:pt x="216353" y="0"/>
                </a:moveTo>
                <a:cubicBezTo>
                  <a:pt x="255605" y="0"/>
                  <a:pt x="291805" y="9672"/>
                  <a:pt x="324952" y="29016"/>
                </a:cubicBezTo>
                <a:cubicBezTo>
                  <a:pt x="358100" y="48360"/>
                  <a:pt x="384346" y="74606"/>
                  <a:pt x="403691" y="107754"/>
                </a:cubicBezTo>
                <a:cubicBezTo>
                  <a:pt x="423034" y="140902"/>
                  <a:pt x="432707" y="177102"/>
                  <a:pt x="432707" y="216353"/>
                </a:cubicBezTo>
                <a:cubicBezTo>
                  <a:pt x="432707" y="255605"/>
                  <a:pt x="423034" y="291805"/>
                  <a:pt x="403691" y="324953"/>
                </a:cubicBezTo>
                <a:cubicBezTo>
                  <a:pt x="384346" y="358101"/>
                  <a:pt x="358100" y="384347"/>
                  <a:pt x="324952" y="403691"/>
                </a:cubicBezTo>
                <a:cubicBezTo>
                  <a:pt x="291805" y="423035"/>
                  <a:pt x="255605" y="432707"/>
                  <a:pt x="216353" y="432707"/>
                </a:cubicBezTo>
                <a:cubicBezTo>
                  <a:pt x="195506" y="432707"/>
                  <a:pt x="175035" y="429702"/>
                  <a:pt x="154940" y="423692"/>
                </a:cubicBezTo>
                <a:cubicBezTo>
                  <a:pt x="166021" y="406226"/>
                  <a:pt x="173345" y="390826"/>
                  <a:pt x="176914" y="377492"/>
                </a:cubicBezTo>
                <a:cubicBezTo>
                  <a:pt x="178604" y="371106"/>
                  <a:pt x="183675" y="351293"/>
                  <a:pt x="192126" y="318051"/>
                </a:cubicBezTo>
                <a:cubicBezTo>
                  <a:pt x="195882" y="325375"/>
                  <a:pt x="202737" y="331714"/>
                  <a:pt x="212691" y="337066"/>
                </a:cubicBezTo>
                <a:cubicBezTo>
                  <a:pt x="222644" y="342419"/>
                  <a:pt x="233349" y="345095"/>
                  <a:pt x="244806" y="345095"/>
                </a:cubicBezTo>
                <a:cubicBezTo>
                  <a:pt x="267530" y="345095"/>
                  <a:pt x="287813" y="338663"/>
                  <a:pt x="305655" y="325798"/>
                </a:cubicBezTo>
                <a:cubicBezTo>
                  <a:pt x="323497" y="312933"/>
                  <a:pt x="337300" y="295232"/>
                  <a:pt x="347066" y="272696"/>
                </a:cubicBezTo>
                <a:cubicBezTo>
                  <a:pt x="356832" y="250159"/>
                  <a:pt x="361715" y="224805"/>
                  <a:pt x="361715" y="196634"/>
                </a:cubicBezTo>
                <a:cubicBezTo>
                  <a:pt x="361715" y="175224"/>
                  <a:pt x="356128" y="155128"/>
                  <a:pt x="344954" y="136348"/>
                </a:cubicBezTo>
                <a:cubicBezTo>
                  <a:pt x="333779" y="117567"/>
                  <a:pt x="317581" y="102261"/>
                  <a:pt x="296359" y="90429"/>
                </a:cubicBezTo>
                <a:cubicBezTo>
                  <a:pt x="275136" y="78597"/>
                  <a:pt x="251191" y="72681"/>
                  <a:pt x="224522" y="72681"/>
                </a:cubicBezTo>
                <a:cubicBezTo>
                  <a:pt x="204803" y="72681"/>
                  <a:pt x="186398" y="75404"/>
                  <a:pt x="169307" y="80851"/>
                </a:cubicBezTo>
                <a:cubicBezTo>
                  <a:pt x="152217" y="86297"/>
                  <a:pt x="137709" y="93528"/>
                  <a:pt x="125783" y="102542"/>
                </a:cubicBezTo>
                <a:cubicBezTo>
                  <a:pt x="113857" y="111557"/>
                  <a:pt x="103622" y="121934"/>
                  <a:pt x="95077" y="133672"/>
                </a:cubicBezTo>
                <a:cubicBezTo>
                  <a:pt x="86531" y="145410"/>
                  <a:pt x="80240" y="157570"/>
                  <a:pt x="76202" y="170153"/>
                </a:cubicBezTo>
                <a:cubicBezTo>
                  <a:pt x="72164" y="182736"/>
                  <a:pt x="70145" y="195319"/>
                  <a:pt x="70145" y="207902"/>
                </a:cubicBezTo>
                <a:cubicBezTo>
                  <a:pt x="70145" y="227434"/>
                  <a:pt x="73902" y="244618"/>
                  <a:pt x="81414" y="259455"/>
                </a:cubicBezTo>
                <a:cubicBezTo>
                  <a:pt x="88926" y="274292"/>
                  <a:pt x="99912" y="284715"/>
                  <a:pt x="114374" y="290725"/>
                </a:cubicBezTo>
                <a:cubicBezTo>
                  <a:pt x="120008" y="292979"/>
                  <a:pt x="123576" y="291101"/>
                  <a:pt x="125079" y="285091"/>
                </a:cubicBezTo>
                <a:cubicBezTo>
                  <a:pt x="125454" y="283776"/>
                  <a:pt x="126206" y="280865"/>
                  <a:pt x="127332" y="276358"/>
                </a:cubicBezTo>
                <a:cubicBezTo>
                  <a:pt x="128459" y="271850"/>
                  <a:pt x="129210" y="269033"/>
                  <a:pt x="129586" y="267906"/>
                </a:cubicBezTo>
                <a:cubicBezTo>
                  <a:pt x="130713" y="263587"/>
                  <a:pt x="129680" y="259549"/>
                  <a:pt x="126488" y="255793"/>
                </a:cubicBezTo>
                <a:cubicBezTo>
                  <a:pt x="116909" y="244337"/>
                  <a:pt x="112120" y="230157"/>
                  <a:pt x="112120" y="213255"/>
                </a:cubicBezTo>
                <a:cubicBezTo>
                  <a:pt x="112120" y="184896"/>
                  <a:pt x="121933" y="160528"/>
                  <a:pt x="141559" y="140151"/>
                </a:cubicBezTo>
                <a:cubicBezTo>
                  <a:pt x="161185" y="119774"/>
                  <a:pt x="186867" y="109585"/>
                  <a:pt x="218607" y="109585"/>
                </a:cubicBezTo>
                <a:cubicBezTo>
                  <a:pt x="246965" y="109585"/>
                  <a:pt x="269080" y="117285"/>
                  <a:pt x="284949" y="132686"/>
                </a:cubicBezTo>
                <a:cubicBezTo>
                  <a:pt x="300819" y="148086"/>
                  <a:pt x="308754" y="168087"/>
                  <a:pt x="308754" y="192690"/>
                </a:cubicBezTo>
                <a:cubicBezTo>
                  <a:pt x="308754" y="224617"/>
                  <a:pt x="302321" y="251755"/>
                  <a:pt x="289457" y="274104"/>
                </a:cubicBezTo>
                <a:cubicBezTo>
                  <a:pt x="276592" y="296453"/>
                  <a:pt x="260112" y="307628"/>
                  <a:pt x="240017" y="307628"/>
                </a:cubicBezTo>
                <a:cubicBezTo>
                  <a:pt x="228561" y="307628"/>
                  <a:pt x="219358" y="303543"/>
                  <a:pt x="212409" y="295373"/>
                </a:cubicBezTo>
                <a:cubicBezTo>
                  <a:pt x="205460" y="287204"/>
                  <a:pt x="203300" y="277391"/>
                  <a:pt x="205930" y="265934"/>
                </a:cubicBezTo>
                <a:cubicBezTo>
                  <a:pt x="207432" y="259361"/>
                  <a:pt x="209920" y="250581"/>
                  <a:pt x="213395" y="239595"/>
                </a:cubicBezTo>
                <a:cubicBezTo>
                  <a:pt x="216870" y="228608"/>
                  <a:pt x="219686" y="218936"/>
                  <a:pt x="221846" y="210579"/>
                </a:cubicBezTo>
                <a:cubicBezTo>
                  <a:pt x="224006" y="202221"/>
                  <a:pt x="225086" y="195131"/>
                  <a:pt x="225086" y="189309"/>
                </a:cubicBezTo>
                <a:cubicBezTo>
                  <a:pt x="225086" y="179919"/>
                  <a:pt x="222550" y="172125"/>
                  <a:pt x="217480" y="165927"/>
                </a:cubicBezTo>
                <a:cubicBezTo>
                  <a:pt x="212409" y="159730"/>
                  <a:pt x="205178" y="156631"/>
                  <a:pt x="195788" y="156631"/>
                </a:cubicBezTo>
                <a:cubicBezTo>
                  <a:pt x="184144" y="156631"/>
                  <a:pt x="174284" y="161983"/>
                  <a:pt x="166209" y="172688"/>
                </a:cubicBezTo>
                <a:cubicBezTo>
                  <a:pt x="158133" y="183393"/>
                  <a:pt x="154095" y="196728"/>
                  <a:pt x="154095" y="212691"/>
                </a:cubicBezTo>
                <a:cubicBezTo>
                  <a:pt x="154095" y="226401"/>
                  <a:pt x="156443" y="237857"/>
                  <a:pt x="161138" y="247060"/>
                </a:cubicBezTo>
                <a:lnTo>
                  <a:pt x="133248" y="364815"/>
                </a:lnTo>
                <a:cubicBezTo>
                  <a:pt x="130055" y="377961"/>
                  <a:pt x="128835" y="394582"/>
                  <a:pt x="129586" y="414678"/>
                </a:cubicBezTo>
                <a:cubicBezTo>
                  <a:pt x="90898" y="397587"/>
                  <a:pt x="59628" y="371200"/>
                  <a:pt x="35778" y="335517"/>
                </a:cubicBezTo>
                <a:cubicBezTo>
                  <a:pt x="11925" y="299834"/>
                  <a:pt x="0" y="260112"/>
                  <a:pt x="0" y="216353"/>
                </a:cubicBezTo>
                <a:cubicBezTo>
                  <a:pt x="0" y="177102"/>
                  <a:pt x="9672" y="140902"/>
                  <a:pt x="29016" y="107754"/>
                </a:cubicBezTo>
                <a:cubicBezTo>
                  <a:pt x="48359" y="74606"/>
                  <a:pt x="74605" y="48360"/>
                  <a:pt x="107754" y="29016"/>
                </a:cubicBezTo>
                <a:cubicBezTo>
                  <a:pt x="140902" y="9672"/>
                  <a:pt x="177101" y="0"/>
                  <a:pt x="216353" y="0"/>
                </a:cubicBezTo>
                <a:close/>
              </a:path>
            </a:pathLst>
          </a:custGeom>
          <a:solidFill>
            <a:srgbClr val="06657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Calibri"/>
              <a:buNone/>
              <a:tabLst/>
              <a:defRPr/>
            </a:pPr>
            <a:endParaRPr kumimoji="0" sz="13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5" name="Google Shape;487;p21">
            <a:extLst>
              <a:ext uri="{FF2B5EF4-FFF2-40B4-BE49-F238E27FC236}">
                <a16:creationId xmlns:a16="http://schemas.microsoft.com/office/drawing/2014/main" id="{A8B50C84-1496-4FCF-A4DB-649380140EFE}"/>
              </a:ext>
            </a:extLst>
          </p:cNvPr>
          <p:cNvSpPr/>
          <p:nvPr/>
        </p:nvSpPr>
        <p:spPr>
          <a:xfrm>
            <a:off x="2454260" y="4666561"/>
            <a:ext cx="230099" cy="230099"/>
          </a:xfrm>
          <a:custGeom>
            <a:avLst/>
            <a:gdLst/>
            <a:ahLst/>
            <a:cxnLst/>
            <a:rect l="l" t="t" r="r" b="b"/>
            <a:pathLst>
              <a:path w="432707" h="432707" extrusionOk="0">
                <a:moveTo>
                  <a:pt x="81133" y="0"/>
                </a:moveTo>
                <a:lnTo>
                  <a:pt x="351575" y="0"/>
                </a:lnTo>
                <a:cubicBezTo>
                  <a:pt x="373924" y="0"/>
                  <a:pt x="393033" y="7935"/>
                  <a:pt x="408903" y="23804"/>
                </a:cubicBezTo>
                <a:cubicBezTo>
                  <a:pt x="424773" y="39674"/>
                  <a:pt x="432707" y="58783"/>
                  <a:pt x="432707" y="81132"/>
                </a:cubicBezTo>
                <a:lnTo>
                  <a:pt x="432707" y="351575"/>
                </a:lnTo>
                <a:cubicBezTo>
                  <a:pt x="432707" y="373924"/>
                  <a:pt x="424773" y="393033"/>
                  <a:pt x="408903" y="408902"/>
                </a:cubicBezTo>
                <a:cubicBezTo>
                  <a:pt x="393033" y="424772"/>
                  <a:pt x="373924" y="432707"/>
                  <a:pt x="351575" y="432707"/>
                </a:cubicBezTo>
                <a:lnTo>
                  <a:pt x="147335" y="432707"/>
                </a:lnTo>
                <a:cubicBezTo>
                  <a:pt x="163298" y="409795"/>
                  <a:pt x="173440" y="390075"/>
                  <a:pt x="177760" y="373548"/>
                </a:cubicBezTo>
                <a:cubicBezTo>
                  <a:pt x="179450" y="367162"/>
                  <a:pt x="184427" y="347536"/>
                  <a:pt x="192691" y="314670"/>
                </a:cubicBezTo>
                <a:cubicBezTo>
                  <a:pt x="196634" y="321995"/>
                  <a:pt x="203536" y="328286"/>
                  <a:pt x="213396" y="333545"/>
                </a:cubicBezTo>
                <a:cubicBezTo>
                  <a:pt x="223256" y="338804"/>
                  <a:pt x="233820" y="341433"/>
                  <a:pt x="245089" y="341433"/>
                </a:cubicBezTo>
                <a:cubicBezTo>
                  <a:pt x="279082" y="341433"/>
                  <a:pt x="306830" y="327582"/>
                  <a:pt x="328334" y="299881"/>
                </a:cubicBezTo>
                <a:cubicBezTo>
                  <a:pt x="349838" y="272179"/>
                  <a:pt x="360590" y="237106"/>
                  <a:pt x="360590" y="194662"/>
                </a:cubicBezTo>
                <a:cubicBezTo>
                  <a:pt x="360590" y="178886"/>
                  <a:pt x="357303" y="163627"/>
                  <a:pt x="350730" y="148884"/>
                </a:cubicBezTo>
                <a:cubicBezTo>
                  <a:pt x="344157" y="134141"/>
                  <a:pt x="335095" y="121088"/>
                  <a:pt x="323545" y="109726"/>
                </a:cubicBezTo>
                <a:cubicBezTo>
                  <a:pt x="311995" y="98364"/>
                  <a:pt x="297674" y="89255"/>
                  <a:pt x="280584" y="82400"/>
                </a:cubicBezTo>
                <a:cubicBezTo>
                  <a:pt x="263493" y="75545"/>
                  <a:pt x="244994" y="72118"/>
                  <a:pt x="225087" y="72118"/>
                </a:cubicBezTo>
                <a:cubicBezTo>
                  <a:pt x="205555" y="72118"/>
                  <a:pt x="187291" y="74794"/>
                  <a:pt x="170295" y="80146"/>
                </a:cubicBezTo>
                <a:cubicBezTo>
                  <a:pt x="153298" y="85499"/>
                  <a:pt x="138931" y="92683"/>
                  <a:pt x="127193" y="101697"/>
                </a:cubicBezTo>
                <a:cubicBezTo>
                  <a:pt x="115454" y="110712"/>
                  <a:pt x="105360" y="120994"/>
                  <a:pt x="96909" y="132545"/>
                </a:cubicBezTo>
                <a:cubicBezTo>
                  <a:pt x="88457" y="144095"/>
                  <a:pt x="82213" y="156114"/>
                  <a:pt x="78175" y="168603"/>
                </a:cubicBezTo>
                <a:cubicBezTo>
                  <a:pt x="74137" y="181093"/>
                  <a:pt x="72118" y="193535"/>
                  <a:pt x="72118" y="205930"/>
                </a:cubicBezTo>
                <a:cubicBezTo>
                  <a:pt x="72118" y="225086"/>
                  <a:pt x="75827" y="241989"/>
                  <a:pt x="83246" y="256638"/>
                </a:cubicBezTo>
                <a:cubicBezTo>
                  <a:pt x="90664" y="271287"/>
                  <a:pt x="101604" y="281616"/>
                  <a:pt x="116065" y="287626"/>
                </a:cubicBezTo>
                <a:cubicBezTo>
                  <a:pt x="118506" y="288565"/>
                  <a:pt x="120713" y="288565"/>
                  <a:pt x="122685" y="287626"/>
                </a:cubicBezTo>
                <a:cubicBezTo>
                  <a:pt x="124657" y="286687"/>
                  <a:pt x="126019" y="284903"/>
                  <a:pt x="126770" y="282274"/>
                </a:cubicBezTo>
                <a:cubicBezTo>
                  <a:pt x="128648" y="274010"/>
                  <a:pt x="130056" y="268282"/>
                  <a:pt x="130996" y="265089"/>
                </a:cubicBezTo>
                <a:cubicBezTo>
                  <a:pt x="132123" y="260770"/>
                  <a:pt x="131089" y="256826"/>
                  <a:pt x="127897" y="253258"/>
                </a:cubicBezTo>
                <a:cubicBezTo>
                  <a:pt x="118506" y="241614"/>
                  <a:pt x="113811" y="227528"/>
                  <a:pt x="113811" y="211001"/>
                </a:cubicBezTo>
                <a:cubicBezTo>
                  <a:pt x="113811" y="182830"/>
                  <a:pt x="123530" y="158744"/>
                  <a:pt x="142968" y="138742"/>
                </a:cubicBezTo>
                <a:cubicBezTo>
                  <a:pt x="162407" y="118741"/>
                  <a:pt x="187807" y="108740"/>
                  <a:pt x="219171" y="108740"/>
                </a:cubicBezTo>
                <a:cubicBezTo>
                  <a:pt x="247154" y="108740"/>
                  <a:pt x="268987" y="116346"/>
                  <a:pt x="284669" y="131559"/>
                </a:cubicBezTo>
                <a:cubicBezTo>
                  <a:pt x="300351" y="146771"/>
                  <a:pt x="308191" y="166491"/>
                  <a:pt x="308191" y="190718"/>
                </a:cubicBezTo>
                <a:cubicBezTo>
                  <a:pt x="308191" y="222269"/>
                  <a:pt x="301853" y="249126"/>
                  <a:pt x="289176" y="271287"/>
                </a:cubicBezTo>
                <a:cubicBezTo>
                  <a:pt x="276499" y="293448"/>
                  <a:pt x="260207" y="304529"/>
                  <a:pt x="240299" y="304529"/>
                </a:cubicBezTo>
                <a:cubicBezTo>
                  <a:pt x="229031" y="304529"/>
                  <a:pt x="219923" y="300444"/>
                  <a:pt x="212973" y="292274"/>
                </a:cubicBezTo>
                <a:cubicBezTo>
                  <a:pt x="206024" y="284105"/>
                  <a:pt x="203865" y="274386"/>
                  <a:pt x="206494" y="263117"/>
                </a:cubicBezTo>
                <a:cubicBezTo>
                  <a:pt x="207996" y="256732"/>
                  <a:pt x="210485" y="248046"/>
                  <a:pt x="213960" y="237059"/>
                </a:cubicBezTo>
                <a:cubicBezTo>
                  <a:pt x="217434" y="226072"/>
                  <a:pt x="220204" y="216494"/>
                  <a:pt x="222270" y="208325"/>
                </a:cubicBezTo>
                <a:cubicBezTo>
                  <a:pt x="224336" y="200155"/>
                  <a:pt x="225369" y="193159"/>
                  <a:pt x="225369" y="187337"/>
                </a:cubicBezTo>
                <a:cubicBezTo>
                  <a:pt x="225369" y="178135"/>
                  <a:pt x="222881" y="170482"/>
                  <a:pt x="217903" y="164378"/>
                </a:cubicBezTo>
                <a:cubicBezTo>
                  <a:pt x="212926" y="158274"/>
                  <a:pt x="205837" y="155222"/>
                  <a:pt x="196634" y="155222"/>
                </a:cubicBezTo>
                <a:cubicBezTo>
                  <a:pt x="185178" y="155222"/>
                  <a:pt x="175459" y="160528"/>
                  <a:pt x="167477" y="171139"/>
                </a:cubicBezTo>
                <a:cubicBezTo>
                  <a:pt x="159496" y="181750"/>
                  <a:pt x="155504" y="194850"/>
                  <a:pt x="155504" y="210438"/>
                </a:cubicBezTo>
                <a:cubicBezTo>
                  <a:pt x="155504" y="223960"/>
                  <a:pt x="157758" y="235322"/>
                  <a:pt x="162266" y="244524"/>
                </a:cubicBezTo>
                <a:lnTo>
                  <a:pt x="134658" y="361153"/>
                </a:lnTo>
                <a:cubicBezTo>
                  <a:pt x="130150" y="379933"/>
                  <a:pt x="129493" y="403785"/>
                  <a:pt x="132686" y="432707"/>
                </a:cubicBezTo>
                <a:lnTo>
                  <a:pt x="81133" y="432707"/>
                </a:lnTo>
                <a:cubicBezTo>
                  <a:pt x="58784" y="432707"/>
                  <a:pt x="39675" y="424772"/>
                  <a:pt x="23805" y="408902"/>
                </a:cubicBezTo>
                <a:cubicBezTo>
                  <a:pt x="7935" y="393033"/>
                  <a:pt x="0" y="373924"/>
                  <a:pt x="0" y="351575"/>
                </a:cubicBezTo>
                <a:lnTo>
                  <a:pt x="0" y="81132"/>
                </a:lnTo>
                <a:cubicBezTo>
                  <a:pt x="0" y="58783"/>
                  <a:pt x="7935" y="39674"/>
                  <a:pt x="23805" y="23804"/>
                </a:cubicBezTo>
                <a:cubicBezTo>
                  <a:pt x="39675" y="7935"/>
                  <a:pt x="58784" y="0"/>
                  <a:pt x="81133" y="0"/>
                </a:cubicBezTo>
                <a:close/>
              </a:path>
            </a:pathLst>
          </a:custGeom>
          <a:solidFill>
            <a:srgbClr val="06657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Calibri"/>
              <a:buNone/>
              <a:tabLst/>
              <a:defRPr/>
            </a:pPr>
            <a:endParaRPr kumimoji="0" sz="13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6" name="Google Shape;488;p21">
            <a:extLst>
              <a:ext uri="{FF2B5EF4-FFF2-40B4-BE49-F238E27FC236}">
                <a16:creationId xmlns:a16="http://schemas.microsoft.com/office/drawing/2014/main" id="{5E989993-FDC6-4B0C-A695-55C9319B074C}"/>
              </a:ext>
            </a:extLst>
          </p:cNvPr>
          <p:cNvSpPr/>
          <p:nvPr/>
        </p:nvSpPr>
        <p:spPr>
          <a:xfrm>
            <a:off x="4758867" y="4666561"/>
            <a:ext cx="249274" cy="230099"/>
          </a:xfrm>
          <a:custGeom>
            <a:avLst/>
            <a:gdLst/>
            <a:ahLst/>
            <a:cxnLst/>
            <a:rect l="l" t="t" r="r" b="b"/>
            <a:pathLst>
              <a:path w="468766" h="432707" extrusionOk="0">
                <a:moveTo>
                  <a:pt x="45073" y="0"/>
                </a:moveTo>
                <a:lnTo>
                  <a:pt x="423692" y="0"/>
                </a:lnTo>
                <a:cubicBezTo>
                  <a:pt x="436087" y="0"/>
                  <a:pt x="446699" y="4413"/>
                  <a:pt x="455525" y="13240"/>
                </a:cubicBezTo>
                <a:cubicBezTo>
                  <a:pt x="464352" y="22067"/>
                  <a:pt x="468766" y="32678"/>
                  <a:pt x="468766" y="45074"/>
                </a:cubicBezTo>
                <a:lnTo>
                  <a:pt x="468766" y="387633"/>
                </a:lnTo>
                <a:cubicBezTo>
                  <a:pt x="468766" y="400029"/>
                  <a:pt x="464352" y="410640"/>
                  <a:pt x="455525" y="419467"/>
                </a:cubicBezTo>
                <a:cubicBezTo>
                  <a:pt x="446699" y="428293"/>
                  <a:pt x="436087" y="432707"/>
                  <a:pt x="423692" y="432707"/>
                </a:cubicBezTo>
                <a:lnTo>
                  <a:pt x="45073" y="432707"/>
                </a:lnTo>
                <a:cubicBezTo>
                  <a:pt x="32678" y="432707"/>
                  <a:pt x="22067" y="428293"/>
                  <a:pt x="13240" y="419467"/>
                </a:cubicBezTo>
                <a:cubicBezTo>
                  <a:pt x="4414" y="410640"/>
                  <a:pt x="0" y="400029"/>
                  <a:pt x="0" y="387633"/>
                </a:cubicBezTo>
                <a:lnTo>
                  <a:pt x="0" y="45074"/>
                </a:lnTo>
                <a:cubicBezTo>
                  <a:pt x="0" y="32678"/>
                  <a:pt x="4414" y="22067"/>
                  <a:pt x="13240" y="13240"/>
                </a:cubicBezTo>
                <a:cubicBezTo>
                  <a:pt x="22067" y="4413"/>
                  <a:pt x="32678" y="0"/>
                  <a:pt x="45073" y="0"/>
                </a:cubicBezTo>
                <a:close/>
                <a:moveTo>
                  <a:pt x="36059" y="72118"/>
                </a:moveTo>
                <a:lnTo>
                  <a:pt x="36059" y="387633"/>
                </a:lnTo>
                <a:cubicBezTo>
                  <a:pt x="36059" y="390075"/>
                  <a:pt x="36951" y="392188"/>
                  <a:pt x="38735" y="393972"/>
                </a:cubicBezTo>
                <a:cubicBezTo>
                  <a:pt x="40519" y="395756"/>
                  <a:pt x="42632" y="396648"/>
                  <a:pt x="45073" y="396648"/>
                </a:cubicBezTo>
                <a:lnTo>
                  <a:pt x="216353" y="396648"/>
                </a:lnTo>
                <a:lnTo>
                  <a:pt x="216353" y="72118"/>
                </a:lnTo>
                <a:lnTo>
                  <a:pt x="36059" y="72118"/>
                </a:lnTo>
                <a:close/>
                <a:moveTo>
                  <a:pt x="252412" y="72118"/>
                </a:moveTo>
                <a:lnTo>
                  <a:pt x="252412" y="396648"/>
                </a:lnTo>
                <a:lnTo>
                  <a:pt x="423692" y="396648"/>
                </a:lnTo>
                <a:cubicBezTo>
                  <a:pt x="426134" y="396648"/>
                  <a:pt x="428247" y="395756"/>
                  <a:pt x="430030" y="393972"/>
                </a:cubicBezTo>
                <a:cubicBezTo>
                  <a:pt x="431815" y="392188"/>
                  <a:pt x="432706" y="390075"/>
                  <a:pt x="432706" y="387633"/>
                </a:cubicBezTo>
                <a:lnTo>
                  <a:pt x="432706" y="72118"/>
                </a:lnTo>
                <a:lnTo>
                  <a:pt x="252412" y="72118"/>
                </a:lnTo>
                <a:close/>
              </a:path>
            </a:pathLst>
          </a:custGeom>
          <a:solidFill>
            <a:srgbClr val="06657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Calibri"/>
              <a:buNone/>
              <a:tabLst/>
              <a:defRPr/>
            </a:pPr>
            <a:endParaRPr kumimoji="0" sz="13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7" name="Google Shape;489;p21">
            <a:extLst>
              <a:ext uri="{FF2B5EF4-FFF2-40B4-BE49-F238E27FC236}">
                <a16:creationId xmlns:a16="http://schemas.microsoft.com/office/drawing/2014/main" id="{00E5DA21-7F52-4669-9FAD-61566600B7FA}"/>
              </a:ext>
            </a:extLst>
          </p:cNvPr>
          <p:cNvSpPr/>
          <p:nvPr/>
        </p:nvSpPr>
        <p:spPr>
          <a:xfrm>
            <a:off x="5624995" y="4676146"/>
            <a:ext cx="153400" cy="86288"/>
          </a:xfrm>
          <a:custGeom>
            <a:avLst/>
            <a:gdLst/>
            <a:ahLst/>
            <a:cxnLst/>
            <a:rect l="l" t="t" r="r" b="b"/>
            <a:pathLst>
              <a:path w="288472" h="162266" extrusionOk="0">
                <a:moveTo>
                  <a:pt x="144235" y="0"/>
                </a:moveTo>
                <a:cubicBezTo>
                  <a:pt x="149119" y="0"/>
                  <a:pt x="153344" y="1784"/>
                  <a:pt x="156912" y="5353"/>
                </a:cubicBezTo>
                <a:lnTo>
                  <a:pt x="283119" y="131559"/>
                </a:lnTo>
                <a:cubicBezTo>
                  <a:pt x="286687" y="135127"/>
                  <a:pt x="288472" y="139353"/>
                  <a:pt x="288472" y="144236"/>
                </a:cubicBezTo>
                <a:cubicBezTo>
                  <a:pt x="288472" y="149119"/>
                  <a:pt x="286687" y="153345"/>
                  <a:pt x="283119" y="156913"/>
                </a:cubicBezTo>
                <a:cubicBezTo>
                  <a:pt x="279550" y="160481"/>
                  <a:pt x="275325" y="162266"/>
                  <a:pt x="270441" y="162266"/>
                </a:cubicBezTo>
                <a:lnTo>
                  <a:pt x="18029" y="162266"/>
                </a:lnTo>
                <a:cubicBezTo>
                  <a:pt x="13147" y="162266"/>
                  <a:pt x="8921" y="160481"/>
                  <a:pt x="5352" y="156913"/>
                </a:cubicBezTo>
                <a:cubicBezTo>
                  <a:pt x="1783" y="153345"/>
                  <a:pt x="0" y="149119"/>
                  <a:pt x="0" y="144236"/>
                </a:cubicBezTo>
                <a:cubicBezTo>
                  <a:pt x="0" y="139353"/>
                  <a:pt x="1783" y="135127"/>
                  <a:pt x="5352" y="131559"/>
                </a:cubicBezTo>
                <a:lnTo>
                  <a:pt x="131558" y="5353"/>
                </a:lnTo>
                <a:cubicBezTo>
                  <a:pt x="135128" y="1784"/>
                  <a:pt x="139353" y="0"/>
                  <a:pt x="144235" y="0"/>
                </a:cubicBezTo>
                <a:close/>
              </a:path>
            </a:pathLst>
          </a:custGeom>
          <a:solidFill>
            <a:srgbClr val="06657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Calibri"/>
              <a:buNone/>
              <a:tabLst/>
              <a:defRPr/>
            </a:pPr>
            <a:endParaRPr kumimoji="0" sz="13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8" name="Google Shape;490;p21">
            <a:extLst>
              <a:ext uri="{FF2B5EF4-FFF2-40B4-BE49-F238E27FC236}">
                <a16:creationId xmlns:a16="http://schemas.microsoft.com/office/drawing/2014/main" id="{600B5BEF-3DE0-4983-8921-920564722732}"/>
              </a:ext>
            </a:extLst>
          </p:cNvPr>
          <p:cNvSpPr/>
          <p:nvPr/>
        </p:nvSpPr>
        <p:spPr>
          <a:xfrm>
            <a:off x="1764868" y="4685734"/>
            <a:ext cx="258861" cy="210924"/>
          </a:xfrm>
          <a:custGeom>
            <a:avLst/>
            <a:gdLst/>
            <a:ahLst/>
            <a:cxnLst/>
            <a:rect l="l" t="t" r="r" b="b"/>
            <a:pathLst>
              <a:path w="486795" h="396648" extrusionOk="0">
                <a:moveTo>
                  <a:pt x="180295" y="0"/>
                </a:moveTo>
                <a:lnTo>
                  <a:pt x="468766" y="0"/>
                </a:lnTo>
                <a:cubicBezTo>
                  <a:pt x="473649" y="0"/>
                  <a:pt x="477875" y="1784"/>
                  <a:pt x="481444" y="5352"/>
                </a:cubicBezTo>
                <a:cubicBezTo>
                  <a:pt x="485012" y="8921"/>
                  <a:pt x="486795" y="13146"/>
                  <a:pt x="486795" y="18029"/>
                </a:cubicBezTo>
                <a:lnTo>
                  <a:pt x="486795" y="306501"/>
                </a:lnTo>
                <a:cubicBezTo>
                  <a:pt x="486795" y="309318"/>
                  <a:pt x="486420" y="311806"/>
                  <a:pt x="485669" y="313966"/>
                </a:cubicBezTo>
                <a:cubicBezTo>
                  <a:pt x="484918" y="316126"/>
                  <a:pt x="483650" y="317863"/>
                  <a:pt x="481866" y="319178"/>
                </a:cubicBezTo>
                <a:cubicBezTo>
                  <a:pt x="480081" y="320492"/>
                  <a:pt x="478532" y="321572"/>
                  <a:pt x="477218" y="322418"/>
                </a:cubicBezTo>
                <a:cubicBezTo>
                  <a:pt x="475903" y="323263"/>
                  <a:pt x="473696" y="323826"/>
                  <a:pt x="470598" y="324108"/>
                </a:cubicBezTo>
                <a:cubicBezTo>
                  <a:pt x="467499" y="324389"/>
                  <a:pt x="465386" y="324577"/>
                  <a:pt x="464259" y="324671"/>
                </a:cubicBezTo>
                <a:cubicBezTo>
                  <a:pt x="463132" y="324765"/>
                  <a:pt x="460738" y="324765"/>
                  <a:pt x="457076" y="324671"/>
                </a:cubicBezTo>
                <a:cubicBezTo>
                  <a:pt x="453414" y="324577"/>
                  <a:pt x="451300" y="324530"/>
                  <a:pt x="450737" y="324530"/>
                </a:cubicBezTo>
                <a:cubicBezTo>
                  <a:pt x="450737" y="344438"/>
                  <a:pt x="443694" y="361434"/>
                  <a:pt x="429608" y="375520"/>
                </a:cubicBezTo>
                <a:cubicBezTo>
                  <a:pt x="415523" y="389605"/>
                  <a:pt x="398527" y="396648"/>
                  <a:pt x="378619" y="396648"/>
                </a:cubicBezTo>
                <a:cubicBezTo>
                  <a:pt x="358711" y="396648"/>
                  <a:pt x="341716" y="389605"/>
                  <a:pt x="327630" y="375520"/>
                </a:cubicBezTo>
                <a:cubicBezTo>
                  <a:pt x="313545" y="361434"/>
                  <a:pt x="306501" y="344438"/>
                  <a:pt x="306501" y="324530"/>
                </a:cubicBezTo>
                <a:lnTo>
                  <a:pt x="198325" y="324530"/>
                </a:lnTo>
                <a:cubicBezTo>
                  <a:pt x="198325" y="344438"/>
                  <a:pt x="191281" y="361434"/>
                  <a:pt x="177196" y="375520"/>
                </a:cubicBezTo>
                <a:cubicBezTo>
                  <a:pt x="163110" y="389605"/>
                  <a:pt x="146115" y="396648"/>
                  <a:pt x="126206" y="396648"/>
                </a:cubicBezTo>
                <a:cubicBezTo>
                  <a:pt x="106299" y="396648"/>
                  <a:pt x="89303" y="389605"/>
                  <a:pt x="75218" y="375520"/>
                </a:cubicBezTo>
                <a:cubicBezTo>
                  <a:pt x="61132" y="361434"/>
                  <a:pt x="54089" y="344438"/>
                  <a:pt x="54089" y="324530"/>
                </a:cubicBezTo>
                <a:lnTo>
                  <a:pt x="36060" y="324530"/>
                </a:lnTo>
                <a:cubicBezTo>
                  <a:pt x="35496" y="324530"/>
                  <a:pt x="33383" y="324577"/>
                  <a:pt x="29721" y="324671"/>
                </a:cubicBezTo>
                <a:cubicBezTo>
                  <a:pt x="26059" y="324765"/>
                  <a:pt x="23664" y="324765"/>
                  <a:pt x="22537" y="324671"/>
                </a:cubicBezTo>
                <a:cubicBezTo>
                  <a:pt x="21411" y="324577"/>
                  <a:pt x="19298" y="324389"/>
                  <a:pt x="16199" y="324108"/>
                </a:cubicBezTo>
                <a:cubicBezTo>
                  <a:pt x="13100" y="323826"/>
                  <a:pt x="10893" y="323263"/>
                  <a:pt x="9578" y="322418"/>
                </a:cubicBezTo>
                <a:cubicBezTo>
                  <a:pt x="8264" y="321572"/>
                  <a:pt x="6714" y="320492"/>
                  <a:pt x="4930" y="319178"/>
                </a:cubicBezTo>
                <a:cubicBezTo>
                  <a:pt x="3146" y="317863"/>
                  <a:pt x="1878" y="316126"/>
                  <a:pt x="1127" y="313966"/>
                </a:cubicBezTo>
                <a:cubicBezTo>
                  <a:pt x="376" y="311806"/>
                  <a:pt x="0" y="309318"/>
                  <a:pt x="0" y="306501"/>
                </a:cubicBezTo>
                <a:cubicBezTo>
                  <a:pt x="0" y="301618"/>
                  <a:pt x="1785" y="297392"/>
                  <a:pt x="5353" y="293824"/>
                </a:cubicBezTo>
                <a:cubicBezTo>
                  <a:pt x="8921" y="290256"/>
                  <a:pt x="13147" y="288471"/>
                  <a:pt x="18030" y="288471"/>
                </a:cubicBezTo>
                <a:lnTo>
                  <a:pt x="18030" y="198324"/>
                </a:lnTo>
                <a:cubicBezTo>
                  <a:pt x="18030" y="196821"/>
                  <a:pt x="17982" y="193535"/>
                  <a:pt x="17888" y="188464"/>
                </a:cubicBezTo>
                <a:cubicBezTo>
                  <a:pt x="17795" y="183393"/>
                  <a:pt x="17795" y="179825"/>
                  <a:pt x="17888" y="177759"/>
                </a:cubicBezTo>
                <a:cubicBezTo>
                  <a:pt x="17982" y="175693"/>
                  <a:pt x="18217" y="172454"/>
                  <a:pt x="18594" y="168040"/>
                </a:cubicBezTo>
                <a:cubicBezTo>
                  <a:pt x="18969" y="163627"/>
                  <a:pt x="19579" y="160152"/>
                  <a:pt x="20424" y="157617"/>
                </a:cubicBezTo>
                <a:cubicBezTo>
                  <a:pt x="21270" y="155081"/>
                  <a:pt x="22583" y="152217"/>
                  <a:pt x="24368" y="149025"/>
                </a:cubicBezTo>
                <a:cubicBezTo>
                  <a:pt x="26153" y="145832"/>
                  <a:pt x="28265" y="143015"/>
                  <a:pt x="30706" y="140573"/>
                </a:cubicBezTo>
                <a:lnTo>
                  <a:pt x="86486" y="84795"/>
                </a:lnTo>
                <a:cubicBezTo>
                  <a:pt x="90053" y="81226"/>
                  <a:pt x="94797" y="78221"/>
                  <a:pt x="100712" y="75780"/>
                </a:cubicBezTo>
                <a:cubicBezTo>
                  <a:pt x="106628" y="73339"/>
                  <a:pt x="112121" y="72118"/>
                  <a:pt x="117192" y="72118"/>
                </a:cubicBezTo>
                <a:lnTo>
                  <a:pt x="162266" y="72118"/>
                </a:lnTo>
                <a:lnTo>
                  <a:pt x="162266" y="18029"/>
                </a:lnTo>
                <a:cubicBezTo>
                  <a:pt x="162266" y="13146"/>
                  <a:pt x="164050" y="8921"/>
                  <a:pt x="167618" y="5352"/>
                </a:cubicBezTo>
                <a:cubicBezTo>
                  <a:pt x="171187" y="1784"/>
                  <a:pt x="175412" y="0"/>
                  <a:pt x="180295" y="0"/>
                </a:cubicBezTo>
                <a:close/>
                <a:moveTo>
                  <a:pt x="117755" y="108177"/>
                </a:moveTo>
                <a:cubicBezTo>
                  <a:pt x="115314" y="108177"/>
                  <a:pt x="113248" y="109022"/>
                  <a:pt x="111557" y="110712"/>
                </a:cubicBezTo>
                <a:lnTo>
                  <a:pt x="56624" y="165646"/>
                </a:lnTo>
                <a:cubicBezTo>
                  <a:pt x="54934" y="167336"/>
                  <a:pt x="54089" y="169402"/>
                  <a:pt x="54089" y="171843"/>
                </a:cubicBezTo>
                <a:lnTo>
                  <a:pt x="54089" y="180294"/>
                </a:lnTo>
                <a:lnTo>
                  <a:pt x="162266" y="180294"/>
                </a:lnTo>
                <a:lnTo>
                  <a:pt x="162266" y="108177"/>
                </a:lnTo>
                <a:lnTo>
                  <a:pt x="117755" y="108177"/>
                </a:lnTo>
                <a:close/>
                <a:moveTo>
                  <a:pt x="126206" y="288471"/>
                </a:moveTo>
                <a:cubicBezTo>
                  <a:pt x="116440" y="288471"/>
                  <a:pt x="107990" y="292040"/>
                  <a:pt x="100852" y="299176"/>
                </a:cubicBezTo>
                <a:cubicBezTo>
                  <a:pt x="93716" y="306313"/>
                  <a:pt x="90148" y="314764"/>
                  <a:pt x="90148" y="324530"/>
                </a:cubicBezTo>
                <a:cubicBezTo>
                  <a:pt x="90148" y="334296"/>
                  <a:pt x="93716" y="342747"/>
                  <a:pt x="100852" y="349884"/>
                </a:cubicBezTo>
                <a:cubicBezTo>
                  <a:pt x="107990" y="357021"/>
                  <a:pt x="116440" y="360589"/>
                  <a:pt x="126206" y="360589"/>
                </a:cubicBezTo>
                <a:cubicBezTo>
                  <a:pt x="135973" y="360589"/>
                  <a:pt x="144424" y="357021"/>
                  <a:pt x="151560" y="349884"/>
                </a:cubicBezTo>
                <a:cubicBezTo>
                  <a:pt x="158697" y="342747"/>
                  <a:pt x="162266" y="334296"/>
                  <a:pt x="162266" y="324530"/>
                </a:cubicBezTo>
                <a:cubicBezTo>
                  <a:pt x="162266" y="314764"/>
                  <a:pt x="158697" y="306313"/>
                  <a:pt x="151560" y="299176"/>
                </a:cubicBezTo>
                <a:cubicBezTo>
                  <a:pt x="144424" y="292040"/>
                  <a:pt x="135973" y="288471"/>
                  <a:pt x="126206" y="288471"/>
                </a:cubicBezTo>
                <a:close/>
                <a:moveTo>
                  <a:pt x="378619" y="288471"/>
                </a:moveTo>
                <a:cubicBezTo>
                  <a:pt x="368853" y="288471"/>
                  <a:pt x="360401" y="292040"/>
                  <a:pt x="353265" y="299176"/>
                </a:cubicBezTo>
                <a:cubicBezTo>
                  <a:pt x="346128" y="306313"/>
                  <a:pt x="342561" y="314764"/>
                  <a:pt x="342561" y="324530"/>
                </a:cubicBezTo>
                <a:cubicBezTo>
                  <a:pt x="342561" y="334296"/>
                  <a:pt x="346128" y="342747"/>
                  <a:pt x="353265" y="349884"/>
                </a:cubicBezTo>
                <a:cubicBezTo>
                  <a:pt x="360401" y="357021"/>
                  <a:pt x="368853" y="360589"/>
                  <a:pt x="378619" y="360589"/>
                </a:cubicBezTo>
                <a:cubicBezTo>
                  <a:pt x="388385" y="360589"/>
                  <a:pt x="396837" y="357021"/>
                  <a:pt x="403973" y="349884"/>
                </a:cubicBezTo>
                <a:cubicBezTo>
                  <a:pt x="411110" y="342747"/>
                  <a:pt x="414678" y="334296"/>
                  <a:pt x="414678" y="324530"/>
                </a:cubicBezTo>
                <a:cubicBezTo>
                  <a:pt x="414678" y="314764"/>
                  <a:pt x="411110" y="306313"/>
                  <a:pt x="403973" y="299176"/>
                </a:cubicBezTo>
                <a:cubicBezTo>
                  <a:pt x="396837" y="292040"/>
                  <a:pt x="388385" y="288471"/>
                  <a:pt x="378619" y="288471"/>
                </a:cubicBezTo>
                <a:close/>
              </a:path>
            </a:pathLst>
          </a:custGeom>
          <a:solidFill>
            <a:srgbClr val="06657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Calibri"/>
              <a:buNone/>
              <a:tabLst/>
              <a:defRPr/>
            </a:pPr>
            <a:endParaRPr kumimoji="0" sz="13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9" name="Google Shape;491;p21">
            <a:extLst>
              <a:ext uri="{FF2B5EF4-FFF2-40B4-BE49-F238E27FC236}">
                <a16:creationId xmlns:a16="http://schemas.microsoft.com/office/drawing/2014/main" id="{53D83752-47C5-4222-AADA-64CA816FDB44}"/>
              </a:ext>
            </a:extLst>
          </p:cNvPr>
          <p:cNvSpPr/>
          <p:nvPr/>
        </p:nvSpPr>
        <p:spPr>
          <a:xfrm>
            <a:off x="4373381" y="4704911"/>
            <a:ext cx="86287" cy="153399"/>
          </a:xfrm>
          <a:custGeom>
            <a:avLst/>
            <a:gdLst/>
            <a:ahLst/>
            <a:cxnLst/>
            <a:rect l="l" t="t" r="r" b="b"/>
            <a:pathLst>
              <a:path w="162265" h="288471" extrusionOk="0">
                <a:moveTo>
                  <a:pt x="144236" y="0"/>
                </a:moveTo>
                <a:cubicBezTo>
                  <a:pt x="149119" y="0"/>
                  <a:pt x="153345" y="1784"/>
                  <a:pt x="156913" y="5352"/>
                </a:cubicBezTo>
                <a:cubicBezTo>
                  <a:pt x="160481" y="8920"/>
                  <a:pt x="162265" y="13146"/>
                  <a:pt x="162265" y="18029"/>
                </a:cubicBezTo>
                <a:lnTo>
                  <a:pt x="162265" y="270442"/>
                </a:lnTo>
                <a:cubicBezTo>
                  <a:pt x="162265" y="275325"/>
                  <a:pt x="160481" y="279550"/>
                  <a:pt x="156913" y="283119"/>
                </a:cubicBezTo>
                <a:cubicBezTo>
                  <a:pt x="153345" y="286687"/>
                  <a:pt x="149119" y="288471"/>
                  <a:pt x="144236" y="288471"/>
                </a:cubicBezTo>
                <a:cubicBezTo>
                  <a:pt x="139353" y="288471"/>
                  <a:pt x="135127" y="286687"/>
                  <a:pt x="131559" y="283119"/>
                </a:cubicBezTo>
                <a:lnTo>
                  <a:pt x="5353" y="156912"/>
                </a:lnTo>
                <a:cubicBezTo>
                  <a:pt x="1784" y="153344"/>
                  <a:pt x="0" y="149118"/>
                  <a:pt x="0" y="144235"/>
                </a:cubicBezTo>
                <a:cubicBezTo>
                  <a:pt x="0" y="139353"/>
                  <a:pt x="1784" y="135127"/>
                  <a:pt x="5353" y="131559"/>
                </a:cubicBezTo>
                <a:lnTo>
                  <a:pt x="131559" y="5352"/>
                </a:lnTo>
                <a:cubicBezTo>
                  <a:pt x="135127" y="1784"/>
                  <a:pt x="139353" y="0"/>
                  <a:pt x="144236" y="0"/>
                </a:cubicBezTo>
                <a:close/>
              </a:path>
            </a:pathLst>
          </a:custGeom>
          <a:solidFill>
            <a:srgbClr val="06657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Calibri"/>
              <a:buNone/>
              <a:tabLst/>
              <a:defRPr/>
            </a:pPr>
            <a:endParaRPr kumimoji="0" sz="13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0" name="Google Shape;492;p21">
            <a:extLst>
              <a:ext uri="{FF2B5EF4-FFF2-40B4-BE49-F238E27FC236}">
                <a16:creationId xmlns:a16="http://schemas.microsoft.com/office/drawing/2014/main" id="{2A33B98E-9F07-4F12-9A2D-E9490F51D077}"/>
              </a:ext>
            </a:extLst>
          </p:cNvPr>
          <p:cNvSpPr/>
          <p:nvPr/>
        </p:nvSpPr>
        <p:spPr>
          <a:xfrm>
            <a:off x="4561332" y="4704911"/>
            <a:ext cx="86287" cy="153399"/>
          </a:xfrm>
          <a:custGeom>
            <a:avLst/>
            <a:gdLst/>
            <a:ahLst/>
            <a:cxnLst/>
            <a:rect l="l" t="t" r="r" b="b"/>
            <a:pathLst>
              <a:path w="162265" h="288471" extrusionOk="0">
                <a:moveTo>
                  <a:pt x="18029" y="0"/>
                </a:moveTo>
                <a:cubicBezTo>
                  <a:pt x="22913" y="0"/>
                  <a:pt x="27138" y="1784"/>
                  <a:pt x="30706" y="5352"/>
                </a:cubicBezTo>
                <a:lnTo>
                  <a:pt x="156913" y="131559"/>
                </a:lnTo>
                <a:cubicBezTo>
                  <a:pt x="160481" y="135127"/>
                  <a:pt x="162265" y="139353"/>
                  <a:pt x="162265" y="144235"/>
                </a:cubicBezTo>
                <a:cubicBezTo>
                  <a:pt x="162265" y="149118"/>
                  <a:pt x="160481" y="153344"/>
                  <a:pt x="156913" y="156912"/>
                </a:cubicBezTo>
                <a:lnTo>
                  <a:pt x="30706" y="283119"/>
                </a:lnTo>
                <a:cubicBezTo>
                  <a:pt x="27138" y="286687"/>
                  <a:pt x="22913" y="288471"/>
                  <a:pt x="18029" y="288471"/>
                </a:cubicBezTo>
                <a:cubicBezTo>
                  <a:pt x="13146" y="288471"/>
                  <a:pt x="8921" y="286687"/>
                  <a:pt x="5353" y="283119"/>
                </a:cubicBezTo>
                <a:cubicBezTo>
                  <a:pt x="1784" y="279550"/>
                  <a:pt x="0" y="275325"/>
                  <a:pt x="0" y="270442"/>
                </a:cubicBezTo>
                <a:lnTo>
                  <a:pt x="0" y="18029"/>
                </a:lnTo>
                <a:cubicBezTo>
                  <a:pt x="0" y="13146"/>
                  <a:pt x="1784" y="8920"/>
                  <a:pt x="5353" y="5352"/>
                </a:cubicBezTo>
                <a:cubicBezTo>
                  <a:pt x="8921" y="1784"/>
                  <a:pt x="13146" y="0"/>
                  <a:pt x="18029" y="0"/>
                </a:cubicBezTo>
                <a:close/>
              </a:path>
            </a:pathLst>
          </a:custGeom>
          <a:solidFill>
            <a:srgbClr val="06657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Calibri"/>
              <a:buNone/>
              <a:tabLst/>
              <a:defRPr/>
            </a:pPr>
            <a:endParaRPr kumimoji="0" sz="13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1" name="Google Shape;493;p21">
            <a:extLst>
              <a:ext uri="{FF2B5EF4-FFF2-40B4-BE49-F238E27FC236}">
                <a16:creationId xmlns:a16="http://schemas.microsoft.com/office/drawing/2014/main" id="{E73AC34E-ECF2-4E1A-B9E8-DB936E9D0BC5}"/>
              </a:ext>
            </a:extLst>
          </p:cNvPr>
          <p:cNvSpPr/>
          <p:nvPr/>
        </p:nvSpPr>
        <p:spPr>
          <a:xfrm>
            <a:off x="3117512" y="4647383"/>
            <a:ext cx="236991" cy="249274"/>
          </a:xfrm>
          <a:custGeom>
            <a:avLst/>
            <a:gdLst/>
            <a:ahLst/>
            <a:cxnLst/>
            <a:rect l="l" t="t" r="r" b="b"/>
            <a:pathLst>
              <a:path w="445666" h="468766" extrusionOk="0">
                <a:moveTo>
                  <a:pt x="166491" y="295796"/>
                </a:moveTo>
                <a:cubicBezTo>
                  <a:pt x="156537" y="295796"/>
                  <a:pt x="146677" y="296453"/>
                  <a:pt x="136911" y="297768"/>
                </a:cubicBezTo>
                <a:cubicBezTo>
                  <a:pt x="127145" y="299083"/>
                  <a:pt x="117051" y="301430"/>
                  <a:pt x="106627" y="304811"/>
                </a:cubicBezTo>
                <a:cubicBezTo>
                  <a:pt x="96204" y="308191"/>
                  <a:pt x="87095" y="312511"/>
                  <a:pt x="79302" y="317769"/>
                </a:cubicBezTo>
                <a:cubicBezTo>
                  <a:pt x="71507" y="323028"/>
                  <a:pt x="65075" y="330024"/>
                  <a:pt x="60004" y="338757"/>
                </a:cubicBezTo>
                <a:cubicBezTo>
                  <a:pt x="54933" y="347490"/>
                  <a:pt x="52398" y="357396"/>
                  <a:pt x="52398" y="368477"/>
                </a:cubicBezTo>
                <a:cubicBezTo>
                  <a:pt x="52398" y="381623"/>
                  <a:pt x="55685" y="393221"/>
                  <a:pt x="62258" y="403268"/>
                </a:cubicBezTo>
                <a:cubicBezTo>
                  <a:pt x="68831" y="413316"/>
                  <a:pt x="77423" y="421110"/>
                  <a:pt x="88034" y="426650"/>
                </a:cubicBezTo>
                <a:cubicBezTo>
                  <a:pt x="98645" y="432191"/>
                  <a:pt x="109820" y="436322"/>
                  <a:pt x="121558" y="439046"/>
                </a:cubicBezTo>
                <a:cubicBezTo>
                  <a:pt x="133296" y="441769"/>
                  <a:pt x="145269" y="443131"/>
                  <a:pt x="157476" y="443131"/>
                </a:cubicBezTo>
                <a:cubicBezTo>
                  <a:pt x="168369" y="443131"/>
                  <a:pt x="178839" y="441910"/>
                  <a:pt x="188887" y="439468"/>
                </a:cubicBezTo>
                <a:cubicBezTo>
                  <a:pt x="198935" y="437027"/>
                  <a:pt x="208230" y="433365"/>
                  <a:pt x="216776" y="428481"/>
                </a:cubicBezTo>
                <a:cubicBezTo>
                  <a:pt x="225321" y="423599"/>
                  <a:pt x="232176" y="416743"/>
                  <a:pt x="237341" y="407917"/>
                </a:cubicBezTo>
                <a:cubicBezTo>
                  <a:pt x="242505" y="399090"/>
                  <a:pt x="245088" y="388854"/>
                  <a:pt x="245088" y="377210"/>
                </a:cubicBezTo>
                <a:cubicBezTo>
                  <a:pt x="245088" y="372515"/>
                  <a:pt x="244431" y="367914"/>
                  <a:pt x="243116" y="363406"/>
                </a:cubicBezTo>
                <a:cubicBezTo>
                  <a:pt x="241801" y="358899"/>
                  <a:pt x="240440" y="354955"/>
                  <a:pt x="239032" y="351574"/>
                </a:cubicBezTo>
                <a:cubicBezTo>
                  <a:pt x="237623" y="348194"/>
                  <a:pt x="235088" y="344297"/>
                  <a:pt x="231425" y="339884"/>
                </a:cubicBezTo>
                <a:cubicBezTo>
                  <a:pt x="227763" y="335470"/>
                  <a:pt x="224992" y="332183"/>
                  <a:pt x="223114" y="330024"/>
                </a:cubicBezTo>
                <a:cubicBezTo>
                  <a:pt x="221236" y="327864"/>
                  <a:pt x="217621" y="324624"/>
                  <a:pt x="212269" y="320305"/>
                </a:cubicBezTo>
                <a:cubicBezTo>
                  <a:pt x="206916" y="315985"/>
                  <a:pt x="203488" y="313262"/>
                  <a:pt x="201986" y="312135"/>
                </a:cubicBezTo>
                <a:cubicBezTo>
                  <a:pt x="200484" y="311008"/>
                  <a:pt x="196586" y="308191"/>
                  <a:pt x="190296" y="303684"/>
                </a:cubicBezTo>
                <a:cubicBezTo>
                  <a:pt x="184003" y="299176"/>
                  <a:pt x="180576" y="296735"/>
                  <a:pt x="180013" y="296359"/>
                </a:cubicBezTo>
                <a:cubicBezTo>
                  <a:pt x="177007" y="295984"/>
                  <a:pt x="172500" y="295796"/>
                  <a:pt x="166491" y="295796"/>
                </a:cubicBezTo>
                <a:close/>
                <a:moveTo>
                  <a:pt x="356082" y="135221"/>
                </a:moveTo>
                <a:lnTo>
                  <a:pt x="385662" y="135221"/>
                </a:lnTo>
                <a:lnTo>
                  <a:pt x="385662" y="196352"/>
                </a:lnTo>
                <a:lnTo>
                  <a:pt x="445666" y="196352"/>
                </a:lnTo>
                <a:lnTo>
                  <a:pt x="445666" y="226777"/>
                </a:lnTo>
                <a:lnTo>
                  <a:pt x="385662" y="226777"/>
                </a:lnTo>
                <a:lnTo>
                  <a:pt x="385662" y="288471"/>
                </a:lnTo>
                <a:lnTo>
                  <a:pt x="356082" y="288471"/>
                </a:lnTo>
                <a:lnTo>
                  <a:pt x="356082" y="226777"/>
                </a:lnTo>
                <a:lnTo>
                  <a:pt x="296359" y="226777"/>
                </a:lnTo>
                <a:lnTo>
                  <a:pt x="296359" y="196352"/>
                </a:lnTo>
                <a:lnTo>
                  <a:pt x="356082" y="196352"/>
                </a:lnTo>
                <a:close/>
                <a:moveTo>
                  <a:pt x="137193" y="23100"/>
                </a:moveTo>
                <a:cubicBezTo>
                  <a:pt x="129305" y="23100"/>
                  <a:pt x="121558" y="24931"/>
                  <a:pt x="113952" y="28594"/>
                </a:cubicBezTo>
                <a:cubicBezTo>
                  <a:pt x="106345" y="32256"/>
                  <a:pt x="100195" y="37186"/>
                  <a:pt x="95500" y="43383"/>
                </a:cubicBezTo>
                <a:cubicBezTo>
                  <a:pt x="86673" y="54464"/>
                  <a:pt x="82260" y="69488"/>
                  <a:pt x="82260" y="88457"/>
                </a:cubicBezTo>
                <a:cubicBezTo>
                  <a:pt x="82260" y="97096"/>
                  <a:pt x="83198" y="106252"/>
                  <a:pt x="85076" y="115924"/>
                </a:cubicBezTo>
                <a:cubicBezTo>
                  <a:pt x="86954" y="125596"/>
                  <a:pt x="89912" y="135268"/>
                  <a:pt x="93950" y="144940"/>
                </a:cubicBezTo>
                <a:cubicBezTo>
                  <a:pt x="97988" y="154612"/>
                  <a:pt x="102871" y="163298"/>
                  <a:pt x="108599" y="170998"/>
                </a:cubicBezTo>
                <a:cubicBezTo>
                  <a:pt x="114327" y="178698"/>
                  <a:pt x="121370" y="184990"/>
                  <a:pt x="129728" y="189873"/>
                </a:cubicBezTo>
                <a:cubicBezTo>
                  <a:pt x="138085" y="194756"/>
                  <a:pt x="147146" y="197197"/>
                  <a:pt x="156913" y="197197"/>
                </a:cubicBezTo>
                <a:cubicBezTo>
                  <a:pt x="164049" y="197197"/>
                  <a:pt x="171373" y="195648"/>
                  <a:pt x="178886" y="192549"/>
                </a:cubicBezTo>
                <a:cubicBezTo>
                  <a:pt x="186398" y="189450"/>
                  <a:pt x="192596" y="185365"/>
                  <a:pt x="197479" y="180295"/>
                </a:cubicBezTo>
                <a:cubicBezTo>
                  <a:pt x="207432" y="169590"/>
                  <a:pt x="212410" y="154659"/>
                  <a:pt x="212410" y="135503"/>
                </a:cubicBezTo>
                <a:cubicBezTo>
                  <a:pt x="212410" y="124610"/>
                  <a:pt x="210813" y="112872"/>
                  <a:pt x="207621" y="100289"/>
                </a:cubicBezTo>
                <a:cubicBezTo>
                  <a:pt x="204428" y="87706"/>
                  <a:pt x="199873" y="75545"/>
                  <a:pt x="193958" y="63807"/>
                </a:cubicBezTo>
                <a:cubicBezTo>
                  <a:pt x="188042" y="52069"/>
                  <a:pt x="180107" y="42351"/>
                  <a:pt x="170153" y="34650"/>
                </a:cubicBezTo>
                <a:cubicBezTo>
                  <a:pt x="160199" y="26950"/>
                  <a:pt x="149213" y="23100"/>
                  <a:pt x="137193" y="23100"/>
                </a:cubicBezTo>
                <a:close/>
                <a:moveTo>
                  <a:pt x="180576" y="0"/>
                </a:moveTo>
                <a:lnTo>
                  <a:pt x="298331" y="0"/>
                </a:lnTo>
                <a:lnTo>
                  <a:pt x="259455" y="24791"/>
                </a:lnTo>
                <a:lnTo>
                  <a:pt x="222551" y="24791"/>
                </a:lnTo>
                <a:cubicBezTo>
                  <a:pt x="236449" y="36622"/>
                  <a:pt x="246966" y="49112"/>
                  <a:pt x="254103" y="62258"/>
                </a:cubicBezTo>
                <a:cubicBezTo>
                  <a:pt x="261239" y="75404"/>
                  <a:pt x="264808" y="90429"/>
                  <a:pt x="264808" y="107332"/>
                </a:cubicBezTo>
                <a:cubicBezTo>
                  <a:pt x="264808" y="120854"/>
                  <a:pt x="262507" y="133014"/>
                  <a:pt x="257906" y="143813"/>
                </a:cubicBezTo>
                <a:cubicBezTo>
                  <a:pt x="253304" y="154612"/>
                  <a:pt x="247764" y="163345"/>
                  <a:pt x="241285" y="170012"/>
                </a:cubicBezTo>
                <a:cubicBezTo>
                  <a:pt x="234806" y="176679"/>
                  <a:pt x="228279" y="182783"/>
                  <a:pt x="221706" y="188323"/>
                </a:cubicBezTo>
                <a:cubicBezTo>
                  <a:pt x="215132" y="193864"/>
                  <a:pt x="209545" y="199639"/>
                  <a:pt x="204944" y="205648"/>
                </a:cubicBezTo>
                <a:cubicBezTo>
                  <a:pt x="200343" y="211658"/>
                  <a:pt x="198042" y="217856"/>
                  <a:pt x="198042" y="224242"/>
                </a:cubicBezTo>
                <a:cubicBezTo>
                  <a:pt x="198042" y="231002"/>
                  <a:pt x="201047" y="237623"/>
                  <a:pt x="207057" y="244102"/>
                </a:cubicBezTo>
                <a:cubicBezTo>
                  <a:pt x="213067" y="250581"/>
                  <a:pt x="220344" y="256967"/>
                  <a:pt x="228890" y="263258"/>
                </a:cubicBezTo>
                <a:cubicBezTo>
                  <a:pt x="237435" y="269550"/>
                  <a:pt x="245933" y="276452"/>
                  <a:pt x="254385" y="283964"/>
                </a:cubicBezTo>
                <a:cubicBezTo>
                  <a:pt x="262836" y="291476"/>
                  <a:pt x="270066" y="301242"/>
                  <a:pt x="276076" y="313262"/>
                </a:cubicBezTo>
                <a:cubicBezTo>
                  <a:pt x="282086" y="325282"/>
                  <a:pt x="285091" y="338616"/>
                  <a:pt x="285091" y="353265"/>
                </a:cubicBezTo>
                <a:cubicBezTo>
                  <a:pt x="285091" y="370168"/>
                  <a:pt x="280584" y="386413"/>
                  <a:pt x="271569" y="402001"/>
                </a:cubicBezTo>
                <a:cubicBezTo>
                  <a:pt x="258047" y="424913"/>
                  <a:pt x="238233" y="441769"/>
                  <a:pt x="212128" y="452568"/>
                </a:cubicBezTo>
                <a:cubicBezTo>
                  <a:pt x="186023" y="463366"/>
                  <a:pt x="158039" y="468766"/>
                  <a:pt x="128178" y="468766"/>
                </a:cubicBezTo>
                <a:cubicBezTo>
                  <a:pt x="103387" y="468766"/>
                  <a:pt x="80240" y="464869"/>
                  <a:pt x="58737" y="457075"/>
                </a:cubicBezTo>
                <a:cubicBezTo>
                  <a:pt x="37233" y="449281"/>
                  <a:pt x="21129" y="436369"/>
                  <a:pt x="10423" y="418340"/>
                </a:cubicBezTo>
                <a:cubicBezTo>
                  <a:pt x="3474" y="407071"/>
                  <a:pt x="0" y="394770"/>
                  <a:pt x="0" y="381436"/>
                </a:cubicBezTo>
                <a:cubicBezTo>
                  <a:pt x="0" y="366224"/>
                  <a:pt x="4178" y="352138"/>
                  <a:pt x="12536" y="339179"/>
                </a:cubicBezTo>
                <a:cubicBezTo>
                  <a:pt x="20893" y="326220"/>
                  <a:pt x="32021" y="315422"/>
                  <a:pt x="45919" y="306783"/>
                </a:cubicBezTo>
                <a:cubicBezTo>
                  <a:pt x="70521" y="291382"/>
                  <a:pt x="108459" y="281992"/>
                  <a:pt x="159730" y="278611"/>
                </a:cubicBezTo>
                <a:cubicBezTo>
                  <a:pt x="153720" y="270724"/>
                  <a:pt x="149259" y="263775"/>
                  <a:pt x="146349" y="257765"/>
                </a:cubicBezTo>
                <a:cubicBezTo>
                  <a:pt x="143437" y="251755"/>
                  <a:pt x="141982" y="244900"/>
                  <a:pt x="141982" y="237200"/>
                </a:cubicBezTo>
                <a:cubicBezTo>
                  <a:pt x="141982" y="230439"/>
                  <a:pt x="143954" y="222457"/>
                  <a:pt x="147898" y="213255"/>
                </a:cubicBezTo>
                <a:cubicBezTo>
                  <a:pt x="139259" y="214006"/>
                  <a:pt x="132873" y="214382"/>
                  <a:pt x="128742" y="214382"/>
                </a:cubicBezTo>
                <a:cubicBezTo>
                  <a:pt x="100946" y="214382"/>
                  <a:pt x="77517" y="205320"/>
                  <a:pt x="58455" y="187196"/>
                </a:cubicBezTo>
                <a:cubicBezTo>
                  <a:pt x="39392" y="169073"/>
                  <a:pt x="29861" y="146114"/>
                  <a:pt x="29861" y="118318"/>
                </a:cubicBezTo>
                <a:cubicBezTo>
                  <a:pt x="29861" y="102918"/>
                  <a:pt x="33242" y="87988"/>
                  <a:pt x="40003" y="73526"/>
                </a:cubicBezTo>
                <a:cubicBezTo>
                  <a:pt x="46764" y="59065"/>
                  <a:pt x="56060" y="46764"/>
                  <a:pt x="67892" y="36622"/>
                </a:cubicBezTo>
                <a:cubicBezTo>
                  <a:pt x="82353" y="24227"/>
                  <a:pt x="99491" y="15025"/>
                  <a:pt x="119305" y="9015"/>
                </a:cubicBezTo>
                <a:cubicBezTo>
                  <a:pt x="139118" y="3005"/>
                  <a:pt x="159542" y="0"/>
                  <a:pt x="180576" y="0"/>
                </a:cubicBezTo>
                <a:close/>
              </a:path>
            </a:pathLst>
          </a:custGeom>
          <a:solidFill>
            <a:srgbClr val="06657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Calibri"/>
              <a:buNone/>
              <a:tabLst/>
              <a:defRPr/>
            </a:pPr>
            <a:endParaRPr kumimoji="0" sz="13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2" name="Google Shape;494;p21">
            <a:extLst>
              <a:ext uri="{FF2B5EF4-FFF2-40B4-BE49-F238E27FC236}">
                <a16:creationId xmlns:a16="http://schemas.microsoft.com/office/drawing/2014/main" id="{A769BD43-5B3B-43DC-A26F-C29D26511703}"/>
              </a:ext>
            </a:extLst>
          </p:cNvPr>
          <p:cNvSpPr/>
          <p:nvPr/>
        </p:nvSpPr>
        <p:spPr>
          <a:xfrm>
            <a:off x="3462208" y="4685736"/>
            <a:ext cx="287624" cy="191749"/>
          </a:xfrm>
          <a:custGeom>
            <a:avLst/>
            <a:gdLst/>
            <a:ahLst/>
            <a:cxnLst/>
            <a:rect l="l" t="t" r="r" b="b"/>
            <a:pathLst>
              <a:path w="540884" h="360589" extrusionOk="0">
                <a:moveTo>
                  <a:pt x="256357" y="99162"/>
                </a:moveTo>
                <a:lnTo>
                  <a:pt x="214665" y="137756"/>
                </a:lnTo>
                <a:lnTo>
                  <a:pt x="236356" y="160293"/>
                </a:lnTo>
                <a:cubicBezTo>
                  <a:pt x="244244" y="153344"/>
                  <a:pt x="249409" y="147992"/>
                  <a:pt x="251850" y="144236"/>
                </a:cubicBezTo>
                <a:lnTo>
                  <a:pt x="252414" y="144236"/>
                </a:lnTo>
                <a:lnTo>
                  <a:pt x="252414" y="225368"/>
                </a:lnTo>
                <a:lnTo>
                  <a:pt x="216355" y="225368"/>
                </a:lnTo>
                <a:lnTo>
                  <a:pt x="216355" y="252412"/>
                </a:lnTo>
                <a:lnTo>
                  <a:pt x="324531" y="252412"/>
                </a:lnTo>
                <a:lnTo>
                  <a:pt x="324531" y="225368"/>
                </a:lnTo>
                <a:lnTo>
                  <a:pt x="288472" y="225368"/>
                </a:lnTo>
                <a:lnTo>
                  <a:pt x="288472" y="99162"/>
                </a:lnTo>
                <a:close/>
                <a:moveTo>
                  <a:pt x="270443" y="63103"/>
                </a:moveTo>
                <a:cubicBezTo>
                  <a:pt x="284528" y="63103"/>
                  <a:pt x="297488" y="66765"/>
                  <a:pt x="309319" y="74090"/>
                </a:cubicBezTo>
                <a:cubicBezTo>
                  <a:pt x="321151" y="81414"/>
                  <a:pt x="330683" y="90898"/>
                  <a:pt x="337913" y="102543"/>
                </a:cubicBezTo>
                <a:cubicBezTo>
                  <a:pt x="345143" y="114186"/>
                  <a:pt x="350731" y="126770"/>
                  <a:pt x="354675" y="140292"/>
                </a:cubicBezTo>
                <a:cubicBezTo>
                  <a:pt x="358619" y="153814"/>
                  <a:pt x="360591" y="167148"/>
                  <a:pt x="360591" y="180294"/>
                </a:cubicBezTo>
                <a:cubicBezTo>
                  <a:pt x="360591" y="193441"/>
                  <a:pt x="358619" y="206775"/>
                  <a:pt x="354675" y="220297"/>
                </a:cubicBezTo>
                <a:cubicBezTo>
                  <a:pt x="350731" y="233819"/>
                  <a:pt x="345143" y="246402"/>
                  <a:pt x="337913" y="258046"/>
                </a:cubicBezTo>
                <a:cubicBezTo>
                  <a:pt x="330683" y="269690"/>
                  <a:pt x="321151" y="279175"/>
                  <a:pt x="309319" y="286499"/>
                </a:cubicBezTo>
                <a:cubicBezTo>
                  <a:pt x="297488" y="293824"/>
                  <a:pt x="284528" y="297486"/>
                  <a:pt x="270443" y="297486"/>
                </a:cubicBezTo>
                <a:cubicBezTo>
                  <a:pt x="256357" y="297486"/>
                  <a:pt x="243399" y="293824"/>
                  <a:pt x="231567" y="286499"/>
                </a:cubicBezTo>
                <a:cubicBezTo>
                  <a:pt x="219735" y="279175"/>
                  <a:pt x="210204" y="269690"/>
                  <a:pt x="202974" y="258046"/>
                </a:cubicBezTo>
                <a:cubicBezTo>
                  <a:pt x="195743" y="246402"/>
                  <a:pt x="190156" y="233819"/>
                  <a:pt x="186212" y="220297"/>
                </a:cubicBezTo>
                <a:cubicBezTo>
                  <a:pt x="182268" y="206775"/>
                  <a:pt x="180296" y="193441"/>
                  <a:pt x="180296" y="180294"/>
                </a:cubicBezTo>
                <a:cubicBezTo>
                  <a:pt x="180296" y="167148"/>
                  <a:pt x="182268" y="153814"/>
                  <a:pt x="186212" y="140292"/>
                </a:cubicBezTo>
                <a:cubicBezTo>
                  <a:pt x="190156" y="126770"/>
                  <a:pt x="195743" y="114186"/>
                  <a:pt x="202974" y="102543"/>
                </a:cubicBezTo>
                <a:cubicBezTo>
                  <a:pt x="210204" y="90898"/>
                  <a:pt x="219735" y="81414"/>
                  <a:pt x="231567" y="74090"/>
                </a:cubicBezTo>
                <a:cubicBezTo>
                  <a:pt x="243399" y="66765"/>
                  <a:pt x="256357" y="63103"/>
                  <a:pt x="270443" y="63103"/>
                </a:cubicBezTo>
                <a:close/>
                <a:moveTo>
                  <a:pt x="108177" y="36059"/>
                </a:moveTo>
                <a:cubicBezTo>
                  <a:pt x="108177" y="55966"/>
                  <a:pt x="101134" y="72963"/>
                  <a:pt x="87049" y="87048"/>
                </a:cubicBezTo>
                <a:cubicBezTo>
                  <a:pt x="72963" y="101134"/>
                  <a:pt x="55966" y="108177"/>
                  <a:pt x="36059" y="108177"/>
                </a:cubicBezTo>
                <a:lnTo>
                  <a:pt x="36059" y="252412"/>
                </a:lnTo>
                <a:cubicBezTo>
                  <a:pt x="55966" y="252412"/>
                  <a:pt x="72963" y="259455"/>
                  <a:pt x="87049" y="273541"/>
                </a:cubicBezTo>
                <a:cubicBezTo>
                  <a:pt x="101134" y="287626"/>
                  <a:pt x="108177" y="304623"/>
                  <a:pt x="108177" y="324530"/>
                </a:cubicBezTo>
                <a:lnTo>
                  <a:pt x="432707" y="324530"/>
                </a:lnTo>
                <a:cubicBezTo>
                  <a:pt x="432707" y="304623"/>
                  <a:pt x="439750" y="287626"/>
                  <a:pt x="453836" y="273541"/>
                </a:cubicBezTo>
                <a:cubicBezTo>
                  <a:pt x="467921" y="259455"/>
                  <a:pt x="484918" y="252412"/>
                  <a:pt x="504825" y="252412"/>
                </a:cubicBezTo>
                <a:lnTo>
                  <a:pt x="504825" y="108177"/>
                </a:lnTo>
                <a:cubicBezTo>
                  <a:pt x="484918" y="108177"/>
                  <a:pt x="467921" y="101134"/>
                  <a:pt x="453836" y="87048"/>
                </a:cubicBezTo>
                <a:cubicBezTo>
                  <a:pt x="439750" y="72963"/>
                  <a:pt x="432707" y="55966"/>
                  <a:pt x="432707" y="36059"/>
                </a:cubicBezTo>
                <a:close/>
                <a:moveTo>
                  <a:pt x="18030" y="0"/>
                </a:moveTo>
                <a:lnTo>
                  <a:pt x="522855" y="0"/>
                </a:lnTo>
                <a:cubicBezTo>
                  <a:pt x="527738" y="0"/>
                  <a:pt x="531963" y="1784"/>
                  <a:pt x="535531" y="5352"/>
                </a:cubicBezTo>
                <a:cubicBezTo>
                  <a:pt x="539100" y="8921"/>
                  <a:pt x="540884" y="13146"/>
                  <a:pt x="540884" y="18029"/>
                </a:cubicBezTo>
                <a:lnTo>
                  <a:pt x="540884" y="342560"/>
                </a:lnTo>
                <a:cubicBezTo>
                  <a:pt x="540884" y="347443"/>
                  <a:pt x="539100" y="351668"/>
                  <a:pt x="535531" y="355237"/>
                </a:cubicBezTo>
                <a:cubicBezTo>
                  <a:pt x="531963" y="358805"/>
                  <a:pt x="527738" y="360589"/>
                  <a:pt x="522855" y="360589"/>
                </a:cubicBezTo>
                <a:lnTo>
                  <a:pt x="18030" y="360589"/>
                </a:lnTo>
                <a:cubicBezTo>
                  <a:pt x="13146" y="360589"/>
                  <a:pt x="8921" y="358805"/>
                  <a:pt x="5353" y="355237"/>
                </a:cubicBezTo>
                <a:cubicBezTo>
                  <a:pt x="1784" y="351668"/>
                  <a:pt x="0" y="347443"/>
                  <a:pt x="0" y="342560"/>
                </a:cubicBezTo>
                <a:lnTo>
                  <a:pt x="0" y="18029"/>
                </a:lnTo>
                <a:cubicBezTo>
                  <a:pt x="0" y="13146"/>
                  <a:pt x="1784" y="8921"/>
                  <a:pt x="5353" y="5352"/>
                </a:cubicBezTo>
                <a:cubicBezTo>
                  <a:pt x="8921" y="1784"/>
                  <a:pt x="13146" y="0"/>
                  <a:pt x="18030" y="0"/>
                </a:cubicBezTo>
                <a:close/>
              </a:path>
            </a:pathLst>
          </a:custGeom>
          <a:solidFill>
            <a:srgbClr val="06657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Calibri"/>
              <a:buNone/>
              <a:tabLst/>
              <a:defRPr/>
            </a:pPr>
            <a:endParaRPr kumimoji="0" sz="13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3" name="Google Shape;495;p21">
            <a:extLst>
              <a:ext uri="{FF2B5EF4-FFF2-40B4-BE49-F238E27FC236}">
                <a16:creationId xmlns:a16="http://schemas.microsoft.com/office/drawing/2014/main" id="{229B913A-5BD3-4630-821F-CC57739EFB94}"/>
              </a:ext>
            </a:extLst>
          </p:cNvPr>
          <p:cNvSpPr/>
          <p:nvPr/>
        </p:nvSpPr>
        <p:spPr>
          <a:xfrm>
            <a:off x="1409833" y="4647383"/>
            <a:ext cx="245229" cy="245229"/>
          </a:xfrm>
          <a:custGeom>
            <a:avLst/>
            <a:gdLst/>
            <a:ahLst/>
            <a:cxnLst/>
            <a:rect l="l" t="t" r="r" b="b"/>
            <a:pathLst>
              <a:path w="461160" h="461160" extrusionOk="0">
                <a:moveTo>
                  <a:pt x="425101" y="180296"/>
                </a:moveTo>
                <a:lnTo>
                  <a:pt x="433552" y="207903"/>
                </a:lnTo>
                <a:lnTo>
                  <a:pt x="461160" y="216355"/>
                </a:lnTo>
                <a:lnTo>
                  <a:pt x="433552" y="224806"/>
                </a:lnTo>
                <a:lnTo>
                  <a:pt x="425101" y="252413"/>
                </a:lnTo>
                <a:lnTo>
                  <a:pt x="416649" y="224806"/>
                </a:lnTo>
                <a:lnTo>
                  <a:pt x="389042" y="216355"/>
                </a:lnTo>
                <a:lnTo>
                  <a:pt x="416649" y="207903"/>
                </a:lnTo>
                <a:close/>
                <a:moveTo>
                  <a:pt x="380027" y="50990"/>
                </a:moveTo>
                <a:lnTo>
                  <a:pt x="297486" y="133531"/>
                </a:lnTo>
                <a:lnTo>
                  <a:pt x="327629" y="163674"/>
                </a:lnTo>
                <a:lnTo>
                  <a:pt x="410170" y="81133"/>
                </a:lnTo>
                <a:close/>
                <a:moveTo>
                  <a:pt x="154660" y="18029"/>
                </a:moveTo>
                <a:lnTo>
                  <a:pt x="171563" y="73245"/>
                </a:lnTo>
                <a:lnTo>
                  <a:pt x="226777" y="90147"/>
                </a:lnTo>
                <a:lnTo>
                  <a:pt x="171563" y="107050"/>
                </a:lnTo>
                <a:lnTo>
                  <a:pt x="154660" y="162265"/>
                </a:lnTo>
                <a:lnTo>
                  <a:pt x="137757" y="107050"/>
                </a:lnTo>
                <a:lnTo>
                  <a:pt x="82542" y="90147"/>
                </a:lnTo>
                <a:lnTo>
                  <a:pt x="137757" y="73245"/>
                </a:lnTo>
                <a:close/>
                <a:moveTo>
                  <a:pt x="380027" y="7606"/>
                </a:moveTo>
                <a:cubicBezTo>
                  <a:pt x="385098" y="7606"/>
                  <a:pt x="389324" y="9297"/>
                  <a:pt x="392704" y="12677"/>
                </a:cubicBezTo>
                <a:lnTo>
                  <a:pt x="448483" y="68456"/>
                </a:lnTo>
                <a:cubicBezTo>
                  <a:pt x="451863" y="71836"/>
                  <a:pt x="453554" y="76062"/>
                  <a:pt x="453554" y="81133"/>
                </a:cubicBezTo>
                <a:cubicBezTo>
                  <a:pt x="453554" y="86203"/>
                  <a:pt x="451863" y="90429"/>
                  <a:pt x="448483" y="93810"/>
                </a:cubicBezTo>
                <a:lnTo>
                  <a:pt x="86203" y="456089"/>
                </a:lnTo>
                <a:cubicBezTo>
                  <a:pt x="82823" y="459470"/>
                  <a:pt x="78597" y="461160"/>
                  <a:pt x="73526" y="461160"/>
                </a:cubicBezTo>
                <a:cubicBezTo>
                  <a:pt x="68456" y="461160"/>
                  <a:pt x="64230" y="459470"/>
                  <a:pt x="60849" y="456089"/>
                </a:cubicBezTo>
                <a:lnTo>
                  <a:pt x="5071" y="400310"/>
                </a:lnTo>
                <a:cubicBezTo>
                  <a:pt x="1690" y="396930"/>
                  <a:pt x="0" y="392704"/>
                  <a:pt x="0" y="387634"/>
                </a:cubicBezTo>
                <a:cubicBezTo>
                  <a:pt x="0" y="382563"/>
                  <a:pt x="1690" y="378337"/>
                  <a:pt x="5071" y="374956"/>
                </a:cubicBezTo>
                <a:lnTo>
                  <a:pt x="367350" y="12677"/>
                </a:lnTo>
                <a:cubicBezTo>
                  <a:pt x="370732" y="9297"/>
                  <a:pt x="374956" y="7606"/>
                  <a:pt x="380027" y="7606"/>
                </a:cubicBezTo>
                <a:close/>
                <a:moveTo>
                  <a:pt x="244807" y="0"/>
                </a:moveTo>
                <a:lnTo>
                  <a:pt x="253259" y="27608"/>
                </a:lnTo>
                <a:lnTo>
                  <a:pt x="280866" y="36059"/>
                </a:lnTo>
                <a:lnTo>
                  <a:pt x="253259" y="44510"/>
                </a:lnTo>
                <a:lnTo>
                  <a:pt x="244807" y="72118"/>
                </a:lnTo>
                <a:lnTo>
                  <a:pt x="236356" y="44510"/>
                </a:lnTo>
                <a:lnTo>
                  <a:pt x="208749" y="36059"/>
                </a:lnTo>
                <a:lnTo>
                  <a:pt x="236356" y="27608"/>
                </a:lnTo>
                <a:close/>
                <a:moveTo>
                  <a:pt x="64513" y="0"/>
                </a:moveTo>
                <a:lnTo>
                  <a:pt x="72964" y="27608"/>
                </a:lnTo>
                <a:lnTo>
                  <a:pt x="100571" y="36059"/>
                </a:lnTo>
                <a:lnTo>
                  <a:pt x="72964" y="44510"/>
                </a:lnTo>
                <a:lnTo>
                  <a:pt x="64513" y="72118"/>
                </a:lnTo>
                <a:lnTo>
                  <a:pt x="56061" y="44510"/>
                </a:lnTo>
                <a:lnTo>
                  <a:pt x="28454" y="36059"/>
                </a:lnTo>
                <a:lnTo>
                  <a:pt x="56061" y="27608"/>
                </a:lnTo>
                <a:close/>
              </a:path>
            </a:pathLst>
          </a:custGeom>
          <a:solidFill>
            <a:srgbClr val="06657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Calibri"/>
              <a:buNone/>
              <a:tabLst/>
              <a:defRPr/>
            </a:pPr>
            <a:endParaRPr kumimoji="0" sz="13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4" name="Google Shape;496;p21">
            <a:extLst>
              <a:ext uri="{FF2B5EF4-FFF2-40B4-BE49-F238E27FC236}">
                <a16:creationId xmlns:a16="http://schemas.microsoft.com/office/drawing/2014/main" id="{28165AAB-4789-43CB-A878-3F6C8EFC89BA}"/>
              </a:ext>
            </a:extLst>
          </p:cNvPr>
          <p:cNvSpPr/>
          <p:nvPr/>
        </p:nvSpPr>
        <p:spPr>
          <a:xfrm>
            <a:off x="3852221" y="4743260"/>
            <a:ext cx="153399" cy="86287"/>
          </a:xfrm>
          <a:custGeom>
            <a:avLst/>
            <a:gdLst/>
            <a:ahLst/>
            <a:cxnLst/>
            <a:rect l="l" t="t" r="r" b="b"/>
            <a:pathLst>
              <a:path w="288471" h="162265" extrusionOk="0">
                <a:moveTo>
                  <a:pt x="18029" y="0"/>
                </a:moveTo>
                <a:lnTo>
                  <a:pt x="270442" y="0"/>
                </a:lnTo>
                <a:cubicBezTo>
                  <a:pt x="275325" y="0"/>
                  <a:pt x="279550" y="1784"/>
                  <a:pt x="283119" y="5352"/>
                </a:cubicBezTo>
                <a:cubicBezTo>
                  <a:pt x="286687" y="8920"/>
                  <a:pt x="288471" y="13146"/>
                  <a:pt x="288471" y="18029"/>
                </a:cubicBezTo>
                <a:cubicBezTo>
                  <a:pt x="288471" y="22912"/>
                  <a:pt x="286687" y="27138"/>
                  <a:pt x="283119" y="30706"/>
                </a:cubicBezTo>
                <a:lnTo>
                  <a:pt x="156913" y="156912"/>
                </a:lnTo>
                <a:cubicBezTo>
                  <a:pt x="153344" y="160481"/>
                  <a:pt x="149119" y="162265"/>
                  <a:pt x="144235" y="162265"/>
                </a:cubicBezTo>
                <a:cubicBezTo>
                  <a:pt x="139353" y="162265"/>
                  <a:pt x="135127" y="160481"/>
                  <a:pt x="131558" y="156912"/>
                </a:cubicBezTo>
                <a:lnTo>
                  <a:pt x="5352" y="30706"/>
                </a:lnTo>
                <a:cubicBezTo>
                  <a:pt x="1784" y="27138"/>
                  <a:pt x="0" y="22912"/>
                  <a:pt x="0" y="18029"/>
                </a:cubicBezTo>
                <a:cubicBezTo>
                  <a:pt x="0" y="13146"/>
                  <a:pt x="1784" y="8920"/>
                  <a:pt x="5352" y="5352"/>
                </a:cubicBezTo>
                <a:cubicBezTo>
                  <a:pt x="8921" y="1784"/>
                  <a:pt x="13147" y="0"/>
                  <a:pt x="18029" y="0"/>
                </a:cubicBezTo>
                <a:close/>
              </a:path>
            </a:pathLst>
          </a:custGeom>
          <a:solidFill>
            <a:srgbClr val="06657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Calibri"/>
              <a:buNone/>
              <a:tabLst/>
              <a:defRPr/>
            </a:pPr>
            <a:endParaRPr kumimoji="0" sz="13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5" name="Google Shape;497;p21">
            <a:extLst>
              <a:ext uri="{FF2B5EF4-FFF2-40B4-BE49-F238E27FC236}">
                <a16:creationId xmlns:a16="http://schemas.microsoft.com/office/drawing/2014/main" id="{B39DA7A7-781C-471B-8B71-4ABF9EE594E4}"/>
              </a:ext>
            </a:extLst>
          </p:cNvPr>
          <p:cNvSpPr/>
          <p:nvPr/>
        </p:nvSpPr>
        <p:spPr>
          <a:xfrm>
            <a:off x="4110538" y="4752848"/>
            <a:ext cx="153400" cy="86287"/>
          </a:xfrm>
          <a:custGeom>
            <a:avLst/>
            <a:gdLst/>
            <a:ahLst/>
            <a:cxnLst/>
            <a:rect l="l" t="t" r="r" b="b"/>
            <a:pathLst>
              <a:path w="288472" h="162265" extrusionOk="0">
                <a:moveTo>
                  <a:pt x="144236" y="0"/>
                </a:moveTo>
                <a:cubicBezTo>
                  <a:pt x="149119" y="0"/>
                  <a:pt x="153344" y="1784"/>
                  <a:pt x="156913" y="5353"/>
                </a:cubicBezTo>
                <a:lnTo>
                  <a:pt x="283119" y="131559"/>
                </a:lnTo>
                <a:cubicBezTo>
                  <a:pt x="286687" y="135127"/>
                  <a:pt x="288472" y="139353"/>
                  <a:pt x="288472" y="144236"/>
                </a:cubicBezTo>
                <a:cubicBezTo>
                  <a:pt x="288472" y="149119"/>
                  <a:pt x="286687" y="153344"/>
                  <a:pt x="283119" y="156913"/>
                </a:cubicBezTo>
                <a:cubicBezTo>
                  <a:pt x="279550" y="160481"/>
                  <a:pt x="275325" y="162265"/>
                  <a:pt x="270442" y="162265"/>
                </a:cubicBezTo>
                <a:lnTo>
                  <a:pt x="18030" y="162265"/>
                </a:lnTo>
                <a:cubicBezTo>
                  <a:pt x="13146" y="162265"/>
                  <a:pt x="8921" y="160481"/>
                  <a:pt x="5353" y="156913"/>
                </a:cubicBezTo>
                <a:cubicBezTo>
                  <a:pt x="1784" y="153344"/>
                  <a:pt x="0" y="149119"/>
                  <a:pt x="0" y="144236"/>
                </a:cubicBezTo>
                <a:cubicBezTo>
                  <a:pt x="0" y="139353"/>
                  <a:pt x="1784" y="135127"/>
                  <a:pt x="5353" y="131559"/>
                </a:cubicBezTo>
                <a:lnTo>
                  <a:pt x="131559" y="5353"/>
                </a:lnTo>
                <a:cubicBezTo>
                  <a:pt x="135127" y="1784"/>
                  <a:pt x="139353" y="0"/>
                  <a:pt x="144236" y="0"/>
                </a:cubicBezTo>
                <a:close/>
              </a:path>
            </a:pathLst>
          </a:custGeom>
          <a:solidFill>
            <a:srgbClr val="06657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Calibri"/>
              <a:buNone/>
              <a:tabLst/>
              <a:defRPr/>
            </a:pPr>
            <a:endParaRPr kumimoji="0" sz="13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6" name="Google Shape;498;p21">
            <a:extLst>
              <a:ext uri="{FF2B5EF4-FFF2-40B4-BE49-F238E27FC236}">
                <a16:creationId xmlns:a16="http://schemas.microsoft.com/office/drawing/2014/main" id="{41474C01-416D-4EFC-A904-BD140061B05C}"/>
              </a:ext>
            </a:extLst>
          </p:cNvPr>
          <p:cNvSpPr/>
          <p:nvPr/>
        </p:nvSpPr>
        <p:spPr>
          <a:xfrm>
            <a:off x="5113423" y="4676147"/>
            <a:ext cx="153400" cy="210925"/>
          </a:xfrm>
          <a:custGeom>
            <a:avLst/>
            <a:gdLst/>
            <a:ahLst/>
            <a:cxnLst/>
            <a:rect l="l" t="t" r="r" b="b"/>
            <a:pathLst>
              <a:path w="288472" h="396649" extrusionOk="0">
                <a:moveTo>
                  <a:pt x="18029" y="234383"/>
                </a:moveTo>
                <a:lnTo>
                  <a:pt x="270442" y="234383"/>
                </a:lnTo>
                <a:cubicBezTo>
                  <a:pt x="275325" y="234383"/>
                  <a:pt x="279551" y="236168"/>
                  <a:pt x="283119" y="239736"/>
                </a:cubicBezTo>
                <a:cubicBezTo>
                  <a:pt x="286687" y="243304"/>
                  <a:pt x="288472" y="247530"/>
                  <a:pt x="288472" y="252413"/>
                </a:cubicBezTo>
                <a:cubicBezTo>
                  <a:pt x="288472" y="257296"/>
                  <a:pt x="286687" y="261522"/>
                  <a:pt x="283119" y="265090"/>
                </a:cubicBezTo>
                <a:lnTo>
                  <a:pt x="156912" y="391296"/>
                </a:lnTo>
                <a:cubicBezTo>
                  <a:pt x="153344" y="394865"/>
                  <a:pt x="149119" y="396649"/>
                  <a:pt x="144236" y="396649"/>
                </a:cubicBezTo>
                <a:cubicBezTo>
                  <a:pt x="139352" y="396649"/>
                  <a:pt x="135126" y="394865"/>
                  <a:pt x="131559" y="391296"/>
                </a:cubicBezTo>
                <a:lnTo>
                  <a:pt x="5352" y="265090"/>
                </a:lnTo>
                <a:cubicBezTo>
                  <a:pt x="1784" y="261522"/>
                  <a:pt x="0" y="257296"/>
                  <a:pt x="0" y="252413"/>
                </a:cubicBezTo>
                <a:cubicBezTo>
                  <a:pt x="0" y="247530"/>
                  <a:pt x="1784" y="243304"/>
                  <a:pt x="5352" y="239736"/>
                </a:cubicBezTo>
                <a:cubicBezTo>
                  <a:pt x="8920" y="236168"/>
                  <a:pt x="13146" y="234383"/>
                  <a:pt x="18029" y="234383"/>
                </a:cubicBezTo>
                <a:close/>
                <a:moveTo>
                  <a:pt x="144236" y="0"/>
                </a:moveTo>
                <a:cubicBezTo>
                  <a:pt x="149119" y="0"/>
                  <a:pt x="153344" y="1784"/>
                  <a:pt x="156912" y="5353"/>
                </a:cubicBezTo>
                <a:lnTo>
                  <a:pt x="283119" y="131559"/>
                </a:lnTo>
                <a:cubicBezTo>
                  <a:pt x="286687" y="135127"/>
                  <a:pt x="288472" y="139353"/>
                  <a:pt x="288472" y="144236"/>
                </a:cubicBezTo>
                <a:cubicBezTo>
                  <a:pt x="288472" y="149119"/>
                  <a:pt x="286687" y="153345"/>
                  <a:pt x="283119" y="156913"/>
                </a:cubicBezTo>
                <a:cubicBezTo>
                  <a:pt x="279551" y="160481"/>
                  <a:pt x="275325" y="162266"/>
                  <a:pt x="270442" y="162266"/>
                </a:cubicBezTo>
                <a:lnTo>
                  <a:pt x="18029" y="162266"/>
                </a:lnTo>
                <a:cubicBezTo>
                  <a:pt x="13146" y="162266"/>
                  <a:pt x="8920" y="160481"/>
                  <a:pt x="5352" y="156913"/>
                </a:cubicBezTo>
                <a:cubicBezTo>
                  <a:pt x="1784" y="153345"/>
                  <a:pt x="0" y="149119"/>
                  <a:pt x="0" y="144236"/>
                </a:cubicBezTo>
                <a:cubicBezTo>
                  <a:pt x="0" y="139353"/>
                  <a:pt x="1784" y="135127"/>
                  <a:pt x="5352" y="131559"/>
                </a:cubicBezTo>
                <a:lnTo>
                  <a:pt x="131559" y="5353"/>
                </a:lnTo>
                <a:cubicBezTo>
                  <a:pt x="135126" y="1784"/>
                  <a:pt x="139352" y="0"/>
                  <a:pt x="144236" y="0"/>
                </a:cubicBezTo>
                <a:close/>
              </a:path>
            </a:pathLst>
          </a:custGeom>
          <a:solidFill>
            <a:srgbClr val="06657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Calibri"/>
              <a:buNone/>
              <a:tabLst/>
              <a:defRPr/>
            </a:pPr>
            <a:endParaRPr kumimoji="0" sz="13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7" name="Google Shape;499;p21">
            <a:extLst>
              <a:ext uri="{FF2B5EF4-FFF2-40B4-BE49-F238E27FC236}">
                <a16:creationId xmlns:a16="http://schemas.microsoft.com/office/drawing/2014/main" id="{AA01B794-195E-4C99-99AB-FA4358E6ACE8}"/>
              </a:ext>
            </a:extLst>
          </p:cNvPr>
          <p:cNvSpPr/>
          <p:nvPr/>
        </p:nvSpPr>
        <p:spPr>
          <a:xfrm>
            <a:off x="5371741" y="4800783"/>
            <a:ext cx="153400" cy="86288"/>
          </a:xfrm>
          <a:custGeom>
            <a:avLst/>
            <a:gdLst/>
            <a:ahLst/>
            <a:cxnLst/>
            <a:rect l="l" t="t" r="r" b="b"/>
            <a:pathLst>
              <a:path w="288472" h="162266" extrusionOk="0">
                <a:moveTo>
                  <a:pt x="18029" y="0"/>
                </a:moveTo>
                <a:lnTo>
                  <a:pt x="270441" y="0"/>
                </a:lnTo>
                <a:cubicBezTo>
                  <a:pt x="275325" y="0"/>
                  <a:pt x="279550" y="1785"/>
                  <a:pt x="283119" y="5353"/>
                </a:cubicBezTo>
                <a:cubicBezTo>
                  <a:pt x="286688" y="8921"/>
                  <a:pt x="288472" y="13147"/>
                  <a:pt x="288472" y="18030"/>
                </a:cubicBezTo>
                <a:cubicBezTo>
                  <a:pt x="288472" y="22913"/>
                  <a:pt x="286688" y="27139"/>
                  <a:pt x="283119" y="30707"/>
                </a:cubicBezTo>
                <a:lnTo>
                  <a:pt x="156912" y="156913"/>
                </a:lnTo>
                <a:cubicBezTo>
                  <a:pt x="153344" y="160482"/>
                  <a:pt x="149118" y="162266"/>
                  <a:pt x="144235" y="162266"/>
                </a:cubicBezTo>
                <a:cubicBezTo>
                  <a:pt x="139353" y="162266"/>
                  <a:pt x="135127" y="160482"/>
                  <a:pt x="131559" y="156913"/>
                </a:cubicBezTo>
                <a:lnTo>
                  <a:pt x="5352" y="30707"/>
                </a:lnTo>
                <a:cubicBezTo>
                  <a:pt x="1783" y="27139"/>
                  <a:pt x="0" y="22913"/>
                  <a:pt x="0" y="18030"/>
                </a:cubicBezTo>
                <a:cubicBezTo>
                  <a:pt x="0" y="13147"/>
                  <a:pt x="1783" y="8921"/>
                  <a:pt x="5352" y="5353"/>
                </a:cubicBezTo>
                <a:cubicBezTo>
                  <a:pt x="8921" y="1785"/>
                  <a:pt x="13147" y="0"/>
                  <a:pt x="18029" y="0"/>
                </a:cubicBezTo>
                <a:close/>
              </a:path>
            </a:pathLst>
          </a:custGeom>
          <a:solidFill>
            <a:srgbClr val="06657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Calibri"/>
              <a:buNone/>
              <a:tabLst/>
              <a:defRPr/>
            </a:pPr>
            <a:endParaRPr kumimoji="0" sz="13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8" name="Google Shape;500;p21">
            <a:extLst>
              <a:ext uri="{FF2B5EF4-FFF2-40B4-BE49-F238E27FC236}">
                <a16:creationId xmlns:a16="http://schemas.microsoft.com/office/drawing/2014/main" id="{62E6CD3A-241A-4081-AB99-1D2DE5A2D3DC}"/>
              </a:ext>
            </a:extLst>
          </p:cNvPr>
          <p:cNvSpPr/>
          <p:nvPr/>
        </p:nvSpPr>
        <p:spPr>
          <a:xfrm>
            <a:off x="2783491" y="4666561"/>
            <a:ext cx="230099" cy="230099"/>
          </a:xfrm>
          <a:custGeom>
            <a:avLst/>
            <a:gdLst/>
            <a:ahLst/>
            <a:cxnLst/>
            <a:rect l="l" t="t" r="r" b="b"/>
            <a:pathLst>
              <a:path w="432707" h="432707" extrusionOk="0">
                <a:moveTo>
                  <a:pt x="183675" y="255230"/>
                </a:moveTo>
                <a:cubicBezTo>
                  <a:pt x="187431" y="255230"/>
                  <a:pt x="190341" y="255417"/>
                  <a:pt x="192408" y="255793"/>
                </a:cubicBezTo>
                <a:cubicBezTo>
                  <a:pt x="192783" y="255981"/>
                  <a:pt x="194943" y="257530"/>
                  <a:pt x="198887" y="260441"/>
                </a:cubicBezTo>
                <a:cubicBezTo>
                  <a:pt x="202831" y="263352"/>
                  <a:pt x="205273" y="265136"/>
                  <a:pt x="206211" y="265794"/>
                </a:cubicBezTo>
                <a:cubicBezTo>
                  <a:pt x="207150" y="266451"/>
                  <a:pt x="209310" y="268141"/>
                  <a:pt x="212691" y="270864"/>
                </a:cubicBezTo>
                <a:cubicBezTo>
                  <a:pt x="216071" y="273587"/>
                  <a:pt x="218372" y="275654"/>
                  <a:pt x="219593" y="277062"/>
                </a:cubicBezTo>
                <a:cubicBezTo>
                  <a:pt x="220813" y="278471"/>
                  <a:pt x="222598" y="280584"/>
                  <a:pt x="224945" y="283401"/>
                </a:cubicBezTo>
                <a:cubicBezTo>
                  <a:pt x="227293" y="286218"/>
                  <a:pt x="228889" y="288659"/>
                  <a:pt x="229734" y="290725"/>
                </a:cubicBezTo>
                <a:cubicBezTo>
                  <a:pt x="230580" y="292791"/>
                  <a:pt x="231424" y="295279"/>
                  <a:pt x="232270" y="298190"/>
                </a:cubicBezTo>
                <a:cubicBezTo>
                  <a:pt x="233114" y="301101"/>
                  <a:pt x="233537" y="304059"/>
                  <a:pt x="233537" y="307064"/>
                </a:cubicBezTo>
                <a:cubicBezTo>
                  <a:pt x="233537" y="321337"/>
                  <a:pt x="228044" y="331902"/>
                  <a:pt x="217057" y="338757"/>
                </a:cubicBezTo>
                <a:cubicBezTo>
                  <a:pt x="206070" y="345612"/>
                  <a:pt x="192971" y="349039"/>
                  <a:pt x="177759" y="349039"/>
                </a:cubicBezTo>
                <a:cubicBezTo>
                  <a:pt x="170059" y="349039"/>
                  <a:pt x="162499" y="348147"/>
                  <a:pt x="155081" y="346363"/>
                </a:cubicBezTo>
                <a:cubicBezTo>
                  <a:pt x="147663" y="344579"/>
                  <a:pt x="140573" y="341903"/>
                  <a:pt x="133812" y="338334"/>
                </a:cubicBezTo>
                <a:cubicBezTo>
                  <a:pt x="127051" y="334766"/>
                  <a:pt x="121604" y="329789"/>
                  <a:pt x="117473" y="323403"/>
                </a:cubicBezTo>
                <a:cubicBezTo>
                  <a:pt x="113341" y="317018"/>
                  <a:pt x="111275" y="309693"/>
                  <a:pt x="111275" y="301430"/>
                </a:cubicBezTo>
                <a:cubicBezTo>
                  <a:pt x="111275" y="292791"/>
                  <a:pt x="113622" y="285279"/>
                  <a:pt x="118318" y="278893"/>
                </a:cubicBezTo>
                <a:cubicBezTo>
                  <a:pt x="123013" y="272508"/>
                  <a:pt x="129164" y="267672"/>
                  <a:pt x="136770" y="264385"/>
                </a:cubicBezTo>
                <a:cubicBezTo>
                  <a:pt x="144376" y="261098"/>
                  <a:pt x="152076" y="258751"/>
                  <a:pt x="159870" y="257342"/>
                </a:cubicBezTo>
                <a:cubicBezTo>
                  <a:pt x="167664" y="255934"/>
                  <a:pt x="175598" y="255230"/>
                  <a:pt x="183675" y="255230"/>
                </a:cubicBezTo>
                <a:close/>
                <a:moveTo>
                  <a:pt x="306501" y="153250"/>
                </a:moveTo>
                <a:lnTo>
                  <a:pt x="306501" y="189309"/>
                </a:lnTo>
                <a:lnTo>
                  <a:pt x="270443" y="189309"/>
                </a:lnTo>
                <a:lnTo>
                  <a:pt x="270443" y="207339"/>
                </a:lnTo>
                <a:lnTo>
                  <a:pt x="306501" y="207339"/>
                </a:lnTo>
                <a:lnTo>
                  <a:pt x="306501" y="252412"/>
                </a:lnTo>
                <a:lnTo>
                  <a:pt x="324530" y="252412"/>
                </a:lnTo>
                <a:lnTo>
                  <a:pt x="324530" y="207339"/>
                </a:lnTo>
                <a:lnTo>
                  <a:pt x="360590" y="207339"/>
                </a:lnTo>
                <a:lnTo>
                  <a:pt x="360590" y="189309"/>
                </a:lnTo>
                <a:lnTo>
                  <a:pt x="324530" y="189309"/>
                </a:lnTo>
                <a:lnTo>
                  <a:pt x="324530" y="153250"/>
                </a:lnTo>
                <a:close/>
                <a:moveTo>
                  <a:pt x="165083" y="82259"/>
                </a:moveTo>
                <a:cubicBezTo>
                  <a:pt x="175036" y="82259"/>
                  <a:pt x="183816" y="86485"/>
                  <a:pt x="191423" y="94936"/>
                </a:cubicBezTo>
                <a:cubicBezTo>
                  <a:pt x="199029" y="103388"/>
                  <a:pt x="204475" y="112872"/>
                  <a:pt x="207762" y="123389"/>
                </a:cubicBezTo>
                <a:cubicBezTo>
                  <a:pt x="211048" y="133906"/>
                  <a:pt x="212692" y="143954"/>
                  <a:pt x="212692" y="153532"/>
                </a:cubicBezTo>
                <a:cubicBezTo>
                  <a:pt x="212692" y="164801"/>
                  <a:pt x="209593" y="174144"/>
                  <a:pt x="203396" y="181562"/>
                </a:cubicBezTo>
                <a:cubicBezTo>
                  <a:pt x="197198" y="188981"/>
                  <a:pt x="188558" y="192690"/>
                  <a:pt x="177478" y="192690"/>
                </a:cubicBezTo>
                <a:cubicBezTo>
                  <a:pt x="167524" y="192690"/>
                  <a:pt x="158791" y="188699"/>
                  <a:pt x="151279" y="180717"/>
                </a:cubicBezTo>
                <a:cubicBezTo>
                  <a:pt x="143766" y="172735"/>
                  <a:pt x="138367" y="163674"/>
                  <a:pt x="135081" y="153532"/>
                </a:cubicBezTo>
                <a:cubicBezTo>
                  <a:pt x="131794" y="143391"/>
                  <a:pt x="130151" y="133437"/>
                  <a:pt x="130151" y="123671"/>
                </a:cubicBezTo>
                <a:cubicBezTo>
                  <a:pt x="130151" y="112214"/>
                  <a:pt x="133156" y="102449"/>
                  <a:pt x="139165" y="94373"/>
                </a:cubicBezTo>
                <a:cubicBezTo>
                  <a:pt x="145175" y="86297"/>
                  <a:pt x="153814" y="82259"/>
                  <a:pt x="165083" y="82259"/>
                </a:cubicBezTo>
                <a:close/>
                <a:moveTo>
                  <a:pt x="192691" y="63103"/>
                </a:moveTo>
                <a:cubicBezTo>
                  <a:pt x="176727" y="63103"/>
                  <a:pt x="161608" y="66108"/>
                  <a:pt x="147335" y="72118"/>
                </a:cubicBezTo>
                <a:cubicBezTo>
                  <a:pt x="133062" y="78128"/>
                  <a:pt x="121089" y="87330"/>
                  <a:pt x="111417" y="99725"/>
                </a:cubicBezTo>
                <a:cubicBezTo>
                  <a:pt x="101745" y="112121"/>
                  <a:pt x="96909" y="126488"/>
                  <a:pt x="96909" y="142827"/>
                </a:cubicBezTo>
                <a:cubicBezTo>
                  <a:pt x="96909" y="160293"/>
                  <a:pt x="102966" y="174801"/>
                  <a:pt x="115079" y="186351"/>
                </a:cubicBezTo>
                <a:cubicBezTo>
                  <a:pt x="127193" y="197901"/>
                  <a:pt x="142076" y="203677"/>
                  <a:pt x="159730" y="203677"/>
                </a:cubicBezTo>
                <a:cubicBezTo>
                  <a:pt x="163862" y="203677"/>
                  <a:pt x="167900" y="203395"/>
                  <a:pt x="171844" y="202831"/>
                </a:cubicBezTo>
                <a:cubicBezTo>
                  <a:pt x="169402" y="208278"/>
                  <a:pt x="168182" y="213348"/>
                  <a:pt x="168182" y="218044"/>
                </a:cubicBezTo>
                <a:cubicBezTo>
                  <a:pt x="168182" y="226307"/>
                  <a:pt x="171937" y="235134"/>
                  <a:pt x="179450" y="244524"/>
                </a:cubicBezTo>
                <a:cubicBezTo>
                  <a:pt x="146583" y="246778"/>
                  <a:pt x="122451" y="252694"/>
                  <a:pt x="107050" y="262272"/>
                </a:cubicBezTo>
                <a:cubicBezTo>
                  <a:pt x="98224" y="267719"/>
                  <a:pt x="91134" y="274573"/>
                  <a:pt x="85781" y="282837"/>
                </a:cubicBezTo>
                <a:cubicBezTo>
                  <a:pt x="80429" y="291101"/>
                  <a:pt x="77753" y="300021"/>
                  <a:pt x="77753" y="309600"/>
                </a:cubicBezTo>
                <a:cubicBezTo>
                  <a:pt x="77753" y="317675"/>
                  <a:pt x="79490" y="324953"/>
                  <a:pt x="82964" y="331432"/>
                </a:cubicBezTo>
                <a:cubicBezTo>
                  <a:pt x="86438" y="337911"/>
                  <a:pt x="90993" y="343217"/>
                  <a:pt x="96627" y="347349"/>
                </a:cubicBezTo>
                <a:cubicBezTo>
                  <a:pt x="102261" y="351480"/>
                  <a:pt x="108741" y="354955"/>
                  <a:pt x="116065" y="357772"/>
                </a:cubicBezTo>
                <a:cubicBezTo>
                  <a:pt x="123390" y="360589"/>
                  <a:pt x="130667" y="362561"/>
                  <a:pt x="137898" y="363688"/>
                </a:cubicBezTo>
                <a:cubicBezTo>
                  <a:pt x="145128" y="364815"/>
                  <a:pt x="152312" y="365378"/>
                  <a:pt x="159449" y="365378"/>
                </a:cubicBezTo>
                <a:cubicBezTo>
                  <a:pt x="170717" y="365378"/>
                  <a:pt x="182032" y="363923"/>
                  <a:pt x="193395" y="361012"/>
                </a:cubicBezTo>
                <a:cubicBezTo>
                  <a:pt x="204757" y="358101"/>
                  <a:pt x="215415" y="353781"/>
                  <a:pt x="225369" y="348053"/>
                </a:cubicBezTo>
                <a:cubicBezTo>
                  <a:pt x="235322" y="342325"/>
                  <a:pt x="243399" y="334578"/>
                  <a:pt x="249596" y="324812"/>
                </a:cubicBezTo>
                <a:cubicBezTo>
                  <a:pt x="255793" y="315046"/>
                  <a:pt x="258892" y="304059"/>
                  <a:pt x="258892" y="291852"/>
                </a:cubicBezTo>
                <a:cubicBezTo>
                  <a:pt x="258892" y="282649"/>
                  <a:pt x="257013" y="274245"/>
                  <a:pt x="253258" y="266639"/>
                </a:cubicBezTo>
                <a:cubicBezTo>
                  <a:pt x="249502" y="259033"/>
                  <a:pt x="244900" y="252788"/>
                  <a:pt x="239454" y="247905"/>
                </a:cubicBezTo>
                <a:cubicBezTo>
                  <a:pt x="234008" y="243022"/>
                  <a:pt x="228561" y="238562"/>
                  <a:pt x="223115" y="234524"/>
                </a:cubicBezTo>
                <a:cubicBezTo>
                  <a:pt x="217669" y="230486"/>
                  <a:pt x="213067" y="226354"/>
                  <a:pt x="209311" y="222128"/>
                </a:cubicBezTo>
                <a:cubicBezTo>
                  <a:pt x="205555" y="217903"/>
                  <a:pt x="203677" y="213724"/>
                  <a:pt x="203677" y="209593"/>
                </a:cubicBezTo>
                <a:cubicBezTo>
                  <a:pt x="203677" y="205461"/>
                  <a:pt x="205133" y="201470"/>
                  <a:pt x="208044" y="197620"/>
                </a:cubicBezTo>
                <a:cubicBezTo>
                  <a:pt x="210954" y="193770"/>
                  <a:pt x="214476" y="190061"/>
                  <a:pt x="218608" y="186492"/>
                </a:cubicBezTo>
                <a:cubicBezTo>
                  <a:pt x="222740" y="182924"/>
                  <a:pt x="226870" y="178980"/>
                  <a:pt x="231003" y="174660"/>
                </a:cubicBezTo>
                <a:cubicBezTo>
                  <a:pt x="235135" y="170341"/>
                  <a:pt x="238656" y="164753"/>
                  <a:pt x="241567" y="157899"/>
                </a:cubicBezTo>
                <a:cubicBezTo>
                  <a:pt x="244478" y="151044"/>
                  <a:pt x="245933" y="143297"/>
                  <a:pt x="245933" y="134658"/>
                </a:cubicBezTo>
                <a:cubicBezTo>
                  <a:pt x="245933" y="123389"/>
                  <a:pt x="243821" y="114046"/>
                  <a:pt x="239595" y="106627"/>
                </a:cubicBezTo>
                <a:cubicBezTo>
                  <a:pt x="235369" y="99209"/>
                  <a:pt x="228561" y="90711"/>
                  <a:pt x="219171" y="81132"/>
                </a:cubicBezTo>
                <a:lnTo>
                  <a:pt x="242553" y="81132"/>
                </a:lnTo>
                <a:lnTo>
                  <a:pt x="267344" y="63103"/>
                </a:lnTo>
                <a:close/>
                <a:moveTo>
                  <a:pt x="81133" y="0"/>
                </a:moveTo>
                <a:lnTo>
                  <a:pt x="351574" y="0"/>
                </a:lnTo>
                <a:cubicBezTo>
                  <a:pt x="373923" y="0"/>
                  <a:pt x="393033" y="7935"/>
                  <a:pt x="408903" y="23804"/>
                </a:cubicBezTo>
                <a:cubicBezTo>
                  <a:pt x="424772" y="39674"/>
                  <a:pt x="432707" y="58783"/>
                  <a:pt x="432707" y="81132"/>
                </a:cubicBezTo>
                <a:lnTo>
                  <a:pt x="432707" y="351575"/>
                </a:lnTo>
                <a:cubicBezTo>
                  <a:pt x="432707" y="373924"/>
                  <a:pt x="424772" y="393033"/>
                  <a:pt x="408903" y="408902"/>
                </a:cubicBezTo>
                <a:cubicBezTo>
                  <a:pt x="393033" y="424772"/>
                  <a:pt x="373923" y="432707"/>
                  <a:pt x="351574" y="432707"/>
                </a:cubicBezTo>
                <a:lnTo>
                  <a:pt x="81133" y="432707"/>
                </a:lnTo>
                <a:cubicBezTo>
                  <a:pt x="58784" y="432707"/>
                  <a:pt x="39675" y="424772"/>
                  <a:pt x="23805" y="408902"/>
                </a:cubicBezTo>
                <a:cubicBezTo>
                  <a:pt x="7935" y="393033"/>
                  <a:pt x="0" y="373924"/>
                  <a:pt x="0" y="351575"/>
                </a:cubicBezTo>
                <a:lnTo>
                  <a:pt x="0" y="81132"/>
                </a:lnTo>
                <a:cubicBezTo>
                  <a:pt x="0" y="58783"/>
                  <a:pt x="7935" y="39674"/>
                  <a:pt x="23805" y="23804"/>
                </a:cubicBezTo>
                <a:cubicBezTo>
                  <a:pt x="39675" y="7935"/>
                  <a:pt x="58784" y="0"/>
                  <a:pt x="81133" y="0"/>
                </a:cubicBezTo>
                <a:close/>
              </a:path>
            </a:pathLst>
          </a:custGeom>
          <a:solidFill>
            <a:srgbClr val="06657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Calibri"/>
              <a:buNone/>
              <a:tabLst/>
              <a:defRPr/>
            </a:pPr>
            <a:endParaRPr kumimoji="0" sz="13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9" name="Google Shape;501;p21">
            <a:extLst>
              <a:ext uri="{FF2B5EF4-FFF2-40B4-BE49-F238E27FC236}">
                <a16:creationId xmlns:a16="http://schemas.microsoft.com/office/drawing/2014/main" id="{F5DECEE5-7C41-4598-ABD1-84840BF385A1}"/>
              </a:ext>
            </a:extLst>
          </p:cNvPr>
          <p:cNvSpPr/>
          <p:nvPr/>
        </p:nvSpPr>
        <p:spPr>
          <a:xfrm>
            <a:off x="357319" y="4666558"/>
            <a:ext cx="268449" cy="230100"/>
          </a:xfrm>
          <a:custGeom>
            <a:avLst/>
            <a:gdLst/>
            <a:ahLst/>
            <a:cxnLst/>
            <a:rect l="l" t="t" r="r" b="b"/>
            <a:pathLst>
              <a:path w="504825" h="432708" extrusionOk="0">
                <a:moveTo>
                  <a:pt x="278893" y="270443"/>
                </a:moveTo>
                <a:lnTo>
                  <a:pt x="394676" y="270443"/>
                </a:lnTo>
                <a:cubicBezTo>
                  <a:pt x="395991" y="277767"/>
                  <a:pt x="396648" y="286406"/>
                  <a:pt x="396648" y="296360"/>
                </a:cubicBezTo>
                <a:cubicBezTo>
                  <a:pt x="396648" y="317207"/>
                  <a:pt x="392798" y="337114"/>
                  <a:pt x="385098" y="356083"/>
                </a:cubicBezTo>
                <a:cubicBezTo>
                  <a:pt x="380778" y="366412"/>
                  <a:pt x="374111" y="376178"/>
                  <a:pt x="365096" y="385381"/>
                </a:cubicBezTo>
                <a:cubicBezTo>
                  <a:pt x="358148" y="391954"/>
                  <a:pt x="347912" y="399560"/>
                  <a:pt x="334390" y="408199"/>
                </a:cubicBezTo>
                <a:cubicBezTo>
                  <a:pt x="319365" y="417214"/>
                  <a:pt x="304998" y="423412"/>
                  <a:pt x="291288" y="426792"/>
                </a:cubicBezTo>
                <a:cubicBezTo>
                  <a:pt x="276264" y="430736"/>
                  <a:pt x="257201" y="432708"/>
                  <a:pt x="234101" y="432708"/>
                </a:cubicBezTo>
                <a:cubicBezTo>
                  <a:pt x="212691" y="432708"/>
                  <a:pt x="194380" y="430548"/>
                  <a:pt x="179168" y="426229"/>
                </a:cubicBezTo>
                <a:lnTo>
                  <a:pt x="139728" y="414960"/>
                </a:lnTo>
                <a:cubicBezTo>
                  <a:pt x="129023" y="411955"/>
                  <a:pt x="122262" y="409326"/>
                  <a:pt x="119445" y="407073"/>
                </a:cubicBezTo>
                <a:cubicBezTo>
                  <a:pt x="117943" y="405570"/>
                  <a:pt x="117191" y="403504"/>
                  <a:pt x="117191" y="400875"/>
                </a:cubicBezTo>
                <a:lnTo>
                  <a:pt x="117191" y="397213"/>
                </a:lnTo>
                <a:cubicBezTo>
                  <a:pt x="117191" y="376929"/>
                  <a:pt x="117004" y="362280"/>
                  <a:pt x="116628" y="353266"/>
                </a:cubicBezTo>
                <a:cubicBezTo>
                  <a:pt x="116440" y="347632"/>
                  <a:pt x="116440" y="341246"/>
                  <a:pt x="116628" y="334110"/>
                </a:cubicBezTo>
                <a:lnTo>
                  <a:pt x="117191" y="323686"/>
                </a:lnTo>
                <a:lnTo>
                  <a:pt x="117191" y="311291"/>
                </a:lnTo>
                <a:lnTo>
                  <a:pt x="145926" y="310728"/>
                </a:lnTo>
                <a:cubicBezTo>
                  <a:pt x="148743" y="317113"/>
                  <a:pt x="151560" y="323780"/>
                  <a:pt x="154377" y="330729"/>
                </a:cubicBezTo>
                <a:cubicBezTo>
                  <a:pt x="157194" y="337678"/>
                  <a:pt x="159307" y="342936"/>
                  <a:pt x="160716" y="346505"/>
                </a:cubicBezTo>
                <a:cubicBezTo>
                  <a:pt x="162124" y="350073"/>
                  <a:pt x="163298" y="352608"/>
                  <a:pt x="164237" y="354111"/>
                </a:cubicBezTo>
                <a:cubicBezTo>
                  <a:pt x="170810" y="364816"/>
                  <a:pt x="178323" y="373643"/>
                  <a:pt x="186774" y="380592"/>
                </a:cubicBezTo>
                <a:cubicBezTo>
                  <a:pt x="194850" y="387353"/>
                  <a:pt x="204709" y="392705"/>
                  <a:pt x="216353" y="396649"/>
                </a:cubicBezTo>
                <a:cubicBezTo>
                  <a:pt x="227434" y="400781"/>
                  <a:pt x="239829" y="402847"/>
                  <a:pt x="253539" y="402847"/>
                </a:cubicBezTo>
                <a:cubicBezTo>
                  <a:pt x="265559" y="402847"/>
                  <a:pt x="278611" y="400311"/>
                  <a:pt x="292697" y="395241"/>
                </a:cubicBezTo>
                <a:cubicBezTo>
                  <a:pt x="307158" y="390358"/>
                  <a:pt x="318614" y="382282"/>
                  <a:pt x="327066" y="371013"/>
                </a:cubicBezTo>
                <a:cubicBezTo>
                  <a:pt x="335892" y="359557"/>
                  <a:pt x="340306" y="347444"/>
                  <a:pt x="340306" y="334673"/>
                </a:cubicBezTo>
                <a:cubicBezTo>
                  <a:pt x="340306" y="318897"/>
                  <a:pt x="332700" y="304154"/>
                  <a:pt x="317487" y="290444"/>
                </a:cubicBezTo>
                <a:cubicBezTo>
                  <a:pt x="311102" y="284998"/>
                  <a:pt x="298237" y="278331"/>
                  <a:pt x="278893" y="270443"/>
                </a:cubicBezTo>
                <a:close/>
                <a:moveTo>
                  <a:pt x="9015" y="216354"/>
                </a:moveTo>
                <a:lnTo>
                  <a:pt x="495810" y="216354"/>
                </a:lnTo>
                <a:cubicBezTo>
                  <a:pt x="498439" y="216354"/>
                  <a:pt x="500599" y="217199"/>
                  <a:pt x="502289" y="218890"/>
                </a:cubicBezTo>
                <a:cubicBezTo>
                  <a:pt x="503980" y="220580"/>
                  <a:pt x="504825" y="222740"/>
                  <a:pt x="504825" y="225369"/>
                </a:cubicBezTo>
                <a:lnTo>
                  <a:pt x="504825" y="243399"/>
                </a:lnTo>
                <a:cubicBezTo>
                  <a:pt x="504825" y="246028"/>
                  <a:pt x="503980" y="248188"/>
                  <a:pt x="502289" y="249878"/>
                </a:cubicBezTo>
                <a:cubicBezTo>
                  <a:pt x="500599" y="251568"/>
                  <a:pt x="498439" y="252413"/>
                  <a:pt x="495810" y="252413"/>
                </a:cubicBezTo>
                <a:lnTo>
                  <a:pt x="9015" y="252413"/>
                </a:lnTo>
                <a:cubicBezTo>
                  <a:pt x="6385" y="252413"/>
                  <a:pt x="4226" y="251568"/>
                  <a:pt x="2535" y="249878"/>
                </a:cubicBezTo>
                <a:cubicBezTo>
                  <a:pt x="845" y="248188"/>
                  <a:pt x="0" y="246028"/>
                  <a:pt x="0" y="243399"/>
                </a:cubicBezTo>
                <a:lnTo>
                  <a:pt x="0" y="225369"/>
                </a:lnTo>
                <a:cubicBezTo>
                  <a:pt x="0" y="222740"/>
                  <a:pt x="845" y="220580"/>
                  <a:pt x="2535" y="218890"/>
                </a:cubicBezTo>
                <a:cubicBezTo>
                  <a:pt x="4226" y="217199"/>
                  <a:pt x="6385" y="216354"/>
                  <a:pt x="9015" y="216354"/>
                </a:cubicBezTo>
                <a:close/>
                <a:moveTo>
                  <a:pt x="256637" y="0"/>
                </a:moveTo>
                <a:cubicBezTo>
                  <a:pt x="266027" y="0"/>
                  <a:pt x="281709" y="1784"/>
                  <a:pt x="303682" y="5352"/>
                </a:cubicBezTo>
                <a:cubicBezTo>
                  <a:pt x="316078" y="7606"/>
                  <a:pt x="332699" y="12113"/>
                  <a:pt x="353545" y="18875"/>
                </a:cubicBezTo>
                <a:cubicBezTo>
                  <a:pt x="355423" y="26011"/>
                  <a:pt x="357395" y="37092"/>
                  <a:pt x="359461" y="52116"/>
                </a:cubicBezTo>
                <a:cubicBezTo>
                  <a:pt x="362091" y="75216"/>
                  <a:pt x="363405" y="92401"/>
                  <a:pt x="363405" y="103669"/>
                </a:cubicBezTo>
                <a:cubicBezTo>
                  <a:pt x="363405" y="107050"/>
                  <a:pt x="362936" y="111276"/>
                  <a:pt x="361997" y="116346"/>
                </a:cubicBezTo>
                <a:lnTo>
                  <a:pt x="358616" y="117192"/>
                </a:lnTo>
                <a:lnTo>
                  <a:pt x="334953" y="115501"/>
                </a:lnTo>
                <a:lnTo>
                  <a:pt x="331008" y="114938"/>
                </a:lnTo>
                <a:cubicBezTo>
                  <a:pt x="321618" y="86954"/>
                  <a:pt x="311946" y="67704"/>
                  <a:pt x="301992" y="57187"/>
                </a:cubicBezTo>
                <a:cubicBezTo>
                  <a:pt x="285465" y="40097"/>
                  <a:pt x="265746" y="31551"/>
                  <a:pt x="242833" y="31551"/>
                </a:cubicBezTo>
                <a:cubicBezTo>
                  <a:pt x="221423" y="31551"/>
                  <a:pt x="204333" y="37092"/>
                  <a:pt x="191562" y="48172"/>
                </a:cubicBezTo>
                <a:cubicBezTo>
                  <a:pt x="178979" y="59065"/>
                  <a:pt x="172687" y="72775"/>
                  <a:pt x="172687" y="89302"/>
                </a:cubicBezTo>
                <a:cubicBezTo>
                  <a:pt x="172687" y="103012"/>
                  <a:pt x="178885" y="116158"/>
                  <a:pt x="191280" y="128742"/>
                </a:cubicBezTo>
                <a:cubicBezTo>
                  <a:pt x="203675" y="141325"/>
                  <a:pt x="229874" y="153438"/>
                  <a:pt x="269877" y="165082"/>
                </a:cubicBezTo>
                <a:cubicBezTo>
                  <a:pt x="282836" y="168838"/>
                  <a:pt x="299081" y="175036"/>
                  <a:pt x="318613" y="183675"/>
                </a:cubicBezTo>
                <a:cubicBezTo>
                  <a:pt x="329506" y="188934"/>
                  <a:pt x="338427" y="193817"/>
                  <a:pt x="345376" y="198324"/>
                </a:cubicBezTo>
                <a:lnTo>
                  <a:pt x="136065" y="198324"/>
                </a:lnTo>
                <a:cubicBezTo>
                  <a:pt x="130806" y="191751"/>
                  <a:pt x="126017" y="184239"/>
                  <a:pt x="121698" y="175787"/>
                </a:cubicBezTo>
                <a:cubicBezTo>
                  <a:pt x="112683" y="157570"/>
                  <a:pt x="108175" y="139916"/>
                  <a:pt x="108175" y="122826"/>
                </a:cubicBezTo>
                <a:cubicBezTo>
                  <a:pt x="108175" y="88832"/>
                  <a:pt x="120759" y="59817"/>
                  <a:pt x="145925" y="35777"/>
                </a:cubicBezTo>
                <a:cubicBezTo>
                  <a:pt x="170903" y="11926"/>
                  <a:pt x="207807" y="0"/>
                  <a:pt x="256637" y="0"/>
                </a:cubicBezTo>
                <a:close/>
              </a:path>
            </a:pathLst>
          </a:custGeom>
          <a:solidFill>
            <a:srgbClr val="06657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Calibri"/>
              <a:buNone/>
              <a:tabLst/>
              <a:defRPr/>
            </a:pPr>
            <a:endParaRPr kumimoji="0" sz="13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0" name="Google Shape;502;p21">
            <a:extLst>
              <a:ext uri="{FF2B5EF4-FFF2-40B4-BE49-F238E27FC236}">
                <a16:creationId xmlns:a16="http://schemas.microsoft.com/office/drawing/2014/main" id="{88B8ED32-7624-43A5-91B2-8646D1FCE25F}"/>
              </a:ext>
            </a:extLst>
          </p:cNvPr>
          <p:cNvSpPr/>
          <p:nvPr/>
        </p:nvSpPr>
        <p:spPr>
          <a:xfrm>
            <a:off x="727070" y="4666560"/>
            <a:ext cx="230099" cy="230099"/>
          </a:xfrm>
          <a:custGeom>
            <a:avLst/>
            <a:gdLst/>
            <a:ahLst/>
            <a:cxnLst/>
            <a:rect l="l" t="t" r="r" b="b"/>
            <a:pathLst>
              <a:path w="432707" h="432707" extrusionOk="0">
                <a:moveTo>
                  <a:pt x="9014" y="396648"/>
                </a:moveTo>
                <a:lnTo>
                  <a:pt x="423692" y="396648"/>
                </a:lnTo>
                <a:cubicBezTo>
                  <a:pt x="426321" y="396648"/>
                  <a:pt x="428481" y="397493"/>
                  <a:pt x="430171" y="399184"/>
                </a:cubicBezTo>
                <a:cubicBezTo>
                  <a:pt x="431862" y="400874"/>
                  <a:pt x="432707" y="403034"/>
                  <a:pt x="432707" y="405663"/>
                </a:cubicBezTo>
                <a:lnTo>
                  <a:pt x="432707" y="423692"/>
                </a:lnTo>
                <a:cubicBezTo>
                  <a:pt x="432707" y="426321"/>
                  <a:pt x="431862" y="428482"/>
                  <a:pt x="430171" y="430172"/>
                </a:cubicBezTo>
                <a:cubicBezTo>
                  <a:pt x="428481" y="431862"/>
                  <a:pt x="426321" y="432707"/>
                  <a:pt x="423692" y="432707"/>
                </a:cubicBezTo>
                <a:lnTo>
                  <a:pt x="9014" y="432707"/>
                </a:lnTo>
                <a:cubicBezTo>
                  <a:pt x="6385" y="432707"/>
                  <a:pt x="4225" y="431862"/>
                  <a:pt x="2535" y="430172"/>
                </a:cubicBezTo>
                <a:cubicBezTo>
                  <a:pt x="845" y="428482"/>
                  <a:pt x="0" y="426321"/>
                  <a:pt x="0" y="423692"/>
                </a:cubicBezTo>
                <a:lnTo>
                  <a:pt x="0" y="405663"/>
                </a:lnTo>
                <a:cubicBezTo>
                  <a:pt x="0" y="403034"/>
                  <a:pt x="845" y="400874"/>
                  <a:pt x="2535" y="399184"/>
                </a:cubicBezTo>
                <a:cubicBezTo>
                  <a:pt x="4225" y="397493"/>
                  <a:pt x="6385" y="396648"/>
                  <a:pt x="9014" y="396648"/>
                </a:cubicBezTo>
                <a:close/>
                <a:moveTo>
                  <a:pt x="289316" y="0"/>
                </a:moveTo>
                <a:lnTo>
                  <a:pt x="312980" y="0"/>
                </a:lnTo>
                <a:lnTo>
                  <a:pt x="370731" y="2817"/>
                </a:lnTo>
                <a:cubicBezTo>
                  <a:pt x="385004" y="3380"/>
                  <a:pt x="403409" y="2441"/>
                  <a:pt x="425946" y="0"/>
                </a:cubicBezTo>
                <a:lnTo>
                  <a:pt x="431017" y="563"/>
                </a:lnTo>
                <a:cubicBezTo>
                  <a:pt x="432144" y="7700"/>
                  <a:pt x="432707" y="12489"/>
                  <a:pt x="432707" y="14931"/>
                </a:cubicBezTo>
                <a:cubicBezTo>
                  <a:pt x="432707" y="16245"/>
                  <a:pt x="432331" y="19156"/>
                  <a:pt x="431580" y="23664"/>
                </a:cubicBezTo>
                <a:cubicBezTo>
                  <a:pt x="423129" y="25917"/>
                  <a:pt x="415241" y="27138"/>
                  <a:pt x="407916" y="27326"/>
                </a:cubicBezTo>
                <a:cubicBezTo>
                  <a:pt x="394207" y="29392"/>
                  <a:pt x="386788" y="30988"/>
                  <a:pt x="385661" y="32115"/>
                </a:cubicBezTo>
                <a:cubicBezTo>
                  <a:pt x="382844" y="34932"/>
                  <a:pt x="381436" y="38782"/>
                  <a:pt x="381436" y="43665"/>
                </a:cubicBezTo>
                <a:cubicBezTo>
                  <a:pt x="381436" y="44980"/>
                  <a:pt x="381577" y="47515"/>
                  <a:pt x="381858" y="51271"/>
                </a:cubicBezTo>
                <a:cubicBezTo>
                  <a:pt x="382140" y="55027"/>
                  <a:pt x="382281" y="57938"/>
                  <a:pt x="382281" y="60004"/>
                </a:cubicBezTo>
                <a:cubicBezTo>
                  <a:pt x="383783" y="63572"/>
                  <a:pt x="385849" y="100758"/>
                  <a:pt x="388478" y="171561"/>
                </a:cubicBezTo>
                <a:cubicBezTo>
                  <a:pt x="389605" y="208184"/>
                  <a:pt x="388197" y="236730"/>
                  <a:pt x="384253" y="257202"/>
                </a:cubicBezTo>
                <a:cubicBezTo>
                  <a:pt x="381436" y="271475"/>
                  <a:pt x="377586" y="282931"/>
                  <a:pt x="372703" y="291570"/>
                </a:cubicBezTo>
                <a:cubicBezTo>
                  <a:pt x="365566" y="303778"/>
                  <a:pt x="355049" y="315328"/>
                  <a:pt x="341151" y="326221"/>
                </a:cubicBezTo>
                <a:cubicBezTo>
                  <a:pt x="327065" y="336925"/>
                  <a:pt x="309975" y="345283"/>
                  <a:pt x="289880" y="351293"/>
                </a:cubicBezTo>
                <a:cubicBezTo>
                  <a:pt x="269409" y="357491"/>
                  <a:pt x="245464" y="360589"/>
                  <a:pt x="218044" y="360589"/>
                </a:cubicBezTo>
                <a:cubicBezTo>
                  <a:pt x="186680" y="360589"/>
                  <a:pt x="160011" y="356270"/>
                  <a:pt x="138038" y="347631"/>
                </a:cubicBezTo>
                <a:cubicBezTo>
                  <a:pt x="115689" y="338804"/>
                  <a:pt x="98880" y="327347"/>
                  <a:pt x="87612" y="313262"/>
                </a:cubicBezTo>
                <a:cubicBezTo>
                  <a:pt x="76156" y="298989"/>
                  <a:pt x="68362" y="280677"/>
                  <a:pt x="64230" y="258328"/>
                </a:cubicBezTo>
                <a:cubicBezTo>
                  <a:pt x="61225" y="243304"/>
                  <a:pt x="59722" y="221049"/>
                  <a:pt x="59722" y="191563"/>
                </a:cubicBezTo>
                <a:lnTo>
                  <a:pt x="59722" y="97753"/>
                </a:lnTo>
                <a:cubicBezTo>
                  <a:pt x="59722" y="62446"/>
                  <a:pt x="58126" y="42444"/>
                  <a:pt x="54933" y="37749"/>
                </a:cubicBezTo>
                <a:cubicBezTo>
                  <a:pt x="50238" y="30988"/>
                  <a:pt x="36434" y="27326"/>
                  <a:pt x="13522" y="26762"/>
                </a:cubicBezTo>
                <a:cubicBezTo>
                  <a:pt x="6573" y="26387"/>
                  <a:pt x="2347" y="26011"/>
                  <a:pt x="845" y="25635"/>
                </a:cubicBezTo>
                <a:lnTo>
                  <a:pt x="0" y="845"/>
                </a:lnTo>
                <a:cubicBezTo>
                  <a:pt x="2441" y="657"/>
                  <a:pt x="6197" y="563"/>
                  <a:pt x="11268" y="563"/>
                </a:cubicBezTo>
                <a:cubicBezTo>
                  <a:pt x="22536" y="563"/>
                  <a:pt x="33054" y="939"/>
                  <a:pt x="42820" y="1690"/>
                </a:cubicBezTo>
                <a:cubicBezTo>
                  <a:pt x="67610" y="3005"/>
                  <a:pt x="83198" y="3662"/>
                  <a:pt x="89584" y="3662"/>
                </a:cubicBezTo>
                <a:cubicBezTo>
                  <a:pt x="105735" y="3662"/>
                  <a:pt x="121511" y="3380"/>
                  <a:pt x="136911" y="2817"/>
                </a:cubicBezTo>
                <a:cubicBezTo>
                  <a:pt x="158697" y="2066"/>
                  <a:pt x="172406" y="1596"/>
                  <a:pt x="178041" y="1408"/>
                </a:cubicBezTo>
                <a:cubicBezTo>
                  <a:pt x="188558" y="1408"/>
                  <a:pt x="196634" y="1221"/>
                  <a:pt x="202268" y="845"/>
                </a:cubicBezTo>
                <a:lnTo>
                  <a:pt x="201986" y="4789"/>
                </a:lnTo>
                <a:lnTo>
                  <a:pt x="202550" y="22819"/>
                </a:lnTo>
                <a:lnTo>
                  <a:pt x="202550" y="25354"/>
                </a:lnTo>
                <a:cubicBezTo>
                  <a:pt x="191281" y="27044"/>
                  <a:pt x="179637" y="27889"/>
                  <a:pt x="167617" y="27889"/>
                </a:cubicBezTo>
                <a:cubicBezTo>
                  <a:pt x="156349" y="27889"/>
                  <a:pt x="148931" y="30237"/>
                  <a:pt x="145362" y="34932"/>
                </a:cubicBezTo>
                <a:cubicBezTo>
                  <a:pt x="142921" y="37561"/>
                  <a:pt x="141700" y="49957"/>
                  <a:pt x="141700" y="72118"/>
                </a:cubicBezTo>
                <a:cubicBezTo>
                  <a:pt x="141700" y="74559"/>
                  <a:pt x="141747" y="77611"/>
                  <a:pt x="141841" y="81273"/>
                </a:cubicBezTo>
                <a:cubicBezTo>
                  <a:pt x="141935" y="84936"/>
                  <a:pt x="141982" y="87330"/>
                  <a:pt x="141982" y="88457"/>
                </a:cubicBezTo>
                <a:lnTo>
                  <a:pt x="142263" y="152969"/>
                </a:lnTo>
                <a:lnTo>
                  <a:pt x="146207" y="231848"/>
                </a:lnTo>
                <a:cubicBezTo>
                  <a:pt x="147334" y="255136"/>
                  <a:pt x="152123" y="274104"/>
                  <a:pt x="160575" y="288753"/>
                </a:cubicBezTo>
                <a:cubicBezTo>
                  <a:pt x="167148" y="299834"/>
                  <a:pt x="176163" y="308473"/>
                  <a:pt x="187619" y="314670"/>
                </a:cubicBezTo>
                <a:cubicBezTo>
                  <a:pt x="204146" y="323497"/>
                  <a:pt x="220767" y="327911"/>
                  <a:pt x="237482" y="327911"/>
                </a:cubicBezTo>
                <a:cubicBezTo>
                  <a:pt x="257014" y="327911"/>
                  <a:pt x="274949" y="325281"/>
                  <a:pt x="291288" y="320023"/>
                </a:cubicBezTo>
                <a:cubicBezTo>
                  <a:pt x="301806" y="316642"/>
                  <a:pt x="311102" y="311853"/>
                  <a:pt x="319178" y="305656"/>
                </a:cubicBezTo>
                <a:cubicBezTo>
                  <a:pt x="328192" y="298895"/>
                  <a:pt x="334296" y="292885"/>
                  <a:pt x="337489" y="287626"/>
                </a:cubicBezTo>
                <a:cubicBezTo>
                  <a:pt x="344250" y="277109"/>
                  <a:pt x="349227" y="266404"/>
                  <a:pt x="352419" y="255511"/>
                </a:cubicBezTo>
                <a:cubicBezTo>
                  <a:pt x="356363" y="241801"/>
                  <a:pt x="358335" y="220297"/>
                  <a:pt x="358335" y="191000"/>
                </a:cubicBezTo>
                <a:cubicBezTo>
                  <a:pt x="358335" y="176163"/>
                  <a:pt x="358007" y="164143"/>
                  <a:pt x="357349" y="154941"/>
                </a:cubicBezTo>
                <a:cubicBezTo>
                  <a:pt x="356692" y="145738"/>
                  <a:pt x="355659" y="134235"/>
                  <a:pt x="354251" y="120431"/>
                </a:cubicBezTo>
                <a:cubicBezTo>
                  <a:pt x="352842" y="106627"/>
                  <a:pt x="351574" y="91650"/>
                  <a:pt x="350448" y="75498"/>
                </a:cubicBezTo>
                <a:lnTo>
                  <a:pt x="349321" y="58877"/>
                </a:lnTo>
                <a:cubicBezTo>
                  <a:pt x="348382" y="46294"/>
                  <a:pt x="346128" y="38031"/>
                  <a:pt x="342559" y="34087"/>
                </a:cubicBezTo>
                <a:cubicBezTo>
                  <a:pt x="336174" y="27514"/>
                  <a:pt x="328944" y="24321"/>
                  <a:pt x="320868" y="24509"/>
                </a:cubicBezTo>
                <a:lnTo>
                  <a:pt x="292697" y="25072"/>
                </a:lnTo>
                <a:lnTo>
                  <a:pt x="288753" y="24227"/>
                </a:lnTo>
                <a:close/>
              </a:path>
            </a:pathLst>
          </a:custGeom>
          <a:solidFill>
            <a:srgbClr val="06657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Calibri"/>
              <a:buNone/>
              <a:tabLst/>
              <a:defRPr/>
            </a:pPr>
            <a:endParaRPr kumimoji="0" sz="13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1" name="Google Shape;503;p21">
            <a:extLst>
              <a:ext uri="{FF2B5EF4-FFF2-40B4-BE49-F238E27FC236}">
                <a16:creationId xmlns:a16="http://schemas.microsoft.com/office/drawing/2014/main" id="{CDF3134F-17F4-45B4-BE43-3D8AD9532708}"/>
              </a:ext>
            </a:extLst>
          </p:cNvPr>
          <p:cNvSpPr/>
          <p:nvPr/>
        </p:nvSpPr>
        <p:spPr>
          <a:xfrm>
            <a:off x="3816766" y="4971550"/>
            <a:ext cx="268449" cy="268449"/>
          </a:xfrm>
          <a:custGeom>
            <a:avLst/>
            <a:gdLst/>
            <a:ahLst/>
            <a:cxnLst/>
            <a:rect l="l" t="t" r="r" b="b"/>
            <a:pathLst>
              <a:path w="504825" h="504825" extrusionOk="0">
                <a:moveTo>
                  <a:pt x="27044" y="0"/>
                </a:moveTo>
                <a:lnTo>
                  <a:pt x="333545" y="0"/>
                </a:lnTo>
                <a:cubicBezTo>
                  <a:pt x="341058" y="0"/>
                  <a:pt x="347443" y="2629"/>
                  <a:pt x="352702" y="7888"/>
                </a:cubicBezTo>
                <a:cubicBezTo>
                  <a:pt x="357960" y="13147"/>
                  <a:pt x="360590" y="19532"/>
                  <a:pt x="360590" y="27044"/>
                </a:cubicBezTo>
                <a:lnTo>
                  <a:pt x="360590" y="119445"/>
                </a:lnTo>
                <a:cubicBezTo>
                  <a:pt x="364534" y="121887"/>
                  <a:pt x="367914" y="124516"/>
                  <a:pt x="370731" y="127333"/>
                </a:cubicBezTo>
                <a:lnTo>
                  <a:pt x="485669" y="242271"/>
                </a:lnTo>
                <a:cubicBezTo>
                  <a:pt x="490928" y="247530"/>
                  <a:pt x="495435" y="254666"/>
                  <a:pt x="499191" y="263681"/>
                </a:cubicBezTo>
                <a:cubicBezTo>
                  <a:pt x="502947" y="272696"/>
                  <a:pt x="504825" y="280959"/>
                  <a:pt x="504825" y="288471"/>
                </a:cubicBezTo>
                <a:lnTo>
                  <a:pt x="504825" y="477781"/>
                </a:lnTo>
                <a:cubicBezTo>
                  <a:pt x="504825" y="485293"/>
                  <a:pt x="502196" y="491678"/>
                  <a:pt x="496937" y="496937"/>
                </a:cubicBezTo>
                <a:cubicBezTo>
                  <a:pt x="491678" y="502196"/>
                  <a:pt x="485293" y="504825"/>
                  <a:pt x="477781" y="504825"/>
                </a:cubicBezTo>
                <a:lnTo>
                  <a:pt x="207339" y="504825"/>
                </a:lnTo>
                <a:cubicBezTo>
                  <a:pt x="199826" y="504825"/>
                  <a:pt x="193441" y="502196"/>
                  <a:pt x="188183" y="496937"/>
                </a:cubicBezTo>
                <a:cubicBezTo>
                  <a:pt x="182924" y="491678"/>
                  <a:pt x="180295" y="485293"/>
                  <a:pt x="180295" y="477781"/>
                </a:cubicBezTo>
                <a:lnTo>
                  <a:pt x="180295" y="432707"/>
                </a:lnTo>
                <a:lnTo>
                  <a:pt x="27044" y="432707"/>
                </a:lnTo>
                <a:cubicBezTo>
                  <a:pt x="19532" y="432707"/>
                  <a:pt x="13146" y="430078"/>
                  <a:pt x="7888" y="424819"/>
                </a:cubicBezTo>
                <a:cubicBezTo>
                  <a:pt x="2629" y="419561"/>
                  <a:pt x="0" y="413175"/>
                  <a:pt x="0" y="405663"/>
                </a:cubicBezTo>
                <a:lnTo>
                  <a:pt x="0" y="27044"/>
                </a:lnTo>
                <a:cubicBezTo>
                  <a:pt x="0" y="19532"/>
                  <a:pt x="2629" y="13147"/>
                  <a:pt x="7888" y="7888"/>
                </a:cubicBezTo>
                <a:cubicBezTo>
                  <a:pt x="13146" y="2629"/>
                  <a:pt x="19532" y="0"/>
                  <a:pt x="27044" y="0"/>
                </a:cubicBezTo>
                <a:close/>
                <a:moveTo>
                  <a:pt x="81133" y="36059"/>
                </a:moveTo>
                <a:cubicBezTo>
                  <a:pt x="78691" y="36059"/>
                  <a:pt x="76578" y="36951"/>
                  <a:pt x="74794" y="38735"/>
                </a:cubicBezTo>
                <a:cubicBezTo>
                  <a:pt x="73010" y="40519"/>
                  <a:pt x="72118" y="42632"/>
                  <a:pt x="72118" y="45074"/>
                </a:cubicBezTo>
                <a:lnTo>
                  <a:pt x="72118" y="63103"/>
                </a:lnTo>
                <a:cubicBezTo>
                  <a:pt x="72118" y="65545"/>
                  <a:pt x="73010" y="67657"/>
                  <a:pt x="74794" y="69442"/>
                </a:cubicBezTo>
                <a:cubicBezTo>
                  <a:pt x="76578" y="71226"/>
                  <a:pt x="78691" y="72118"/>
                  <a:pt x="81133" y="72118"/>
                </a:cubicBezTo>
                <a:lnTo>
                  <a:pt x="279457" y="72118"/>
                </a:lnTo>
                <a:cubicBezTo>
                  <a:pt x="281899" y="72118"/>
                  <a:pt x="284011" y="71226"/>
                  <a:pt x="285795" y="69442"/>
                </a:cubicBezTo>
                <a:cubicBezTo>
                  <a:pt x="287579" y="67657"/>
                  <a:pt x="288472" y="65545"/>
                  <a:pt x="288472" y="63103"/>
                </a:cubicBezTo>
                <a:lnTo>
                  <a:pt x="288472" y="45074"/>
                </a:lnTo>
                <a:cubicBezTo>
                  <a:pt x="288472" y="42632"/>
                  <a:pt x="287579" y="40519"/>
                  <a:pt x="285795" y="38735"/>
                </a:cubicBezTo>
                <a:cubicBezTo>
                  <a:pt x="284011" y="36951"/>
                  <a:pt x="281899" y="36059"/>
                  <a:pt x="279457" y="36059"/>
                </a:cubicBezTo>
                <a:lnTo>
                  <a:pt x="81133" y="36059"/>
                </a:lnTo>
                <a:close/>
                <a:moveTo>
                  <a:pt x="216354" y="144236"/>
                </a:moveTo>
                <a:lnTo>
                  <a:pt x="216354" y="468766"/>
                </a:lnTo>
                <a:lnTo>
                  <a:pt x="468766" y="468766"/>
                </a:lnTo>
                <a:lnTo>
                  <a:pt x="468766" y="288471"/>
                </a:lnTo>
                <a:lnTo>
                  <a:pt x="351575" y="288471"/>
                </a:lnTo>
                <a:cubicBezTo>
                  <a:pt x="344062" y="288471"/>
                  <a:pt x="337677" y="285842"/>
                  <a:pt x="332419" y="280583"/>
                </a:cubicBezTo>
                <a:cubicBezTo>
                  <a:pt x="327160" y="275325"/>
                  <a:pt x="324531" y="268939"/>
                  <a:pt x="324531" y="261427"/>
                </a:cubicBezTo>
                <a:lnTo>
                  <a:pt x="324531" y="144236"/>
                </a:lnTo>
                <a:lnTo>
                  <a:pt x="216354" y="144236"/>
                </a:lnTo>
                <a:close/>
                <a:moveTo>
                  <a:pt x="360590" y="168181"/>
                </a:moveTo>
                <a:lnTo>
                  <a:pt x="360590" y="252412"/>
                </a:lnTo>
                <a:lnTo>
                  <a:pt x="444821" y="252412"/>
                </a:lnTo>
                <a:lnTo>
                  <a:pt x="360590" y="168181"/>
                </a:lnTo>
                <a:close/>
              </a:path>
            </a:pathLst>
          </a:custGeom>
          <a:solidFill>
            <a:srgbClr val="06657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Calibri"/>
              <a:buNone/>
              <a:tabLst/>
              <a:defRPr/>
            </a:pPr>
            <a:endParaRPr kumimoji="0" sz="13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2" name="Google Shape;504;p21">
            <a:extLst>
              <a:ext uri="{FF2B5EF4-FFF2-40B4-BE49-F238E27FC236}">
                <a16:creationId xmlns:a16="http://schemas.microsoft.com/office/drawing/2014/main" id="{02A15893-2E96-4B57-B7BC-C814585593C3}"/>
              </a:ext>
            </a:extLst>
          </p:cNvPr>
          <p:cNvSpPr/>
          <p:nvPr/>
        </p:nvSpPr>
        <p:spPr>
          <a:xfrm>
            <a:off x="1391522" y="4977542"/>
            <a:ext cx="259311" cy="259311"/>
          </a:xfrm>
          <a:custGeom>
            <a:avLst/>
            <a:gdLst/>
            <a:ahLst/>
            <a:cxnLst/>
            <a:rect l="l" t="t" r="r" b="b"/>
            <a:pathLst>
              <a:path w="487641" h="487641" extrusionOk="0">
                <a:moveTo>
                  <a:pt x="214100" y="0"/>
                </a:moveTo>
                <a:cubicBezTo>
                  <a:pt x="221613" y="0"/>
                  <a:pt x="227998" y="2630"/>
                  <a:pt x="233257" y="7888"/>
                </a:cubicBezTo>
                <a:lnTo>
                  <a:pt x="348194" y="122826"/>
                </a:lnTo>
                <a:cubicBezTo>
                  <a:pt x="353453" y="128085"/>
                  <a:pt x="356082" y="134470"/>
                  <a:pt x="356082" y="141983"/>
                </a:cubicBezTo>
                <a:cubicBezTo>
                  <a:pt x="356082" y="144424"/>
                  <a:pt x="355659" y="146865"/>
                  <a:pt x="354814" y="149307"/>
                </a:cubicBezTo>
                <a:cubicBezTo>
                  <a:pt x="353969" y="151748"/>
                  <a:pt x="353124" y="153814"/>
                  <a:pt x="352279" y="155505"/>
                </a:cubicBezTo>
                <a:cubicBezTo>
                  <a:pt x="351434" y="157195"/>
                  <a:pt x="349979" y="159261"/>
                  <a:pt x="347913" y="161702"/>
                </a:cubicBezTo>
                <a:cubicBezTo>
                  <a:pt x="345847" y="164144"/>
                  <a:pt x="344297" y="165881"/>
                  <a:pt x="343264" y="166914"/>
                </a:cubicBezTo>
                <a:cubicBezTo>
                  <a:pt x="342232" y="167947"/>
                  <a:pt x="340307" y="169731"/>
                  <a:pt x="337489" y="172266"/>
                </a:cubicBezTo>
                <a:cubicBezTo>
                  <a:pt x="334672" y="174802"/>
                  <a:pt x="332982" y="176351"/>
                  <a:pt x="332419" y="176914"/>
                </a:cubicBezTo>
                <a:cubicBezTo>
                  <a:pt x="326785" y="182173"/>
                  <a:pt x="320399" y="184802"/>
                  <a:pt x="313262" y="184802"/>
                </a:cubicBezTo>
                <a:cubicBezTo>
                  <a:pt x="311384" y="184802"/>
                  <a:pt x="309694" y="184662"/>
                  <a:pt x="308191" y="184380"/>
                </a:cubicBezTo>
                <a:cubicBezTo>
                  <a:pt x="306688" y="184098"/>
                  <a:pt x="305140" y="183582"/>
                  <a:pt x="303544" y="182830"/>
                </a:cubicBezTo>
                <a:cubicBezTo>
                  <a:pt x="301946" y="182079"/>
                  <a:pt x="300679" y="181516"/>
                  <a:pt x="299740" y="181140"/>
                </a:cubicBezTo>
                <a:cubicBezTo>
                  <a:pt x="298801" y="180764"/>
                  <a:pt x="297534" y="179826"/>
                  <a:pt x="295937" y="178323"/>
                </a:cubicBezTo>
                <a:cubicBezTo>
                  <a:pt x="294341" y="176821"/>
                  <a:pt x="293261" y="175882"/>
                  <a:pt x="292697" y="175506"/>
                </a:cubicBezTo>
                <a:cubicBezTo>
                  <a:pt x="292134" y="175130"/>
                  <a:pt x="290913" y="173956"/>
                  <a:pt x="289035" y="171984"/>
                </a:cubicBezTo>
                <a:cubicBezTo>
                  <a:pt x="287157" y="170012"/>
                  <a:pt x="286030" y="168839"/>
                  <a:pt x="285655" y="168463"/>
                </a:cubicBezTo>
                <a:cubicBezTo>
                  <a:pt x="288283" y="171092"/>
                  <a:pt x="289598" y="174285"/>
                  <a:pt x="289598" y="178041"/>
                </a:cubicBezTo>
                <a:cubicBezTo>
                  <a:pt x="289598" y="181798"/>
                  <a:pt x="288283" y="184990"/>
                  <a:pt x="285655" y="187620"/>
                </a:cubicBezTo>
                <a:lnTo>
                  <a:pt x="250159" y="223115"/>
                </a:lnTo>
                <a:lnTo>
                  <a:pt x="322277" y="295233"/>
                </a:lnTo>
                <a:cubicBezTo>
                  <a:pt x="330353" y="287157"/>
                  <a:pt x="339367" y="283119"/>
                  <a:pt x="349321" y="283119"/>
                </a:cubicBezTo>
                <a:cubicBezTo>
                  <a:pt x="359087" y="283119"/>
                  <a:pt x="367633" y="286594"/>
                  <a:pt x="374957" y="293543"/>
                </a:cubicBezTo>
                <a:lnTo>
                  <a:pt x="477218" y="395803"/>
                </a:lnTo>
                <a:cubicBezTo>
                  <a:pt x="484166" y="403128"/>
                  <a:pt x="487641" y="411673"/>
                  <a:pt x="487641" y="421439"/>
                </a:cubicBezTo>
                <a:cubicBezTo>
                  <a:pt x="487641" y="431393"/>
                  <a:pt x="484166" y="439844"/>
                  <a:pt x="477218" y="446793"/>
                </a:cubicBezTo>
                <a:lnTo>
                  <a:pt x="447074" y="477218"/>
                </a:lnTo>
                <a:cubicBezTo>
                  <a:pt x="439750" y="484167"/>
                  <a:pt x="431205" y="487641"/>
                  <a:pt x="421439" y="487641"/>
                </a:cubicBezTo>
                <a:cubicBezTo>
                  <a:pt x="411485" y="487641"/>
                  <a:pt x="403034" y="484167"/>
                  <a:pt x="396085" y="477218"/>
                </a:cubicBezTo>
                <a:lnTo>
                  <a:pt x="293824" y="374675"/>
                </a:lnTo>
                <a:cubicBezTo>
                  <a:pt x="286687" y="367914"/>
                  <a:pt x="283119" y="359463"/>
                  <a:pt x="283119" y="349321"/>
                </a:cubicBezTo>
                <a:cubicBezTo>
                  <a:pt x="283119" y="339368"/>
                  <a:pt x="287157" y="330353"/>
                  <a:pt x="295232" y="322277"/>
                </a:cubicBezTo>
                <a:lnTo>
                  <a:pt x="223115" y="250159"/>
                </a:lnTo>
                <a:lnTo>
                  <a:pt x="187619" y="285655"/>
                </a:lnTo>
                <a:cubicBezTo>
                  <a:pt x="184990" y="288284"/>
                  <a:pt x="181797" y="289599"/>
                  <a:pt x="178041" y="289599"/>
                </a:cubicBezTo>
                <a:cubicBezTo>
                  <a:pt x="174285" y="289599"/>
                  <a:pt x="171092" y="288284"/>
                  <a:pt x="168463" y="285655"/>
                </a:cubicBezTo>
                <a:cubicBezTo>
                  <a:pt x="168838" y="286030"/>
                  <a:pt x="170012" y="287157"/>
                  <a:pt x="171985" y="289035"/>
                </a:cubicBezTo>
                <a:cubicBezTo>
                  <a:pt x="173957" y="290913"/>
                  <a:pt x="175130" y="292134"/>
                  <a:pt x="175506" y="292697"/>
                </a:cubicBezTo>
                <a:cubicBezTo>
                  <a:pt x="175882" y="293261"/>
                  <a:pt x="176820" y="294341"/>
                  <a:pt x="178323" y="295937"/>
                </a:cubicBezTo>
                <a:cubicBezTo>
                  <a:pt x="179825" y="297533"/>
                  <a:pt x="180764" y="298801"/>
                  <a:pt x="181140" y="299740"/>
                </a:cubicBezTo>
                <a:cubicBezTo>
                  <a:pt x="181516" y="300679"/>
                  <a:pt x="182079" y="301947"/>
                  <a:pt x="182830" y="303543"/>
                </a:cubicBezTo>
                <a:cubicBezTo>
                  <a:pt x="183581" y="305140"/>
                  <a:pt x="184098" y="306689"/>
                  <a:pt x="184380" y="308192"/>
                </a:cubicBezTo>
                <a:cubicBezTo>
                  <a:pt x="184661" y="309694"/>
                  <a:pt x="184802" y="311384"/>
                  <a:pt x="184802" y="313262"/>
                </a:cubicBezTo>
                <a:cubicBezTo>
                  <a:pt x="184802" y="320399"/>
                  <a:pt x="182173" y="326784"/>
                  <a:pt x="176915" y="332419"/>
                </a:cubicBezTo>
                <a:cubicBezTo>
                  <a:pt x="176351" y="332982"/>
                  <a:pt x="174802" y="334672"/>
                  <a:pt x="172266" y="337489"/>
                </a:cubicBezTo>
                <a:cubicBezTo>
                  <a:pt x="169731" y="340306"/>
                  <a:pt x="167947" y="342232"/>
                  <a:pt x="166913" y="343264"/>
                </a:cubicBezTo>
                <a:cubicBezTo>
                  <a:pt x="165881" y="344297"/>
                  <a:pt x="164143" y="345847"/>
                  <a:pt x="161702" y="347913"/>
                </a:cubicBezTo>
                <a:cubicBezTo>
                  <a:pt x="159261" y="349979"/>
                  <a:pt x="157195" y="351434"/>
                  <a:pt x="155504" y="352279"/>
                </a:cubicBezTo>
                <a:cubicBezTo>
                  <a:pt x="153814" y="353124"/>
                  <a:pt x="151748" y="353970"/>
                  <a:pt x="149307" y="354815"/>
                </a:cubicBezTo>
                <a:cubicBezTo>
                  <a:pt x="146865" y="355660"/>
                  <a:pt x="144424" y="356082"/>
                  <a:pt x="141982" y="356082"/>
                </a:cubicBezTo>
                <a:cubicBezTo>
                  <a:pt x="134470" y="356082"/>
                  <a:pt x="128084" y="353453"/>
                  <a:pt x="122826" y="348194"/>
                </a:cubicBezTo>
                <a:lnTo>
                  <a:pt x="7888" y="233257"/>
                </a:lnTo>
                <a:cubicBezTo>
                  <a:pt x="2630" y="227998"/>
                  <a:pt x="0" y="221613"/>
                  <a:pt x="0" y="214100"/>
                </a:cubicBezTo>
                <a:cubicBezTo>
                  <a:pt x="0" y="211659"/>
                  <a:pt x="422" y="209217"/>
                  <a:pt x="1268" y="206776"/>
                </a:cubicBezTo>
                <a:cubicBezTo>
                  <a:pt x="2113" y="204334"/>
                  <a:pt x="2958" y="202268"/>
                  <a:pt x="3804" y="200578"/>
                </a:cubicBezTo>
                <a:cubicBezTo>
                  <a:pt x="4649" y="198888"/>
                  <a:pt x="6104" y="196822"/>
                  <a:pt x="8170" y="194380"/>
                </a:cubicBezTo>
                <a:cubicBezTo>
                  <a:pt x="10235" y="191939"/>
                  <a:pt x="11785" y="190202"/>
                  <a:pt x="12818" y="189169"/>
                </a:cubicBezTo>
                <a:cubicBezTo>
                  <a:pt x="13851" y="188136"/>
                  <a:pt x="15776" y="186352"/>
                  <a:pt x="18593" y="183816"/>
                </a:cubicBezTo>
                <a:cubicBezTo>
                  <a:pt x="21410" y="181281"/>
                  <a:pt x="23101" y="179732"/>
                  <a:pt x="23664" y="179168"/>
                </a:cubicBezTo>
                <a:cubicBezTo>
                  <a:pt x="29298" y="173910"/>
                  <a:pt x="35683" y="171280"/>
                  <a:pt x="42820" y="171280"/>
                </a:cubicBezTo>
                <a:cubicBezTo>
                  <a:pt x="44698" y="171280"/>
                  <a:pt x="46388" y="171421"/>
                  <a:pt x="47891" y="171703"/>
                </a:cubicBezTo>
                <a:cubicBezTo>
                  <a:pt x="49393" y="171984"/>
                  <a:pt x="50943" y="172501"/>
                  <a:pt x="52539" y="173252"/>
                </a:cubicBezTo>
                <a:cubicBezTo>
                  <a:pt x="54136" y="174004"/>
                  <a:pt x="55403" y="174567"/>
                  <a:pt x="56342" y="174942"/>
                </a:cubicBezTo>
                <a:cubicBezTo>
                  <a:pt x="57281" y="175318"/>
                  <a:pt x="58549" y="176257"/>
                  <a:pt x="60146" y="177760"/>
                </a:cubicBezTo>
                <a:cubicBezTo>
                  <a:pt x="61742" y="179262"/>
                  <a:pt x="62822" y="180201"/>
                  <a:pt x="63385" y="180577"/>
                </a:cubicBezTo>
                <a:cubicBezTo>
                  <a:pt x="63949" y="180952"/>
                  <a:pt x="65169" y="182126"/>
                  <a:pt x="67047" y="184098"/>
                </a:cubicBezTo>
                <a:cubicBezTo>
                  <a:pt x="68925" y="186070"/>
                  <a:pt x="70052" y="187244"/>
                  <a:pt x="70428" y="187620"/>
                </a:cubicBezTo>
                <a:cubicBezTo>
                  <a:pt x="67799" y="184990"/>
                  <a:pt x="66484" y="181798"/>
                  <a:pt x="66484" y="178041"/>
                </a:cubicBezTo>
                <a:cubicBezTo>
                  <a:pt x="66484" y="174285"/>
                  <a:pt x="67799" y="171092"/>
                  <a:pt x="70428" y="168463"/>
                </a:cubicBezTo>
                <a:lnTo>
                  <a:pt x="168463" y="70428"/>
                </a:lnTo>
                <a:cubicBezTo>
                  <a:pt x="171092" y="67799"/>
                  <a:pt x="174285" y="66484"/>
                  <a:pt x="178041" y="66484"/>
                </a:cubicBezTo>
                <a:cubicBezTo>
                  <a:pt x="181797" y="66484"/>
                  <a:pt x="184990" y="67799"/>
                  <a:pt x="187619" y="70428"/>
                </a:cubicBezTo>
                <a:cubicBezTo>
                  <a:pt x="187243" y="70052"/>
                  <a:pt x="186070" y="68926"/>
                  <a:pt x="184098" y="67048"/>
                </a:cubicBezTo>
                <a:cubicBezTo>
                  <a:pt x="182126" y="65169"/>
                  <a:pt x="180952" y="63949"/>
                  <a:pt x="180577" y="63385"/>
                </a:cubicBezTo>
                <a:cubicBezTo>
                  <a:pt x="180201" y="62822"/>
                  <a:pt x="179262" y="61742"/>
                  <a:pt x="177760" y="60146"/>
                </a:cubicBezTo>
                <a:cubicBezTo>
                  <a:pt x="176257" y="58549"/>
                  <a:pt x="175318" y="57282"/>
                  <a:pt x="174942" y="56342"/>
                </a:cubicBezTo>
                <a:cubicBezTo>
                  <a:pt x="174567" y="55404"/>
                  <a:pt x="174003" y="54136"/>
                  <a:pt x="173252" y="52539"/>
                </a:cubicBezTo>
                <a:cubicBezTo>
                  <a:pt x="172501" y="50943"/>
                  <a:pt x="171985" y="49394"/>
                  <a:pt x="171703" y="47891"/>
                </a:cubicBezTo>
                <a:cubicBezTo>
                  <a:pt x="171421" y="46389"/>
                  <a:pt x="171280" y="44698"/>
                  <a:pt x="171280" y="42820"/>
                </a:cubicBezTo>
                <a:cubicBezTo>
                  <a:pt x="171280" y="35684"/>
                  <a:pt x="173910" y="29298"/>
                  <a:pt x="179168" y="23664"/>
                </a:cubicBezTo>
                <a:cubicBezTo>
                  <a:pt x="179732" y="23101"/>
                  <a:pt x="181281" y="21411"/>
                  <a:pt x="183816" y="18593"/>
                </a:cubicBezTo>
                <a:cubicBezTo>
                  <a:pt x="186351" y="15776"/>
                  <a:pt x="188136" y="13851"/>
                  <a:pt x="189168" y="12818"/>
                </a:cubicBezTo>
                <a:cubicBezTo>
                  <a:pt x="190201" y="11785"/>
                  <a:pt x="191938" y="10236"/>
                  <a:pt x="194381" y="8170"/>
                </a:cubicBezTo>
                <a:cubicBezTo>
                  <a:pt x="196822" y="6104"/>
                  <a:pt x="198888" y="4649"/>
                  <a:pt x="200578" y="3803"/>
                </a:cubicBezTo>
                <a:cubicBezTo>
                  <a:pt x="202268" y="2958"/>
                  <a:pt x="204334" y="2113"/>
                  <a:pt x="206775" y="1268"/>
                </a:cubicBezTo>
                <a:cubicBezTo>
                  <a:pt x="209217" y="423"/>
                  <a:pt x="211659" y="0"/>
                  <a:pt x="214100" y="0"/>
                </a:cubicBezTo>
                <a:close/>
              </a:path>
            </a:pathLst>
          </a:custGeom>
          <a:solidFill>
            <a:srgbClr val="06657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Calibri"/>
              <a:buNone/>
              <a:tabLst/>
              <a:defRPr/>
            </a:pPr>
            <a:endParaRPr kumimoji="0" sz="13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3" name="Google Shape;505;p21">
            <a:extLst>
              <a:ext uri="{FF2B5EF4-FFF2-40B4-BE49-F238E27FC236}">
                <a16:creationId xmlns:a16="http://schemas.microsoft.com/office/drawing/2014/main" id="{E7242143-B11E-40E7-B314-08FA1F010C87}"/>
              </a:ext>
            </a:extLst>
          </p:cNvPr>
          <p:cNvSpPr/>
          <p:nvPr/>
        </p:nvSpPr>
        <p:spPr>
          <a:xfrm>
            <a:off x="1056301" y="4990726"/>
            <a:ext cx="230099" cy="230099"/>
          </a:xfrm>
          <a:custGeom>
            <a:avLst/>
            <a:gdLst/>
            <a:ahLst/>
            <a:cxnLst/>
            <a:rect l="l" t="t" r="r" b="b"/>
            <a:pathLst>
              <a:path w="432707" h="432707" extrusionOk="0">
                <a:moveTo>
                  <a:pt x="216354" y="0"/>
                </a:moveTo>
                <a:cubicBezTo>
                  <a:pt x="245651" y="0"/>
                  <a:pt x="273634" y="5728"/>
                  <a:pt x="300303" y="17184"/>
                </a:cubicBezTo>
                <a:cubicBezTo>
                  <a:pt x="326972" y="28641"/>
                  <a:pt x="349978" y="44041"/>
                  <a:pt x="369322" y="63385"/>
                </a:cubicBezTo>
                <a:cubicBezTo>
                  <a:pt x="388666" y="82729"/>
                  <a:pt x="404066" y="105735"/>
                  <a:pt x="415523" y="132404"/>
                </a:cubicBezTo>
                <a:cubicBezTo>
                  <a:pt x="426979" y="159072"/>
                  <a:pt x="432707" y="187056"/>
                  <a:pt x="432707" y="216353"/>
                </a:cubicBezTo>
                <a:cubicBezTo>
                  <a:pt x="432707" y="245651"/>
                  <a:pt x="426979" y="273635"/>
                  <a:pt x="415523" y="300303"/>
                </a:cubicBezTo>
                <a:cubicBezTo>
                  <a:pt x="404066" y="326972"/>
                  <a:pt x="388666" y="349978"/>
                  <a:pt x="369322" y="369322"/>
                </a:cubicBezTo>
                <a:cubicBezTo>
                  <a:pt x="349978" y="388666"/>
                  <a:pt x="326972" y="404066"/>
                  <a:pt x="300303" y="415523"/>
                </a:cubicBezTo>
                <a:cubicBezTo>
                  <a:pt x="273634" y="426979"/>
                  <a:pt x="245651" y="432707"/>
                  <a:pt x="216354" y="432707"/>
                </a:cubicBezTo>
                <a:cubicBezTo>
                  <a:pt x="184051" y="432707"/>
                  <a:pt x="153344" y="425899"/>
                  <a:pt x="124234" y="412283"/>
                </a:cubicBezTo>
                <a:cubicBezTo>
                  <a:pt x="95124" y="398667"/>
                  <a:pt x="70333" y="379464"/>
                  <a:pt x="49862" y="354673"/>
                </a:cubicBezTo>
                <a:cubicBezTo>
                  <a:pt x="48548" y="352795"/>
                  <a:pt x="47937" y="350683"/>
                  <a:pt x="48032" y="348335"/>
                </a:cubicBezTo>
                <a:cubicBezTo>
                  <a:pt x="48125" y="345987"/>
                  <a:pt x="48923" y="344062"/>
                  <a:pt x="50426" y="342560"/>
                </a:cubicBezTo>
                <a:lnTo>
                  <a:pt x="89020" y="303684"/>
                </a:lnTo>
                <a:cubicBezTo>
                  <a:pt x="90898" y="301993"/>
                  <a:pt x="93246" y="301148"/>
                  <a:pt x="96063" y="301148"/>
                </a:cubicBezTo>
                <a:cubicBezTo>
                  <a:pt x="99067" y="301524"/>
                  <a:pt x="101227" y="302651"/>
                  <a:pt x="102543" y="304529"/>
                </a:cubicBezTo>
                <a:cubicBezTo>
                  <a:pt x="116252" y="322371"/>
                  <a:pt x="133061" y="336174"/>
                  <a:pt x="152968" y="345940"/>
                </a:cubicBezTo>
                <a:cubicBezTo>
                  <a:pt x="172876" y="355706"/>
                  <a:pt x="194004" y="360589"/>
                  <a:pt x="216354" y="360589"/>
                </a:cubicBezTo>
                <a:cubicBezTo>
                  <a:pt x="235885" y="360589"/>
                  <a:pt x="254525" y="356786"/>
                  <a:pt x="272273" y="349180"/>
                </a:cubicBezTo>
                <a:cubicBezTo>
                  <a:pt x="290021" y="341574"/>
                  <a:pt x="305373" y="331291"/>
                  <a:pt x="318332" y="318333"/>
                </a:cubicBezTo>
                <a:cubicBezTo>
                  <a:pt x="331291" y="305374"/>
                  <a:pt x="341574" y="290021"/>
                  <a:pt x="349180" y="272273"/>
                </a:cubicBezTo>
                <a:cubicBezTo>
                  <a:pt x="356786" y="254525"/>
                  <a:pt x="360589" y="235885"/>
                  <a:pt x="360589" y="216353"/>
                </a:cubicBezTo>
                <a:cubicBezTo>
                  <a:pt x="360589" y="196822"/>
                  <a:pt x="356786" y="178182"/>
                  <a:pt x="349180" y="160434"/>
                </a:cubicBezTo>
                <a:cubicBezTo>
                  <a:pt x="341574" y="142686"/>
                  <a:pt x="331291" y="127333"/>
                  <a:pt x="318332" y="114374"/>
                </a:cubicBezTo>
                <a:cubicBezTo>
                  <a:pt x="305373" y="101416"/>
                  <a:pt x="290021" y="91133"/>
                  <a:pt x="272273" y="83527"/>
                </a:cubicBezTo>
                <a:cubicBezTo>
                  <a:pt x="254525" y="75921"/>
                  <a:pt x="235885" y="72118"/>
                  <a:pt x="216354" y="72118"/>
                </a:cubicBezTo>
                <a:cubicBezTo>
                  <a:pt x="197948" y="72118"/>
                  <a:pt x="180295" y="75451"/>
                  <a:pt x="163392" y="82118"/>
                </a:cubicBezTo>
                <a:cubicBezTo>
                  <a:pt x="146489" y="88786"/>
                  <a:pt x="131464" y="98317"/>
                  <a:pt x="118318" y="110712"/>
                </a:cubicBezTo>
                <a:lnTo>
                  <a:pt x="156912" y="149588"/>
                </a:lnTo>
                <a:cubicBezTo>
                  <a:pt x="162734" y="155222"/>
                  <a:pt x="164049" y="161702"/>
                  <a:pt x="160856" y="169026"/>
                </a:cubicBezTo>
                <a:cubicBezTo>
                  <a:pt x="157663" y="176538"/>
                  <a:pt x="152123" y="180295"/>
                  <a:pt x="144235" y="180295"/>
                </a:cubicBezTo>
                <a:lnTo>
                  <a:pt x="18029" y="180295"/>
                </a:lnTo>
                <a:cubicBezTo>
                  <a:pt x="13146" y="180295"/>
                  <a:pt x="8920" y="178510"/>
                  <a:pt x="5352" y="174942"/>
                </a:cubicBezTo>
                <a:cubicBezTo>
                  <a:pt x="1784" y="171374"/>
                  <a:pt x="0" y="167148"/>
                  <a:pt x="0" y="162265"/>
                </a:cubicBezTo>
                <a:lnTo>
                  <a:pt x="0" y="36059"/>
                </a:lnTo>
                <a:cubicBezTo>
                  <a:pt x="0" y="28171"/>
                  <a:pt x="3756" y="22631"/>
                  <a:pt x="11269" y="19438"/>
                </a:cubicBezTo>
                <a:cubicBezTo>
                  <a:pt x="18593" y="16245"/>
                  <a:pt x="25072" y="17560"/>
                  <a:pt x="30706" y="23382"/>
                </a:cubicBezTo>
                <a:lnTo>
                  <a:pt x="67329" y="59723"/>
                </a:lnTo>
                <a:cubicBezTo>
                  <a:pt x="87424" y="40754"/>
                  <a:pt x="110383" y="26058"/>
                  <a:pt x="136207" y="15635"/>
                </a:cubicBezTo>
                <a:cubicBezTo>
                  <a:pt x="162030" y="5211"/>
                  <a:pt x="188746" y="0"/>
                  <a:pt x="216354" y="0"/>
                </a:cubicBezTo>
                <a:close/>
              </a:path>
            </a:pathLst>
          </a:custGeom>
          <a:solidFill>
            <a:srgbClr val="06657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Calibri"/>
              <a:buNone/>
              <a:tabLst/>
              <a:defRPr/>
            </a:pPr>
            <a:endParaRPr kumimoji="0" sz="13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4" name="Google Shape;506;p21">
            <a:extLst>
              <a:ext uri="{FF2B5EF4-FFF2-40B4-BE49-F238E27FC236}">
                <a16:creationId xmlns:a16="http://schemas.microsoft.com/office/drawing/2014/main" id="{8013CC6D-CD0D-482B-B0D5-7ADA64604408}"/>
              </a:ext>
            </a:extLst>
          </p:cNvPr>
          <p:cNvSpPr/>
          <p:nvPr/>
        </p:nvSpPr>
        <p:spPr>
          <a:xfrm>
            <a:off x="2864518" y="4990724"/>
            <a:ext cx="134263" cy="249274"/>
          </a:xfrm>
          <a:custGeom>
            <a:avLst/>
            <a:gdLst/>
            <a:ahLst/>
            <a:cxnLst/>
            <a:rect l="l" t="t" r="r" b="b"/>
            <a:pathLst>
              <a:path w="252485" h="468766" extrusionOk="0">
                <a:moveTo>
                  <a:pt x="69326" y="0"/>
                </a:moveTo>
                <a:lnTo>
                  <a:pt x="161727" y="0"/>
                </a:lnTo>
                <a:cubicBezTo>
                  <a:pt x="165295" y="0"/>
                  <a:pt x="168300" y="1174"/>
                  <a:pt x="170741" y="3521"/>
                </a:cubicBezTo>
                <a:cubicBezTo>
                  <a:pt x="173182" y="5869"/>
                  <a:pt x="174404" y="8639"/>
                  <a:pt x="174404" y="11832"/>
                </a:cubicBezTo>
                <a:cubicBezTo>
                  <a:pt x="174404" y="13334"/>
                  <a:pt x="173934" y="15025"/>
                  <a:pt x="172995" y="16903"/>
                </a:cubicBezTo>
                <a:lnTo>
                  <a:pt x="124823" y="147334"/>
                </a:lnTo>
                <a:lnTo>
                  <a:pt x="236380" y="119727"/>
                </a:lnTo>
                <a:cubicBezTo>
                  <a:pt x="237883" y="119351"/>
                  <a:pt x="239009" y="119163"/>
                  <a:pt x="239760" y="119163"/>
                </a:cubicBezTo>
                <a:cubicBezTo>
                  <a:pt x="243329" y="119163"/>
                  <a:pt x="246522" y="120572"/>
                  <a:pt x="249339" y="123389"/>
                </a:cubicBezTo>
                <a:cubicBezTo>
                  <a:pt x="252719" y="127145"/>
                  <a:pt x="253376" y="131277"/>
                  <a:pt x="251311" y="135784"/>
                </a:cubicBezTo>
                <a:lnTo>
                  <a:pt x="99188" y="461723"/>
                </a:lnTo>
                <a:cubicBezTo>
                  <a:pt x="96746" y="466418"/>
                  <a:pt x="92802" y="468766"/>
                  <a:pt x="87355" y="468766"/>
                </a:cubicBezTo>
                <a:cubicBezTo>
                  <a:pt x="86605" y="468766"/>
                  <a:pt x="85290" y="468578"/>
                  <a:pt x="83411" y="468203"/>
                </a:cubicBezTo>
                <a:cubicBezTo>
                  <a:pt x="80219" y="467263"/>
                  <a:pt x="77824" y="465479"/>
                  <a:pt x="76228" y="462850"/>
                </a:cubicBezTo>
                <a:cubicBezTo>
                  <a:pt x="74632" y="460221"/>
                  <a:pt x="74209" y="457404"/>
                  <a:pt x="74961" y="454399"/>
                </a:cubicBezTo>
                <a:lnTo>
                  <a:pt x="130457" y="226777"/>
                </a:lnTo>
                <a:lnTo>
                  <a:pt x="16083" y="255230"/>
                </a:lnTo>
                <a:cubicBezTo>
                  <a:pt x="15332" y="255417"/>
                  <a:pt x="14205" y="255511"/>
                  <a:pt x="12702" y="255511"/>
                </a:cubicBezTo>
                <a:cubicBezTo>
                  <a:pt x="9322" y="255511"/>
                  <a:pt x="6411" y="254478"/>
                  <a:pt x="3970" y="252412"/>
                </a:cubicBezTo>
                <a:cubicBezTo>
                  <a:pt x="589" y="249595"/>
                  <a:pt x="-632" y="245933"/>
                  <a:pt x="307" y="241426"/>
                </a:cubicBezTo>
                <a:lnTo>
                  <a:pt x="56931" y="9015"/>
                </a:lnTo>
                <a:cubicBezTo>
                  <a:pt x="57682" y="6385"/>
                  <a:pt x="59184" y="4225"/>
                  <a:pt x="61438" y="2535"/>
                </a:cubicBezTo>
                <a:cubicBezTo>
                  <a:pt x="63692" y="845"/>
                  <a:pt x="66322" y="0"/>
                  <a:pt x="69326" y="0"/>
                </a:cubicBezTo>
                <a:close/>
              </a:path>
            </a:pathLst>
          </a:custGeom>
          <a:solidFill>
            <a:srgbClr val="06657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Calibri"/>
              <a:buNone/>
              <a:tabLst/>
              <a:defRPr/>
            </a:pPr>
            <a:endParaRPr kumimoji="0" sz="13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5" name="Google Shape;507;p21">
            <a:extLst>
              <a:ext uri="{FF2B5EF4-FFF2-40B4-BE49-F238E27FC236}">
                <a16:creationId xmlns:a16="http://schemas.microsoft.com/office/drawing/2014/main" id="{C3F03B16-D6EA-4714-A9BA-EB5037FBB8E2}"/>
              </a:ext>
            </a:extLst>
          </p:cNvPr>
          <p:cNvSpPr/>
          <p:nvPr/>
        </p:nvSpPr>
        <p:spPr>
          <a:xfrm>
            <a:off x="3097525" y="4990726"/>
            <a:ext cx="268449" cy="230099"/>
          </a:xfrm>
          <a:custGeom>
            <a:avLst/>
            <a:gdLst/>
            <a:ahLst/>
            <a:cxnLst/>
            <a:rect l="l" t="t" r="r" b="b"/>
            <a:pathLst>
              <a:path w="504825" h="432707" extrusionOk="0">
                <a:moveTo>
                  <a:pt x="207339" y="0"/>
                </a:moveTo>
                <a:lnTo>
                  <a:pt x="297486" y="0"/>
                </a:lnTo>
                <a:cubicBezTo>
                  <a:pt x="304999" y="0"/>
                  <a:pt x="311384" y="2629"/>
                  <a:pt x="316642" y="7888"/>
                </a:cubicBezTo>
                <a:cubicBezTo>
                  <a:pt x="321901" y="13146"/>
                  <a:pt x="324530" y="19532"/>
                  <a:pt x="324530" y="27044"/>
                </a:cubicBezTo>
                <a:lnTo>
                  <a:pt x="324530" y="117192"/>
                </a:lnTo>
                <a:cubicBezTo>
                  <a:pt x="324530" y="124704"/>
                  <a:pt x="321901" y="131089"/>
                  <a:pt x="316642" y="136348"/>
                </a:cubicBezTo>
                <a:cubicBezTo>
                  <a:pt x="311384" y="141606"/>
                  <a:pt x="304999" y="144236"/>
                  <a:pt x="297486" y="144236"/>
                </a:cubicBezTo>
                <a:lnTo>
                  <a:pt x="270442" y="144236"/>
                </a:lnTo>
                <a:lnTo>
                  <a:pt x="270442" y="198324"/>
                </a:lnTo>
                <a:lnTo>
                  <a:pt x="414678" y="198324"/>
                </a:lnTo>
                <a:cubicBezTo>
                  <a:pt x="424444" y="198324"/>
                  <a:pt x="432895" y="201892"/>
                  <a:pt x="440031" y="209029"/>
                </a:cubicBezTo>
                <a:cubicBezTo>
                  <a:pt x="447168" y="216166"/>
                  <a:pt x="450736" y="224617"/>
                  <a:pt x="450736" y="234383"/>
                </a:cubicBezTo>
                <a:lnTo>
                  <a:pt x="450736" y="288471"/>
                </a:lnTo>
                <a:lnTo>
                  <a:pt x="477781" y="288471"/>
                </a:lnTo>
                <a:cubicBezTo>
                  <a:pt x="485293" y="288471"/>
                  <a:pt x="491679" y="291101"/>
                  <a:pt x="496937" y="296359"/>
                </a:cubicBezTo>
                <a:cubicBezTo>
                  <a:pt x="502196" y="301618"/>
                  <a:pt x="504825" y="308003"/>
                  <a:pt x="504825" y="315515"/>
                </a:cubicBezTo>
                <a:lnTo>
                  <a:pt x="504825" y="405663"/>
                </a:lnTo>
                <a:cubicBezTo>
                  <a:pt x="504825" y="413175"/>
                  <a:pt x="502196" y="419561"/>
                  <a:pt x="496937" y="424819"/>
                </a:cubicBezTo>
                <a:cubicBezTo>
                  <a:pt x="491679" y="430078"/>
                  <a:pt x="485293" y="432707"/>
                  <a:pt x="477781" y="432707"/>
                </a:cubicBezTo>
                <a:lnTo>
                  <a:pt x="387633" y="432707"/>
                </a:lnTo>
                <a:cubicBezTo>
                  <a:pt x="380121" y="432707"/>
                  <a:pt x="373736" y="430078"/>
                  <a:pt x="368477" y="424819"/>
                </a:cubicBezTo>
                <a:cubicBezTo>
                  <a:pt x="363219" y="419561"/>
                  <a:pt x="360589" y="413175"/>
                  <a:pt x="360589" y="405663"/>
                </a:cubicBezTo>
                <a:lnTo>
                  <a:pt x="360589" y="315515"/>
                </a:lnTo>
                <a:cubicBezTo>
                  <a:pt x="360589" y="308003"/>
                  <a:pt x="363219" y="301618"/>
                  <a:pt x="368477" y="296359"/>
                </a:cubicBezTo>
                <a:cubicBezTo>
                  <a:pt x="373736" y="291101"/>
                  <a:pt x="380121" y="288471"/>
                  <a:pt x="387633" y="288471"/>
                </a:cubicBezTo>
                <a:lnTo>
                  <a:pt x="414678" y="288471"/>
                </a:lnTo>
                <a:lnTo>
                  <a:pt x="414678" y="234383"/>
                </a:lnTo>
                <a:lnTo>
                  <a:pt x="270442" y="234383"/>
                </a:lnTo>
                <a:lnTo>
                  <a:pt x="270442" y="288471"/>
                </a:lnTo>
                <a:lnTo>
                  <a:pt x="297486" y="288471"/>
                </a:lnTo>
                <a:cubicBezTo>
                  <a:pt x="304999" y="288471"/>
                  <a:pt x="311384" y="291101"/>
                  <a:pt x="316642" y="296359"/>
                </a:cubicBezTo>
                <a:cubicBezTo>
                  <a:pt x="321901" y="301618"/>
                  <a:pt x="324530" y="308003"/>
                  <a:pt x="324530" y="315515"/>
                </a:cubicBezTo>
                <a:lnTo>
                  <a:pt x="324530" y="405663"/>
                </a:lnTo>
                <a:cubicBezTo>
                  <a:pt x="324530" y="413175"/>
                  <a:pt x="321901" y="419561"/>
                  <a:pt x="316642" y="424819"/>
                </a:cubicBezTo>
                <a:cubicBezTo>
                  <a:pt x="311384" y="430078"/>
                  <a:pt x="304999" y="432707"/>
                  <a:pt x="297486" y="432707"/>
                </a:cubicBezTo>
                <a:lnTo>
                  <a:pt x="207339" y="432707"/>
                </a:lnTo>
                <a:cubicBezTo>
                  <a:pt x="199827" y="432707"/>
                  <a:pt x="193441" y="430078"/>
                  <a:pt x="188182" y="424819"/>
                </a:cubicBezTo>
                <a:cubicBezTo>
                  <a:pt x="182924" y="419561"/>
                  <a:pt x="180294" y="413175"/>
                  <a:pt x="180294" y="405663"/>
                </a:cubicBezTo>
                <a:lnTo>
                  <a:pt x="180294" y="315515"/>
                </a:lnTo>
                <a:cubicBezTo>
                  <a:pt x="180294" y="308003"/>
                  <a:pt x="182924" y="301618"/>
                  <a:pt x="188182" y="296359"/>
                </a:cubicBezTo>
                <a:cubicBezTo>
                  <a:pt x="193441" y="291101"/>
                  <a:pt x="199827" y="288471"/>
                  <a:pt x="207339" y="288471"/>
                </a:cubicBezTo>
                <a:lnTo>
                  <a:pt x="234383" y="288471"/>
                </a:lnTo>
                <a:lnTo>
                  <a:pt x="234383" y="234383"/>
                </a:lnTo>
                <a:lnTo>
                  <a:pt x="90147" y="234383"/>
                </a:lnTo>
                <a:lnTo>
                  <a:pt x="90147" y="288471"/>
                </a:lnTo>
                <a:lnTo>
                  <a:pt x="117191" y="288471"/>
                </a:lnTo>
                <a:cubicBezTo>
                  <a:pt x="124704" y="288471"/>
                  <a:pt x="131089" y="291101"/>
                  <a:pt x="136348" y="296359"/>
                </a:cubicBezTo>
                <a:cubicBezTo>
                  <a:pt x="141606" y="301618"/>
                  <a:pt x="144235" y="308003"/>
                  <a:pt x="144235" y="315515"/>
                </a:cubicBezTo>
                <a:lnTo>
                  <a:pt x="144235" y="405663"/>
                </a:lnTo>
                <a:cubicBezTo>
                  <a:pt x="144235" y="413175"/>
                  <a:pt x="141606" y="419561"/>
                  <a:pt x="136348" y="424819"/>
                </a:cubicBezTo>
                <a:cubicBezTo>
                  <a:pt x="131089" y="430078"/>
                  <a:pt x="124704" y="432707"/>
                  <a:pt x="117191" y="432707"/>
                </a:cubicBezTo>
                <a:lnTo>
                  <a:pt x="27044" y="432707"/>
                </a:lnTo>
                <a:cubicBezTo>
                  <a:pt x="19532" y="432707"/>
                  <a:pt x="13147" y="430078"/>
                  <a:pt x="7888" y="424819"/>
                </a:cubicBezTo>
                <a:cubicBezTo>
                  <a:pt x="2630" y="419561"/>
                  <a:pt x="0" y="413175"/>
                  <a:pt x="0" y="405663"/>
                </a:cubicBezTo>
                <a:lnTo>
                  <a:pt x="0" y="315515"/>
                </a:lnTo>
                <a:cubicBezTo>
                  <a:pt x="0" y="308003"/>
                  <a:pt x="2630" y="301618"/>
                  <a:pt x="7888" y="296359"/>
                </a:cubicBezTo>
                <a:cubicBezTo>
                  <a:pt x="13147" y="291101"/>
                  <a:pt x="19532" y="288471"/>
                  <a:pt x="27044" y="288471"/>
                </a:cubicBezTo>
                <a:lnTo>
                  <a:pt x="54088" y="288471"/>
                </a:lnTo>
                <a:lnTo>
                  <a:pt x="54088" y="234383"/>
                </a:lnTo>
                <a:cubicBezTo>
                  <a:pt x="54088" y="224617"/>
                  <a:pt x="57657" y="216166"/>
                  <a:pt x="64793" y="209029"/>
                </a:cubicBezTo>
                <a:cubicBezTo>
                  <a:pt x="71930" y="201892"/>
                  <a:pt x="80381" y="198324"/>
                  <a:pt x="90147" y="198324"/>
                </a:cubicBezTo>
                <a:lnTo>
                  <a:pt x="234383" y="198324"/>
                </a:lnTo>
                <a:lnTo>
                  <a:pt x="234383" y="144236"/>
                </a:lnTo>
                <a:lnTo>
                  <a:pt x="207339" y="144236"/>
                </a:lnTo>
                <a:cubicBezTo>
                  <a:pt x="199827" y="144236"/>
                  <a:pt x="193441" y="141606"/>
                  <a:pt x="188182" y="136348"/>
                </a:cubicBezTo>
                <a:cubicBezTo>
                  <a:pt x="182924" y="131089"/>
                  <a:pt x="180294" y="124704"/>
                  <a:pt x="180294" y="117192"/>
                </a:cubicBezTo>
                <a:lnTo>
                  <a:pt x="180294" y="27044"/>
                </a:lnTo>
                <a:cubicBezTo>
                  <a:pt x="180294" y="19532"/>
                  <a:pt x="182924" y="13146"/>
                  <a:pt x="188182" y="7888"/>
                </a:cubicBezTo>
                <a:cubicBezTo>
                  <a:pt x="193441" y="2629"/>
                  <a:pt x="199827" y="0"/>
                  <a:pt x="207339" y="0"/>
                </a:cubicBezTo>
                <a:close/>
              </a:path>
            </a:pathLst>
          </a:custGeom>
          <a:solidFill>
            <a:srgbClr val="06657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Calibri"/>
              <a:buNone/>
              <a:tabLst/>
              <a:defRPr/>
            </a:pPr>
            <a:endParaRPr kumimoji="0" sz="13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6" name="Google Shape;508;p21">
            <a:extLst>
              <a:ext uri="{FF2B5EF4-FFF2-40B4-BE49-F238E27FC236}">
                <a16:creationId xmlns:a16="http://schemas.microsoft.com/office/drawing/2014/main" id="{A679A422-E58E-4E4C-A607-2E2BC8676D68}"/>
              </a:ext>
            </a:extLst>
          </p:cNvPr>
          <p:cNvSpPr/>
          <p:nvPr/>
        </p:nvSpPr>
        <p:spPr>
          <a:xfrm>
            <a:off x="4814584" y="4990724"/>
            <a:ext cx="287624" cy="210924"/>
          </a:xfrm>
          <a:custGeom>
            <a:avLst/>
            <a:gdLst/>
            <a:ahLst/>
            <a:cxnLst/>
            <a:rect l="l" t="t" r="r" b="b"/>
            <a:pathLst>
              <a:path w="540884" h="396648" extrusionOk="0">
                <a:moveTo>
                  <a:pt x="216353" y="0"/>
                </a:moveTo>
                <a:cubicBezTo>
                  <a:pt x="245652" y="0"/>
                  <a:pt x="272460" y="8169"/>
                  <a:pt x="296782" y="24509"/>
                </a:cubicBezTo>
                <a:cubicBezTo>
                  <a:pt x="321102" y="40848"/>
                  <a:pt x="338804" y="62540"/>
                  <a:pt x="349884" y="89584"/>
                </a:cubicBezTo>
                <a:cubicBezTo>
                  <a:pt x="363218" y="77940"/>
                  <a:pt x="378806" y="72118"/>
                  <a:pt x="396648" y="72118"/>
                </a:cubicBezTo>
                <a:cubicBezTo>
                  <a:pt x="416556" y="72118"/>
                  <a:pt x="433552" y="79160"/>
                  <a:pt x="447638" y="93246"/>
                </a:cubicBezTo>
                <a:cubicBezTo>
                  <a:pt x="461723" y="107332"/>
                  <a:pt x="468766" y="124328"/>
                  <a:pt x="468766" y="144236"/>
                </a:cubicBezTo>
                <a:cubicBezTo>
                  <a:pt x="468766" y="158509"/>
                  <a:pt x="464916" y="171468"/>
                  <a:pt x="457216" y="183112"/>
                </a:cubicBezTo>
                <a:cubicBezTo>
                  <a:pt x="481631" y="188934"/>
                  <a:pt x="501679" y="201658"/>
                  <a:pt x="517361" y="221283"/>
                </a:cubicBezTo>
                <a:cubicBezTo>
                  <a:pt x="533043" y="240909"/>
                  <a:pt x="540884" y="263305"/>
                  <a:pt x="540884" y="288471"/>
                </a:cubicBezTo>
                <a:cubicBezTo>
                  <a:pt x="540884" y="318333"/>
                  <a:pt x="530320" y="343827"/>
                  <a:pt x="509191" y="364956"/>
                </a:cubicBezTo>
                <a:cubicBezTo>
                  <a:pt x="488063" y="386084"/>
                  <a:pt x="462569" y="396648"/>
                  <a:pt x="432707" y="396648"/>
                </a:cubicBezTo>
                <a:lnTo>
                  <a:pt x="126206" y="396648"/>
                </a:lnTo>
                <a:cubicBezTo>
                  <a:pt x="91462" y="396648"/>
                  <a:pt x="61741" y="384300"/>
                  <a:pt x="37045" y="359603"/>
                </a:cubicBezTo>
                <a:cubicBezTo>
                  <a:pt x="12348" y="334907"/>
                  <a:pt x="0" y="305186"/>
                  <a:pt x="0" y="270442"/>
                </a:cubicBezTo>
                <a:cubicBezTo>
                  <a:pt x="0" y="246027"/>
                  <a:pt x="6573" y="223490"/>
                  <a:pt x="19719" y="202831"/>
                </a:cubicBezTo>
                <a:cubicBezTo>
                  <a:pt x="32866" y="182173"/>
                  <a:pt x="50519" y="166679"/>
                  <a:pt x="72681" y="156349"/>
                </a:cubicBezTo>
                <a:cubicBezTo>
                  <a:pt x="72305" y="150715"/>
                  <a:pt x="72118" y="146677"/>
                  <a:pt x="72118" y="144236"/>
                </a:cubicBezTo>
                <a:cubicBezTo>
                  <a:pt x="72118" y="104420"/>
                  <a:pt x="86203" y="70428"/>
                  <a:pt x="114374" y="42257"/>
                </a:cubicBezTo>
                <a:cubicBezTo>
                  <a:pt x="142545" y="14085"/>
                  <a:pt x="176538" y="0"/>
                  <a:pt x="216353" y="0"/>
                </a:cubicBezTo>
                <a:close/>
                <a:moveTo>
                  <a:pt x="225368" y="108177"/>
                </a:moveTo>
                <a:cubicBezTo>
                  <a:pt x="222926" y="108177"/>
                  <a:pt x="220814" y="109069"/>
                  <a:pt x="219030" y="110853"/>
                </a:cubicBezTo>
                <a:cubicBezTo>
                  <a:pt x="217245" y="112637"/>
                  <a:pt x="216353" y="114750"/>
                  <a:pt x="216353" y="117192"/>
                </a:cubicBezTo>
                <a:lnTo>
                  <a:pt x="216353" y="216353"/>
                </a:lnTo>
                <a:lnTo>
                  <a:pt x="153250" y="216353"/>
                </a:lnTo>
                <a:cubicBezTo>
                  <a:pt x="150809" y="216353"/>
                  <a:pt x="148696" y="217246"/>
                  <a:pt x="146912" y="219030"/>
                </a:cubicBezTo>
                <a:cubicBezTo>
                  <a:pt x="145128" y="220814"/>
                  <a:pt x="144236" y="222927"/>
                  <a:pt x="144236" y="225368"/>
                </a:cubicBezTo>
                <a:cubicBezTo>
                  <a:pt x="144236" y="227998"/>
                  <a:pt x="145081" y="230157"/>
                  <a:pt x="146771" y="231848"/>
                </a:cubicBezTo>
                <a:lnTo>
                  <a:pt x="245933" y="331010"/>
                </a:lnTo>
                <a:cubicBezTo>
                  <a:pt x="247624" y="332700"/>
                  <a:pt x="249783" y="333545"/>
                  <a:pt x="252412" y="333545"/>
                </a:cubicBezTo>
                <a:cubicBezTo>
                  <a:pt x="255041" y="333545"/>
                  <a:pt x="257202" y="332700"/>
                  <a:pt x="258892" y="331010"/>
                </a:cubicBezTo>
                <a:lnTo>
                  <a:pt x="357772" y="232129"/>
                </a:lnTo>
                <a:cubicBezTo>
                  <a:pt x="359650" y="229876"/>
                  <a:pt x="360589" y="227622"/>
                  <a:pt x="360589" y="225368"/>
                </a:cubicBezTo>
                <a:cubicBezTo>
                  <a:pt x="360589" y="222739"/>
                  <a:pt x="359744" y="220579"/>
                  <a:pt x="358054" y="218889"/>
                </a:cubicBezTo>
                <a:cubicBezTo>
                  <a:pt x="356363" y="217198"/>
                  <a:pt x="354203" y="216353"/>
                  <a:pt x="351574" y="216353"/>
                </a:cubicBezTo>
                <a:lnTo>
                  <a:pt x="288471" y="216353"/>
                </a:lnTo>
                <a:lnTo>
                  <a:pt x="288471" y="117192"/>
                </a:lnTo>
                <a:cubicBezTo>
                  <a:pt x="288471" y="114750"/>
                  <a:pt x="287579" y="112637"/>
                  <a:pt x="285795" y="110853"/>
                </a:cubicBezTo>
                <a:cubicBezTo>
                  <a:pt x="284011" y="109069"/>
                  <a:pt x="281898" y="108177"/>
                  <a:pt x="279457" y="108177"/>
                </a:cubicBezTo>
                <a:lnTo>
                  <a:pt x="225368" y="108177"/>
                </a:lnTo>
                <a:close/>
              </a:path>
            </a:pathLst>
          </a:custGeom>
          <a:solidFill>
            <a:srgbClr val="06657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Calibri"/>
              <a:buNone/>
              <a:tabLst/>
              <a:defRPr/>
            </a:pPr>
            <a:endParaRPr kumimoji="0" sz="13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7" name="Google Shape;509;p21">
            <a:extLst>
              <a:ext uri="{FF2B5EF4-FFF2-40B4-BE49-F238E27FC236}">
                <a16:creationId xmlns:a16="http://schemas.microsoft.com/office/drawing/2014/main" id="{F38CA3A9-C147-4BD5-A7C9-C2856706310F}"/>
              </a:ext>
            </a:extLst>
          </p:cNvPr>
          <p:cNvSpPr/>
          <p:nvPr/>
        </p:nvSpPr>
        <p:spPr>
          <a:xfrm>
            <a:off x="5204594" y="4990724"/>
            <a:ext cx="287624" cy="210924"/>
          </a:xfrm>
          <a:custGeom>
            <a:avLst/>
            <a:gdLst/>
            <a:ahLst/>
            <a:cxnLst/>
            <a:rect l="l" t="t" r="r" b="b"/>
            <a:pathLst>
              <a:path w="540884" h="396648" extrusionOk="0">
                <a:moveTo>
                  <a:pt x="216353" y="0"/>
                </a:moveTo>
                <a:cubicBezTo>
                  <a:pt x="245651" y="0"/>
                  <a:pt x="272461" y="8169"/>
                  <a:pt x="296782" y="24509"/>
                </a:cubicBezTo>
                <a:cubicBezTo>
                  <a:pt x="321102" y="40848"/>
                  <a:pt x="338804" y="62540"/>
                  <a:pt x="349884" y="89584"/>
                </a:cubicBezTo>
                <a:cubicBezTo>
                  <a:pt x="363218" y="77940"/>
                  <a:pt x="378807" y="72118"/>
                  <a:pt x="396648" y="72118"/>
                </a:cubicBezTo>
                <a:cubicBezTo>
                  <a:pt x="416556" y="72118"/>
                  <a:pt x="433552" y="79160"/>
                  <a:pt x="447638" y="93246"/>
                </a:cubicBezTo>
                <a:cubicBezTo>
                  <a:pt x="461723" y="107332"/>
                  <a:pt x="468766" y="124328"/>
                  <a:pt x="468766" y="144236"/>
                </a:cubicBezTo>
                <a:cubicBezTo>
                  <a:pt x="468766" y="158509"/>
                  <a:pt x="464916" y="171468"/>
                  <a:pt x="457215" y="183112"/>
                </a:cubicBezTo>
                <a:cubicBezTo>
                  <a:pt x="481631" y="188934"/>
                  <a:pt x="501678" y="201658"/>
                  <a:pt x="517361" y="221283"/>
                </a:cubicBezTo>
                <a:cubicBezTo>
                  <a:pt x="533043" y="240909"/>
                  <a:pt x="540884" y="263305"/>
                  <a:pt x="540884" y="288471"/>
                </a:cubicBezTo>
                <a:cubicBezTo>
                  <a:pt x="540884" y="318333"/>
                  <a:pt x="530320" y="343827"/>
                  <a:pt x="509191" y="364956"/>
                </a:cubicBezTo>
                <a:cubicBezTo>
                  <a:pt x="488063" y="386084"/>
                  <a:pt x="462568" y="396648"/>
                  <a:pt x="432707" y="396648"/>
                </a:cubicBezTo>
                <a:lnTo>
                  <a:pt x="126206" y="396648"/>
                </a:lnTo>
                <a:cubicBezTo>
                  <a:pt x="91462" y="396648"/>
                  <a:pt x="61741" y="384300"/>
                  <a:pt x="37045" y="359603"/>
                </a:cubicBezTo>
                <a:cubicBezTo>
                  <a:pt x="12348" y="334907"/>
                  <a:pt x="0" y="305186"/>
                  <a:pt x="0" y="270442"/>
                </a:cubicBezTo>
                <a:cubicBezTo>
                  <a:pt x="0" y="246027"/>
                  <a:pt x="6573" y="223490"/>
                  <a:pt x="19719" y="202831"/>
                </a:cubicBezTo>
                <a:cubicBezTo>
                  <a:pt x="32866" y="182173"/>
                  <a:pt x="50520" y="166679"/>
                  <a:pt x="72681" y="156349"/>
                </a:cubicBezTo>
                <a:cubicBezTo>
                  <a:pt x="72306" y="150715"/>
                  <a:pt x="72117" y="146677"/>
                  <a:pt x="72117" y="144236"/>
                </a:cubicBezTo>
                <a:cubicBezTo>
                  <a:pt x="72117" y="104420"/>
                  <a:pt x="86203" y="70428"/>
                  <a:pt x="114374" y="42257"/>
                </a:cubicBezTo>
                <a:cubicBezTo>
                  <a:pt x="142545" y="14085"/>
                  <a:pt x="176538" y="0"/>
                  <a:pt x="216353" y="0"/>
                </a:cubicBezTo>
                <a:close/>
                <a:moveTo>
                  <a:pt x="252412" y="99162"/>
                </a:moveTo>
                <a:cubicBezTo>
                  <a:pt x="249783" y="99162"/>
                  <a:pt x="247623" y="100007"/>
                  <a:pt x="245933" y="101697"/>
                </a:cubicBezTo>
                <a:lnTo>
                  <a:pt x="147052" y="200578"/>
                </a:lnTo>
                <a:cubicBezTo>
                  <a:pt x="145174" y="202831"/>
                  <a:pt x="144235" y="205085"/>
                  <a:pt x="144235" y="207339"/>
                </a:cubicBezTo>
                <a:cubicBezTo>
                  <a:pt x="144235" y="209968"/>
                  <a:pt x="145080" y="212128"/>
                  <a:pt x="146771" y="213818"/>
                </a:cubicBezTo>
                <a:cubicBezTo>
                  <a:pt x="148461" y="215508"/>
                  <a:pt x="150621" y="216353"/>
                  <a:pt x="153250" y="216353"/>
                </a:cubicBezTo>
                <a:lnTo>
                  <a:pt x="216353" y="216353"/>
                </a:lnTo>
                <a:lnTo>
                  <a:pt x="216353" y="315515"/>
                </a:lnTo>
                <a:cubicBezTo>
                  <a:pt x="216353" y="317957"/>
                  <a:pt x="217246" y="320070"/>
                  <a:pt x="219029" y="321854"/>
                </a:cubicBezTo>
                <a:cubicBezTo>
                  <a:pt x="220813" y="323638"/>
                  <a:pt x="222926" y="324530"/>
                  <a:pt x="225368" y="324530"/>
                </a:cubicBezTo>
                <a:lnTo>
                  <a:pt x="279457" y="324530"/>
                </a:lnTo>
                <a:cubicBezTo>
                  <a:pt x="281898" y="324530"/>
                  <a:pt x="284011" y="323638"/>
                  <a:pt x="285795" y="321854"/>
                </a:cubicBezTo>
                <a:cubicBezTo>
                  <a:pt x="287579" y="320070"/>
                  <a:pt x="288471" y="317957"/>
                  <a:pt x="288471" y="315515"/>
                </a:cubicBezTo>
                <a:lnTo>
                  <a:pt x="288471" y="216353"/>
                </a:lnTo>
                <a:lnTo>
                  <a:pt x="351574" y="216353"/>
                </a:lnTo>
                <a:cubicBezTo>
                  <a:pt x="354016" y="216353"/>
                  <a:pt x="356129" y="215461"/>
                  <a:pt x="357913" y="213677"/>
                </a:cubicBezTo>
                <a:cubicBezTo>
                  <a:pt x="359696" y="211893"/>
                  <a:pt x="360589" y="209780"/>
                  <a:pt x="360589" y="207339"/>
                </a:cubicBezTo>
                <a:cubicBezTo>
                  <a:pt x="360589" y="204709"/>
                  <a:pt x="359744" y="202550"/>
                  <a:pt x="358053" y="200859"/>
                </a:cubicBezTo>
                <a:lnTo>
                  <a:pt x="258892" y="101697"/>
                </a:lnTo>
                <a:cubicBezTo>
                  <a:pt x="257202" y="100007"/>
                  <a:pt x="255041" y="99162"/>
                  <a:pt x="252412" y="99162"/>
                </a:cubicBezTo>
                <a:close/>
              </a:path>
            </a:pathLst>
          </a:custGeom>
          <a:solidFill>
            <a:srgbClr val="06657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Calibri"/>
              <a:buNone/>
              <a:tabLst/>
              <a:defRPr/>
            </a:pPr>
            <a:endParaRPr kumimoji="0" sz="13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8" name="Google Shape;510;p21">
            <a:extLst>
              <a:ext uri="{FF2B5EF4-FFF2-40B4-BE49-F238E27FC236}">
                <a16:creationId xmlns:a16="http://schemas.microsoft.com/office/drawing/2014/main" id="{6F5B6DD8-CC8D-4B00-8A34-E9F0D946D758}"/>
              </a:ext>
            </a:extLst>
          </p:cNvPr>
          <p:cNvSpPr/>
          <p:nvPr/>
        </p:nvSpPr>
        <p:spPr>
          <a:xfrm>
            <a:off x="1755281" y="5009898"/>
            <a:ext cx="268449" cy="210924"/>
          </a:xfrm>
          <a:custGeom>
            <a:avLst/>
            <a:gdLst/>
            <a:ahLst/>
            <a:cxnLst/>
            <a:rect l="l" t="t" r="r" b="b"/>
            <a:pathLst>
              <a:path w="504825" h="396648" extrusionOk="0">
                <a:moveTo>
                  <a:pt x="252413" y="0"/>
                </a:moveTo>
                <a:cubicBezTo>
                  <a:pt x="286593" y="0"/>
                  <a:pt x="319272" y="6667"/>
                  <a:pt x="350447" y="20001"/>
                </a:cubicBezTo>
                <a:cubicBezTo>
                  <a:pt x="381623" y="33336"/>
                  <a:pt x="408480" y="51271"/>
                  <a:pt x="431017" y="73808"/>
                </a:cubicBezTo>
                <a:cubicBezTo>
                  <a:pt x="453554" y="96345"/>
                  <a:pt x="471489" y="123201"/>
                  <a:pt x="484824" y="154377"/>
                </a:cubicBezTo>
                <a:cubicBezTo>
                  <a:pt x="498158" y="185553"/>
                  <a:pt x="504825" y="218231"/>
                  <a:pt x="504825" y="252412"/>
                </a:cubicBezTo>
                <a:cubicBezTo>
                  <a:pt x="504825" y="301430"/>
                  <a:pt x="491584" y="346785"/>
                  <a:pt x="465104" y="388479"/>
                </a:cubicBezTo>
                <a:cubicBezTo>
                  <a:pt x="461535" y="393925"/>
                  <a:pt x="456465" y="396648"/>
                  <a:pt x="449891" y="396648"/>
                </a:cubicBezTo>
                <a:lnTo>
                  <a:pt x="54933" y="396648"/>
                </a:lnTo>
                <a:cubicBezTo>
                  <a:pt x="48360" y="396648"/>
                  <a:pt x="43290" y="393925"/>
                  <a:pt x="39721" y="388479"/>
                </a:cubicBezTo>
                <a:cubicBezTo>
                  <a:pt x="13241" y="346973"/>
                  <a:pt x="0" y="301618"/>
                  <a:pt x="0" y="252412"/>
                </a:cubicBezTo>
                <a:cubicBezTo>
                  <a:pt x="0" y="218231"/>
                  <a:pt x="6667" y="185553"/>
                  <a:pt x="20001" y="154377"/>
                </a:cubicBezTo>
                <a:cubicBezTo>
                  <a:pt x="33335" y="123201"/>
                  <a:pt x="51271" y="96345"/>
                  <a:pt x="73808" y="73808"/>
                </a:cubicBezTo>
                <a:cubicBezTo>
                  <a:pt x="96345" y="51271"/>
                  <a:pt x="123201" y="33336"/>
                  <a:pt x="154377" y="20001"/>
                </a:cubicBezTo>
                <a:cubicBezTo>
                  <a:pt x="185553" y="6667"/>
                  <a:pt x="218232" y="0"/>
                  <a:pt x="252413" y="0"/>
                </a:cubicBezTo>
                <a:close/>
                <a:moveTo>
                  <a:pt x="252413" y="36059"/>
                </a:moveTo>
                <a:cubicBezTo>
                  <a:pt x="242459" y="36059"/>
                  <a:pt x="233960" y="39580"/>
                  <a:pt x="226918" y="46623"/>
                </a:cubicBezTo>
                <a:cubicBezTo>
                  <a:pt x="219875" y="53666"/>
                  <a:pt x="216353" y="62164"/>
                  <a:pt x="216353" y="72118"/>
                </a:cubicBezTo>
                <a:cubicBezTo>
                  <a:pt x="216353" y="82071"/>
                  <a:pt x="219875" y="90570"/>
                  <a:pt x="226918" y="97613"/>
                </a:cubicBezTo>
                <a:cubicBezTo>
                  <a:pt x="233960" y="104655"/>
                  <a:pt x="242459" y="108177"/>
                  <a:pt x="252413" y="108177"/>
                </a:cubicBezTo>
                <a:cubicBezTo>
                  <a:pt x="262366" y="108177"/>
                  <a:pt x="270864" y="104655"/>
                  <a:pt x="277907" y="97613"/>
                </a:cubicBezTo>
                <a:cubicBezTo>
                  <a:pt x="284949" y="90570"/>
                  <a:pt x="288471" y="82071"/>
                  <a:pt x="288471" y="72118"/>
                </a:cubicBezTo>
                <a:cubicBezTo>
                  <a:pt x="288471" y="62164"/>
                  <a:pt x="284949" y="53666"/>
                  <a:pt x="277907" y="46623"/>
                </a:cubicBezTo>
                <a:cubicBezTo>
                  <a:pt x="270864" y="39580"/>
                  <a:pt x="262366" y="36059"/>
                  <a:pt x="252413" y="36059"/>
                </a:cubicBezTo>
                <a:close/>
                <a:moveTo>
                  <a:pt x="378618" y="90147"/>
                </a:moveTo>
                <a:cubicBezTo>
                  <a:pt x="368665" y="90147"/>
                  <a:pt x="360166" y="93669"/>
                  <a:pt x="353124" y="100711"/>
                </a:cubicBezTo>
                <a:cubicBezTo>
                  <a:pt x="346081" y="107754"/>
                  <a:pt x="342560" y="116252"/>
                  <a:pt x="342560" y="126206"/>
                </a:cubicBezTo>
                <a:cubicBezTo>
                  <a:pt x="342560" y="136160"/>
                  <a:pt x="346081" y="144658"/>
                  <a:pt x="353124" y="151701"/>
                </a:cubicBezTo>
                <a:cubicBezTo>
                  <a:pt x="360166" y="158744"/>
                  <a:pt x="368665" y="162265"/>
                  <a:pt x="378618" y="162265"/>
                </a:cubicBezTo>
                <a:cubicBezTo>
                  <a:pt x="388572" y="162265"/>
                  <a:pt x="397071" y="158744"/>
                  <a:pt x="404113" y="151701"/>
                </a:cubicBezTo>
                <a:cubicBezTo>
                  <a:pt x="411156" y="144658"/>
                  <a:pt x="414678" y="136160"/>
                  <a:pt x="414678" y="126206"/>
                </a:cubicBezTo>
                <a:cubicBezTo>
                  <a:pt x="414678" y="116252"/>
                  <a:pt x="411156" y="107754"/>
                  <a:pt x="404113" y="100711"/>
                </a:cubicBezTo>
                <a:cubicBezTo>
                  <a:pt x="397071" y="93669"/>
                  <a:pt x="388572" y="90147"/>
                  <a:pt x="378618" y="90147"/>
                </a:cubicBezTo>
                <a:close/>
                <a:moveTo>
                  <a:pt x="126206" y="90147"/>
                </a:moveTo>
                <a:cubicBezTo>
                  <a:pt x="116252" y="90147"/>
                  <a:pt x="107754" y="93669"/>
                  <a:pt x="100712" y="100711"/>
                </a:cubicBezTo>
                <a:cubicBezTo>
                  <a:pt x="93668" y="107754"/>
                  <a:pt x="90147" y="116252"/>
                  <a:pt x="90147" y="126206"/>
                </a:cubicBezTo>
                <a:cubicBezTo>
                  <a:pt x="90147" y="136160"/>
                  <a:pt x="93668" y="144658"/>
                  <a:pt x="100712" y="151701"/>
                </a:cubicBezTo>
                <a:cubicBezTo>
                  <a:pt x="107754" y="158744"/>
                  <a:pt x="116252" y="162265"/>
                  <a:pt x="126206" y="162265"/>
                </a:cubicBezTo>
                <a:cubicBezTo>
                  <a:pt x="136160" y="162265"/>
                  <a:pt x="144658" y="158744"/>
                  <a:pt x="151701" y="151701"/>
                </a:cubicBezTo>
                <a:cubicBezTo>
                  <a:pt x="158744" y="144658"/>
                  <a:pt x="162265" y="136160"/>
                  <a:pt x="162265" y="126206"/>
                </a:cubicBezTo>
                <a:cubicBezTo>
                  <a:pt x="162265" y="116252"/>
                  <a:pt x="158744" y="107754"/>
                  <a:pt x="151701" y="100711"/>
                </a:cubicBezTo>
                <a:cubicBezTo>
                  <a:pt x="144658" y="93669"/>
                  <a:pt x="136160" y="90147"/>
                  <a:pt x="126206" y="90147"/>
                </a:cubicBezTo>
                <a:close/>
                <a:moveTo>
                  <a:pt x="291429" y="131594"/>
                </a:moveTo>
                <a:cubicBezTo>
                  <a:pt x="289175" y="131899"/>
                  <a:pt x="286969" y="132685"/>
                  <a:pt x="284809" y="133953"/>
                </a:cubicBezTo>
                <a:cubicBezTo>
                  <a:pt x="280489" y="136488"/>
                  <a:pt x="277672" y="140198"/>
                  <a:pt x="276358" y="145081"/>
                </a:cubicBezTo>
                <a:lnTo>
                  <a:pt x="247905" y="252694"/>
                </a:lnTo>
                <a:cubicBezTo>
                  <a:pt x="236636" y="253633"/>
                  <a:pt x="226589" y="257718"/>
                  <a:pt x="217762" y="264948"/>
                </a:cubicBezTo>
                <a:cubicBezTo>
                  <a:pt x="208935" y="272179"/>
                  <a:pt x="203019" y="281428"/>
                  <a:pt x="200015" y="292697"/>
                </a:cubicBezTo>
                <a:cubicBezTo>
                  <a:pt x="196258" y="307158"/>
                  <a:pt x="198136" y="320868"/>
                  <a:pt x="205648" y="333827"/>
                </a:cubicBezTo>
                <a:cubicBezTo>
                  <a:pt x="213161" y="346785"/>
                  <a:pt x="224147" y="355143"/>
                  <a:pt x="238609" y="358899"/>
                </a:cubicBezTo>
                <a:cubicBezTo>
                  <a:pt x="253070" y="362655"/>
                  <a:pt x="266780" y="360777"/>
                  <a:pt x="279739" y="353265"/>
                </a:cubicBezTo>
                <a:cubicBezTo>
                  <a:pt x="292697" y="345752"/>
                  <a:pt x="301054" y="334766"/>
                  <a:pt x="304811" y="320305"/>
                </a:cubicBezTo>
                <a:cubicBezTo>
                  <a:pt x="307815" y="309036"/>
                  <a:pt x="307252" y="298050"/>
                  <a:pt x="303120" y="287344"/>
                </a:cubicBezTo>
                <a:cubicBezTo>
                  <a:pt x="298988" y="276639"/>
                  <a:pt x="292227" y="268094"/>
                  <a:pt x="282837" y="261709"/>
                </a:cubicBezTo>
                <a:lnTo>
                  <a:pt x="311290" y="154096"/>
                </a:lnTo>
                <a:cubicBezTo>
                  <a:pt x="312417" y="149212"/>
                  <a:pt x="311712" y="144658"/>
                  <a:pt x="309177" y="140432"/>
                </a:cubicBezTo>
                <a:cubicBezTo>
                  <a:pt x="306642" y="136207"/>
                  <a:pt x="303026" y="133437"/>
                  <a:pt x="298331" y="132122"/>
                </a:cubicBezTo>
                <a:cubicBezTo>
                  <a:pt x="295983" y="131465"/>
                  <a:pt x="293683" y="131289"/>
                  <a:pt x="291429" y="131594"/>
                </a:cubicBezTo>
                <a:close/>
                <a:moveTo>
                  <a:pt x="432707" y="216353"/>
                </a:moveTo>
                <a:cubicBezTo>
                  <a:pt x="422753" y="216353"/>
                  <a:pt x="414255" y="219875"/>
                  <a:pt x="407213" y="226918"/>
                </a:cubicBezTo>
                <a:cubicBezTo>
                  <a:pt x="400169" y="233960"/>
                  <a:pt x="396648" y="242458"/>
                  <a:pt x="396648" y="252412"/>
                </a:cubicBezTo>
                <a:cubicBezTo>
                  <a:pt x="396648" y="262366"/>
                  <a:pt x="400169" y="270864"/>
                  <a:pt x="407213" y="277907"/>
                </a:cubicBezTo>
                <a:cubicBezTo>
                  <a:pt x="414255" y="284950"/>
                  <a:pt x="422753" y="288471"/>
                  <a:pt x="432707" y="288471"/>
                </a:cubicBezTo>
                <a:cubicBezTo>
                  <a:pt x="442661" y="288471"/>
                  <a:pt x="451159" y="284950"/>
                  <a:pt x="458202" y="277907"/>
                </a:cubicBezTo>
                <a:cubicBezTo>
                  <a:pt x="465245" y="270864"/>
                  <a:pt x="468766" y="262366"/>
                  <a:pt x="468766" y="252412"/>
                </a:cubicBezTo>
                <a:cubicBezTo>
                  <a:pt x="468766" y="242458"/>
                  <a:pt x="465245" y="233960"/>
                  <a:pt x="458202" y="226918"/>
                </a:cubicBezTo>
                <a:cubicBezTo>
                  <a:pt x="451159" y="219875"/>
                  <a:pt x="442661" y="216353"/>
                  <a:pt x="432707" y="216353"/>
                </a:cubicBezTo>
                <a:close/>
                <a:moveTo>
                  <a:pt x="72118" y="216353"/>
                </a:moveTo>
                <a:cubicBezTo>
                  <a:pt x="62164" y="216353"/>
                  <a:pt x="53666" y="219875"/>
                  <a:pt x="46623" y="226918"/>
                </a:cubicBezTo>
                <a:cubicBezTo>
                  <a:pt x="39580" y="233960"/>
                  <a:pt x="36059" y="242458"/>
                  <a:pt x="36059" y="252412"/>
                </a:cubicBezTo>
                <a:cubicBezTo>
                  <a:pt x="36059" y="262366"/>
                  <a:pt x="39580" y="270864"/>
                  <a:pt x="46623" y="277907"/>
                </a:cubicBezTo>
                <a:cubicBezTo>
                  <a:pt x="53666" y="284950"/>
                  <a:pt x="62164" y="288471"/>
                  <a:pt x="72118" y="288471"/>
                </a:cubicBezTo>
                <a:cubicBezTo>
                  <a:pt x="82072" y="288471"/>
                  <a:pt x="90570" y="284950"/>
                  <a:pt x="97612" y="277907"/>
                </a:cubicBezTo>
                <a:cubicBezTo>
                  <a:pt x="104655" y="270864"/>
                  <a:pt x="108177" y="262366"/>
                  <a:pt x="108177" y="252412"/>
                </a:cubicBezTo>
                <a:cubicBezTo>
                  <a:pt x="108177" y="242458"/>
                  <a:pt x="104655" y="233960"/>
                  <a:pt x="97612" y="226918"/>
                </a:cubicBezTo>
                <a:cubicBezTo>
                  <a:pt x="90570" y="219875"/>
                  <a:pt x="82072" y="216353"/>
                  <a:pt x="72118" y="216353"/>
                </a:cubicBezTo>
                <a:close/>
              </a:path>
            </a:pathLst>
          </a:custGeom>
          <a:solidFill>
            <a:srgbClr val="06657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Calibri"/>
              <a:buNone/>
              <a:tabLst/>
              <a:defRPr/>
            </a:pPr>
            <a:endParaRPr kumimoji="0" sz="13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9" name="Google Shape;511;p21">
            <a:extLst>
              <a:ext uri="{FF2B5EF4-FFF2-40B4-BE49-F238E27FC236}">
                <a16:creationId xmlns:a16="http://schemas.microsoft.com/office/drawing/2014/main" id="{93A51F3C-A476-448B-8168-BAF4EE58C31E}"/>
              </a:ext>
            </a:extLst>
          </p:cNvPr>
          <p:cNvSpPr/>
          <p:nvPr/>
        </p:nvSpPr>
        <p:spPr>
          <a:xfrm>
            <a:off x="2125029" y="5009901"/>
            <a:ext cx="268448" cy="230099"/>
          </a:xfrm>
          <a:custGeom>
            <a:avLst/>
            <a:gdLst/>
            <a:ahLst/>
            <a:cxnLst/>
            <a:rect l="l" t="t" r="r" b="b"/>
            <a:pathLst>
              <a:path w="504824" h="432707" extrusionOk="0">
                <a:moveTo>
                  <a:pt x="252412" y="0"/>
                </a:moveTo>
                <a:cubicBezTo>
                  <a:pt x="298237" y="0"/>
                  <a:pt x="340493" y="8029"/>
                  <a:pt x="379182" y="24086"/>
                </a:cubicBezTo>
                <a:cubicBezTo>
                  <a:pt x="417870" y="40143"/>
                  <a:pt x="448483" y="62023"/>
                  <a:pt x="471019" y="89725"/>
                </a:cubicBezTo>
                <a:cubicBezTo>
                  <a:pt x="493556" y="117426"/>
                  <a:pt x="504824" y="147616"/>
                  <a:pt x="504824" y="180294"/>
                </a:cubicBezTo>
                <a:cubicBezTo>
                  <a:pt x="504824" y="212973"/>
                  <a:pt x="493556" y="243163"/>
                  <a:pt x="471019" y="270864"/>
                </a:cubicBezTo>
                <a:cubicBezTo>
                  <a:pt x="448483" y="298566"/>
                  <a:pt x="417870" y="320446"/>
                  <a:pt x="379182" y="336503"/>
                </a:cubicBezTo>
                <a:cubicBezTo>
                  <a:pt x="340493" y="352560"/>
                  <a:pt x="298237" y="360589"/>
                  <a:pt x="252412" y="360589"/>
                </a:cubicBezTo>
                <a:cubicBezTo>
                  <a:pt x="239265" y="360589"/>
                  <a:pt x="225650" y="359838"/>
                  <a:pt x="211564" y="358335"/>
                </a:cubicBezTo>
                <a:cubicBezTo>
                  <a:pt x="174378" y="391202"/>
                  <a:pt x="131182" y="413926"/>
                  <a:pt x="81977" y="426509"/>
                </a:cubicBezTo>
                <a:cubicBezTo>
                  <a:pt x="72774" y="429139"/>
                  <a:pt x="62070" y="431204"/>
                  <a:pt x="49862" y="432707"/>
                </a:cubicBezTo>
                <a:lnTo>
                  <a:pt x="48453" y="432707"/>
                </a:lnTo>
                <a:cubicBezTo>
                  <a:pt x="45637" y="432707"/>
                  <a:pt x="43101" y="431721"/>
                  <a:pt x="40848" y="429749"/>
                </a:cubicBezTo>
                <a:cubicBezTo>
                  <a:pt x="38594" y="427777"/>
                  <a:pt x="37092" y="425195"/>
                  <a:pt x="36341" y="422002"/>
                </a:cubicBezTo>
                <a:lnTo>
                  <a:pt x="36341" y="421720"/>
                </a:lnTo>
                <a:cubicBezTo>
                  <a:pt x="35778" y="420969"/>
                  <a:pt x="35730" y="419842"/>
                  <a:pt x="36199" y="418340"/>
                </a:cubicBezTo>
                <a:cubicBezTo>
                  <a:pt x="36669" y="416837"/>
                  <a:pt x="36857" y="415898"/>
                  <a:pt x="36763" y="415523"/>
                </a:cubicBezTo>
                <a:cubicBezTo>
                  <a:pt x="36669" y="415147"/>
                  <a:pt x="37092" y="414255"/>
                  <a:pt x="38031" y="412846"/>
                </a:cubicBezTo>
                <a:cubicBezTo>
                  <a:pt x="38969" y="411438"/>
                  <a:pt x="39533" y="410593"/>
                  <a:pt x="39721" y="410311"/>
                </a:cubicBezTo>
                <a:cubicBezTo>
                  <a:pt x="39909" y="410029"/>
                  <a:pt x="40566" y="409231"/>
                  <a:pt x="41693" y="407916"/>
                </a:cubicBezTo>
                <a:cubicBezTo>
                  <a:pt x="42819" y="406602"/>
                  <a:pt x="43571" y="405757"/>
                  <a:pt x="43947" y="405381"/>
                </a:cubicBezTo>
                <a:cubicBezTo>
                  <a:pt x="45261" y="403879"/>
                  <a:pt x="48172" y="400639"/>
                  <a:pt x="52679" y="395662"/>
                </a:cubicBezTo>
                <a:cubicBezTo>
                  <a:pt x="57186" y="390685"/>
                  <a:pt x="60426" y="387117"/>
                  <a:pt x="62399" y="384957"/>
                </a:cubicBezTo>
                <a:cubicBezTo>
                  <a:pt x="64370" y="382797"/>
                  <a:pt x="67281" y="379088"/>
                  <a:pt x="71131" y="373829"/>
                </a:cubicBezTo>
                <a:cubicBezTo>
                  <a:pt x="74981" y="368571"/>
                  <a:pt x="78033" y="363782"/>
                  <a:pt x="80287" y="359462"/>
                </a:cubicBezTo>
                <a:cubicBezTo>
                  <a:pt x="82540" y="355143"/>
                  <a:pt x="85076" y="349602"/>
                  <a:pt x="87893" y="342841"/>
                </a:cubicBezTo>
                <a:cubicBezTo>
                  <a:pt x="90710" y="336080"/>
                  <a:pt x="93152" y="328944"/>
                  <a:pt x="95217" y="321432"/>
                </a:cubicBezTo>
                <a:cubicBezTo>
                  <a:pt x="65732" y="304717"/>
                  <a:pt x="42491" y="284058"/>
                  <a:pt x="25495" y="259455"/>
                </a:cubicBezTo>
                <a:cubicBezTo>
                  <a:pt x="8498" y="234852"/>
                  <a:pt x="0" y="208465"/>
                  <a:pt x="0" y="180294"/>
                </a:cubicBezTo>
                <a:cubicBezTo>
                  <a:pt x="0" y="147616"/>
                  <a:pt x="11268" y="117426"/>
                  <a:pt x="33805" y="89725"/>
                </a:cubicBezTo>
                <a:cubicBezTo>
                  <a:pt x="56342" y="62023"/>
                  <a:pt x="86954" y="40143"/>
                  <a:pt x="125642" y="24086"/>
                </a:cubicBezTo>
                <a:cubicBezTo>
                  <a:pt x="164330" y="8029"/>
                  <a:pt x="206587" y="0"/>
                  <a:pt x="252412" y="0"/>
                </a:cubicBezTo>
                <a:close/>
                <a:moveTo>
                  <a:pt x="252412" y="36059"/>
                </a:moveTo>
                <a:cubicBezTo>
                  <a:pt x="214099" y="36059"/>
                  <a:pt x="178275" y="42585"/>
                  <a:pt x="144939" y="55638"/>
                </a:cubicBezTo>
                <a:cubicBezTo>
                  <a:pt x="111603" y="68690"/>
                  <a:pt x="85122" y="86297"/>
                  <a:pt x="65497" y="108458"/>
                </a:cubicBezTo>
                <a:cubicBezTo>
                  <a:pt x="45871" y="130620"/>
                  <a:pt x="36059" y="154565"/>
                  <a:pt x="36059" y="180294"/>
                </a:cubicBezTo>
                <a:cubicBezTo>
                  <a:pt x="36059" y="201329"/>
                  <a:pt x="42773" y="221377"/>
                  <a:pt x="56200" y="240440"/>
                </a:cubicBezTo>
                <a:cubicBezTo>
                  <a:pt x="69629" y="259502"/>
                  <a:pt x="88550" y="275982"/>
                  <a:pt x="112966" y="289880"/>
                </a:cubicBezTo>
                <a:lnTo>
                  <a:pt x="137474" y="303965"/>
                </a:lnTo>
                <a:lnTo>
                  <a:pt x="129868" y="331009"/>
                </a:lnTo>
                <a:cubicBezTo>
                  <a:pt x="125360" y="348100"/>
                  <a:pt x="118787" y="364251"/>
                  <a:pt x="110148" y="379464"/>
                </a:cubicBezTo>
                <a:cubicBezTo>
                  <a:pt x="138694" y="367632"/>
                  <a:pt x="164519" y="351574"/>
                  <a:pt x="187619" y="331291"/>
                </a:cubicBezTo>
                <a:lnTo>
                  <a:pt x="199732" y="320586"/>
                </a:lnTo>
                <a:lnTo>
                  <a:pt x="215790" y="322277"/>
                </a:lnTo>
                <a:cubicBezTo>
                  <a:pt x="228748" y="323779"/>
                  <a:pt x="240956" y="324530"/>
                  <a:pt x="252412" y="324530"/>
                </a:cubicBezTo>
                <a:cubicBezTo>
                  <a:pt x="290724" y="324530"/>
                  <a:pt x="326548" y="318004"/>
                  <a:pt x="359884" y="304951"/>
                </a:cubicBezTo>
                <a:cubicBezTo>
                  <a:pt x="393220" y="291899"/>
                  <a:pt x="419701" y="274292"/>
                  <a:pt x="439327" y="252131"/>
                </a:cubicBezTo>
                <a:cubicBezTo>
                  <a:pt x="458952" y="229969"/>
                  <a:pt x="468766" y="206024"/>
                  <a:pt x="468766" y="180294"/>
                </a:cubicBezTo>
                <a:cubicBezTo>
                  <a:pt x="468766" y="154565"/>
                  <a:pt x="458952" y="130620"/>
                  <a:pt x="439327" y="108458"/>
                </a:cubicBezTo>
                <a:cubicBezTo>
                  <a:pt x="419701" y="86297"/>
                  <a:pt x="393220" y="68690"/>
                  <a:pt x="359884" y="55638"/>
                </a:cubicBezTo>
                <a:cubicBezTo>
                  <a:pt x="326548" y="42585"/>
                  <a:pt x="290724" y="36059"/>
                  <a:pt x="252412" y="36059"/>
                </a:cubicBezTo>
                <a:close/>
              </a:path>
            </a:pathLst>
          </a:custGeom>
          <a:solidFill>
            <a:srgbClr val="06657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Calibri"/>
              <a:buNone/>
              <a:tabLst/>
              <a:defRPr/>
            </a:pPr>
            <a:endParaRPr kumimoji="0" sz="13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0" name="Google Shape;512;p21">
            <a:extLst>
              <a:ext uri="{FF2B5EF4-FFF2-40B4-BE49-F238E27FC236}">
                <a16:creationId xmlns:a16="http://schemas.microsoft.com/office/drawing/2014/main" id="{85ABC8E7-56C6-4C91-A05D-A704469CB7EA}"/>
              </a:ext>
            </a:extLst>
          </p:cNvPr>
          <p:cNvSpPr/>
          <p:nvPr/>
        </p:nvSpPr>
        <p:spPr>
          <a:xfrm>
            <a:off x="4186514" y="4990725"/>
            <a:ext cx="153400" cy="230099"/>
          </a:xfrm>
          <a:custGeom>
            <a:avLst/>
            <a:gdLst/>
            <a:ahLst/>
            <a:cxnLst/>
            <a:rect l="l" t="t" r="r" b="b"/>
            <a:pathLst>
              <a:path w="216354" h="324530" extrusionOk="0">
                <a:moveTo>
                  <a:pt x="108177" y="60848"/>
                </a:moveTo>
                <a:cubicBezTo>
                  <a:pt x="115219" y="60848"/>
                  <a:pt x="122227" y="61976"/>
                  <a:pt x="129199" y="64229"/>
                </a:cubicBezTo>
                <a:cubicBezTo>
                  <a:pt x="136172" y="66483"/>
                  <a:pt x="142299" y="70286"/>
                  <a:pt x="147581" y="75638"/>
                </a:cubicBezTo>
                <a:cubicBezTo>
                  <a:pt x="152863" y="80991"/>
                  <a:pt x="155504" y="87329"/>
                  <a:pt x="155504" y="94654"/>
                </a:cubicBezTo>
                <a:cubicBezTo>
                  <a:pt x="155504" y="96485"/>
                  <a:pt x="154835" y="98069"/>
                  <a:pt x="153497" y="99408"/>
                </a:cubicBezTo>
                <a:cubicBezTo>
                  <a:pt x="152158" y="100746"/>
                  <a:pt x="150574" y="101415"/>
                  <a:pt x="148744" y="101415"/>
                </a:cubicBezTo>
                <a:cubicBezTo>
                  <a:pt x="146911" y="101415"/>
                  <a:pt x="145327" y="100746"/>
                  <a:pt x="143989" y="99408"/>
                </a:cubicBezTo>
                <a:cubicBezTo>
                  <a:pt x="142651" y="98069"/>
                  <a:pt x="141982" y="96485"/>
                  <a:pt x="141982" y="94654"/>
                </a:cubicBezTo>
                <a:cubicBezTo>
                  <a:pt x="141982" y="88175"/>
                  <a:pt x="138179" y="83174"/>
                  <a:pt x="130573" y="79653"/>
                </a:cubicBezTo>
                <a:cubicBezTo>
                  <a:pt x="122967" y="76132"/>
                  <a:pt x="115501" y="74371"/>
                  <a:pt x="108177" y="74371"/>
                </a:cubicBezTo>
                <a:cubicBezTo>
                  <a:pt x="106345" y="74371"/>
                  <a:pt x="104760" y="73702"/>
                  <a:pt x="103422" y="72364"/>
                </a:cubicBezTo>
                <a:cubicBezTo>
                  <a:pt x="102084" y="71026"/>
                  <a:pt x="101415" y="69441"/>
                  <a:pt x="101415" y="67610"/>
                </a:cubicBezTo>
                <a:cubicBezTo>
                  <a:pt x="101415" y="65779"/>
                  <a:pt x="102084" y="64194"/>
                  <a:pt x="103422" y="62856"/>
                </a:cubicBezTo>
                <a:cubicBezTo>
                  <a:pt x="104760" y="61517"/>
                  <a:pt x="106345" y="60848"/>
                  <a:pt x="108177" y="60848"/>
                </a:cubicBezTo>
                <a:close/>
                <a:moveTo>
                  <a:pt x="108177" y="27044"/>
                </a:moveTo>
                <a:cubicBezTo>
                  <a:pt x="98458" y="27044"/>
                  <a:pt x="88845" y="28629"/>
                  <a:pt x="79337" y="31797"/>
                </a:cubicBezTo>
                <a:cubicBezTo>
                  <a:pt x="69829" y="34967"/>
                  <a:pt x="61167" y="39333"/>
                  <a:pt x="53349" y="44897"/>
                </a:cubicBezTo>
                <a:cubicBezTo>
                  <a:pt x="45532" y="50461"/>
                  <a:pt x="39193" y="57609"/>
                  <a:pt x="34333" y="66343"/>
                </a:cubicBezTo>
                <a:cubicBezTo>
                  <a:pt x="29474" y="75076"/>
                  <a:pt x="27044" y="84513"/>
                  <a:pt x="27044" y="94655"/>
                </a:cubicBezTo>
                <a:cubicBezTo>
                  <a:pt x="27044" y="108881"/>
                  <a:pt x="31834" y="121558"/>
                  <a:pt x="41411" y="132686"/>
                </a:cubicBezTo>
                <a:cubicBezTo>
                  <a:pt x="42820" y="134235"/>
                  <a:pt x="44968" y="136559"/>
                  <a:pt x="47856" y="139658"/>
                </a:cubicBezTo>
                <a:cubicBezTo>
                  <a:pt x="50743" y="142757"/>
                  <a:pt x="52891" y="145081"/>
                  <a:pt x="54300" y="146630"/>
                </a:cubicBezTo>
                <a:cubicBezTo>
                  <a:pt x="72329" y="168181"/>
                  <a:pt x="82259" y="189169"/>
                  <a:pt x="84091" y="209593"/>
                </a:cubicBezTo>
                <a:lnTo>
                  <a:pt x="132263" y="209593"/>
                </a:lnTo>
                <a:cubicBezTo>
                  <a:pt x="134094" y="189169"/>
                  <a:pt x="144024" y="168181"/>
                  <a:pt x="162054" y="146630"/>
                </a:cubicBezTo>
                <a:cubicBezTo>
                  <a:pt x="163463" y="145081"/>
                  <a:pt x="165611" y="142757"/>
                  <a:pt x="168498" y="139658"/>
                </a:cubicBezTo>
                <a:cubicBezTo>
                  <a:pt x="171386" y="136559"/>
                  <a:pt x="173534" y="134235"/>
                  <a:pt x="174943" y="132686"/>
                </a:cubicBezTo>
                <a:cubicBezTo>
                  <a:pt x="184520" y="121558"/>
                  <a:pt x="189310" y="108881"/>
                  <a:pt x="189310" y="94655"/>
                </a:cubicBezTo>
                <a:cubicBezTo>
                  <a:pt x="189310" y="84513"/>
                  <a:pt x="186880" y="75076"/>
                  <a:pt x="182021" y="66343"/>
                </a:cubicBezTo>
                <a:cubicBezTo>
                  <a:pt x="177161" y="57609"/>
                  <a:pt x="170822" y="50461"/>
                  <a:pt x="163005" y="44897"/>
                </a:cubicBezTo>
                <a:cubicBezTo>
                  <a:pt x="155187" y="39333"/>
                  <a:pt x="146525" y="34967"/>
                  <a:pt x="137017" y="31797"/>
                </a:cubicBezTo>
                <a:cubicBezTo>
                  <a:pt x="127509" y="28629"/>
                  <a:pt x="117896" y="27044"/>
                  <a:pt x="108177" y="27044"/>
                </a:cubicBezTo>
                <a:close/>
                <a:moveTo>
                  <a:pt x="108177" y="0"/>
                </a:moveTo>
                <a:cubicBezTo>
                  <a:pt x="121558" y="0"/>
                  <a:pt x="134693" y="2289"/>
                  <a:pt x="147581" y="6866"/>
                </a:cubicBezTo>
                <a:cubicBezTo>
                  <a:pt x="160469" y="11444"/>
                  <a:pt x="172019" y="17712"/>
                  <a:pt x="182231" y="25671"/>
                </a:cubicBezTo>
                <a:cubicBezTo>
                  <a:pt x="192443" y="33629"/>
                  <a:pt x="200684" y="43629"/>
                  <a:pt x="206952" y="55672"/>
                </a:cubicBezTo>
                <a:cubicBezTo>
                  <a:pt x="213220" y="67716"/>
                  <a:pt x="216354" y="80710"/>
                  <a:pt x="216354" y="94655"/>
                </a:cubicBezTo>
                <a:cubicBezTo>
                  <a:pt x="216354" y="116487"/>
                  <a:pt x="209099" y="135362"/>
                  <a:pt x="194592" y="151279"/>
                </a:cubicBezTo>
                <a:cubicBezTo>
                  <a:pt x="188253" y="158180"/>
                  <a:pt x="183006" y="164308"/>
                  <a:pt x="178851" y="169660"/>
                </a:cubicBezTo>
                <a:cubicBezTo>
                  <a:pt x="174696" y="175013"/>
                  <a:pt x="170506" y="181739"/>
                  <a:pt x="166280" y="189838"/>
                </a:cubicBezTo>
                <a:cubicBezTo>
                  <a:pt x="162054" y="197937"/>
                  <a:pt x="159659" y="205508"/>
                  <a:pt x="159096" y="212551"/>
                </a:cubicBezTo>
                <a:cubicBezTo>
                  <a:pt x="165716" y="216494"/>
                  <a:pt x="169027" y="222269"/>
                  <a:pt x="169027" y="229876"/>
                </a:cubicBezTo>
                <a:cubicBezTo>
                  <a:pt x="169027" y="235088"/>
                  <a:pt x="167266" y="239594"/>
                  <a:pt x="163745" y="243398"/>
                </a:cubicBezTo>
                <a:cubicBezTo>
                  <a:pt x="167266" y="247201"/>
                  <a:pt x="169027" y="251708"/>
                  <a:pt x="169027" y="256920"/>
                </a:cubicBezTo>
                <a:cubicBezTo>
                  <a:pt x="169027" y="264245"/>
                  <a:pt x="165857" y="269949"/>
                  <a:pt x="159519" y="274034"/>
                </a:cubicBezTo>
                <a:cubicBezTo>
                  <a:pt x="161350" y="277274"/>
                  <a:pt x="162266" y="280583"/>
                  <a:pt x="162266" y="283964"/>
                </a:cubicBezTo>
                <a:cubicBezTo>
                  <a:pt x="162266" y="290444"/>
                  <a:pt x="160047" y="295444"/>
                  <a:pt x="155610" y="298965"/>
                </a:cubicBezTo>
                <a:cubicBezTo>
                  <a:pt x="151173" y="302486"/>
                  <a:pt x="145715" y="304247"/>
                  <a:pt x="139235" y="304247"/>
                </a:cubicBezTo>
                <a:cubicBezTo>
                  <a:pt x="136418" y="310444"/>
                  <a:pt x="132193" y="315374"/>
                  <a:pt x="126559" y="319037"/>
                </a:cubicBezTo>
                <a:cubicBezTo>
                  <a:pt x="120924" y="322699"/>
                  <a:pt x="114797" y="324530"/>
                  <a:pt x="108177" y="324530"/>
                </a:cubicBezTo>
                <a:cubicBezTo>
                  <a:pt x="101557" y="324530"/>
                  <a:pt x="95429" y="322699"/>
                  <a:pt x="89795" y="319037"/>
                </a:cubicBezTo>
                <a:cubicBezTo>
                  <a:pt x="84161" y="315374"/>
                  <a:pt x="79935" y="310444"/>
                  <a:pt x="77119" y="304247"/>
                </a:cubicBezTo>
                <a:cubicBezTo>
                  <a:pt x="70639" y="304247"/>
                  <a:pt x="65181" y="302486"/>
                  <a:pt x="60744" y="298965"/>
                </a:cubicBezTo>
                <a:cubicBezTo>
                  <a:pt x="56307" y="295444"/>
                  <a:pt x="54088" y="290444"/>
                  <a:pt x="54088" y="283964"/>
                </a:cubicBezTo>
                <a:cubicBezTo>
                  <a:pt x="54088" y="280583"/>
                  <a:pt x="55004" y="277274"/>
                  <a:pt x="56835" y="274034"/>
                </a:cubicBezTo>
                <a:cubicBezTo>
                  <a:pt x="50497" y="269949"/>
                  <a:pt x="47327" y="264245"/>
                  <a:pt x="47327" y="256920"/>
                </a:cubicBezTo>
                <a:cubicBezTo>
                  <a:pt x="47327" y="251708"/>
                  <a:pt x="49088" y="247201"/>
                  <a:pt x="52609" y="243398"/>
                </a:cubicBezTo>
                <a:cubicBezTo>
                  <a:pt x="49088" y="239594"/>
                  <a:pt x="47327" y="235088"/>
                  <a:pt x="47327" y="229876"/>
                </a:cubicBezTo>
                <a:cubicBezTo>
                  <a:pt x="47327" y="222269"/>
                  <a:pt x="50638" y="216494"/>
                  <a:pt x="57258" y="212551"/>
                </a:cubicBezTo>
                <a:cubicBezTo>
                  <a:pt x="56694" y="205508"/>
                  <a:pt x="54300" y="197937"/>
                  <a:pt x="50074" y="189838"/>
                </a:cubicBezTo>
                <a:cubicBezTo>
                  <a:pt x="45848" y="181739"/>
                  <a:pt x="41658" y="175013"/>
                  <a:pt x="37503" y="169660"/>
                </a:cubicBezTo>
                <a:cubicBezTo>
                  <a:pt x="33347" y="164308"/>
                  <a:pt x="28100" y="158180"/>
                  <a:pt x="21762" y="151279"/>
                </a:cubicBezTo>
                <a:cubicBezTo>
                  <a:pt x="7254" y="135362"/>
                  <a:pt x="0" y="116487"/>
                  <a:pt x="0" y="94655"/>
                </a:cubicBezTo>
                <a:cubicBezTo>
                  <a:pt x="0" y="80710"/>
                  <a:pt x="3134" y="67716"/>
                  <a:pt x="9402" y="55672"/>
                </a:cubicBezTo>
                <a:cubicBezTo>
                  <a:pt x="15670" y="43629"/>
                  <a:pt x="23910" y="33629"/>
                  <a:pt x="34123" y="25671"/>
                </a:cubicBezTo>
                <a:cubicBezTo>
                  <a:pt x="44334" y="17712"/>
                  <a:pt x="55885" y="11444"/>
                  <a:pt x="68773" y="6866"/>
                </a:cubicBezTo>
                <a:cubicBezTo>
                  <a:pt x="81661" y="2289"/>
                  <a:pt x="94795" y="0"/>
                  <a:pt x="108177" y="0"/>
                </a:cubicBezTo>
                <a:close/>
              </a:path>
            </a:pathLst>
          </a:custGeom>
          <a:solidFill>
            <a:srgbClr val="06657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Calibri"/>
              <a:buNone/>
              <a:tabLst/>
              <a:defRPr/>
            </a:pPr>
            <a:endParaRPr kumimoji="0" sz="13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1" name="Google Shape;513;p21">
            <a:extLst>
              <a:ext uri="{FF2B5EF4-FFF2-40B4-BE49-F238E27FC236}">
                <a16:creationId xmlns:a16="http://schemas.microsoft.com/office/drawing/2014/main" id="{2178A9CB-E574-4424-A69F-42FCEBF0AE55}"/>
              </a:ext>
            </a:extLst>
          </p:cNvPr>
          <p:cNvSpPr/>
          <p:nvPr/>
        </p:nvSpPr>
        <p:spPr>
          <a:xfrm>
            <a:off x="2494781" y="5009898"/>
            <a:ext cx="268449" cy="210941"/>
          </a:xfrm>
          <a:custGeom>
            <a:avLst/>
            <a:gdLst/>
            <a:ahLst/>
            <a:cxnLst/>
            <a:rect l="l" t="t" r="r" b="b"/>
            <a:pathLst>
              <a:path w="504825" h="396680" extrusionOk="0">
                <a:moveTo>
                  <a:pt x="426227" y="101417"/>
                </a:moveTo>
                <a:cubicBezTo>
                  <a:pt x="450454" y="114751"/>
                  <a:pt x="469610" y="131466"/>
                  <a:pt x="483696" y="151561"/>
                </a:cubicBezTo>
                <a:cubicBezTo>
                  <a:pt x="497781" y="171656"/>
                  <a:pt x="504825" y="193254"/>
                  <a:pt x="504825" y="216354"/>
                </a:cubicBezTo>
                <a:cubicBezTo>
                  <a:pt x="504825" y="238891"/>
                  <a:pt x="498157" y="259973"/>
                  <a:pt x="484823" y="279598"/>
                </a:cubicBezTo>
                <a:cubicBezTo>
                  <a:pt x="471489" y="299224"/>
                  <a:pt x="453178" y="315798"/>
                  <a:pt x="429890" y="329320"/>
                </a:cubicBezTo>
                <a:cubicBezTo>
                  <a:pt x="431767" y="333828"/>
                  <a:pt x="433692" y="337959"/>
                  <a:pt x="435665" y="341716"/>
                </a:cubicBezTo>
                <a:cubicBezTo>
                  <a:pt x="437637" y="345472"/>
                  <a:pt x="439984" y="349087"/>
                  <a:pt x="442707" y="352561"/>
                </a:cubicBezTo>
                <a:cubicBezTo>
                  <a:pt x="445431" y="356036"/>
                  <a:pt x="447544" y="358759"/>
                  <a:pt x="449046" y="360731"/>
                </a:cubicBezTo>
                <a:cubicBezTo>
                  <a:pt x="450548" y="362703"/>
                  <a:pt x="452990" y="365473"/>
                  <a:pt x="456370" y="369042"/>
                </a:cubicBezTo>
                <a:cubicBezTo>
                  <a:pt x="459751" y="372610"/>
                  <a:pt x="461911" y="374957"/>
                  <a:pt x="462850" y="376084"/>
                </a:cubicBezTo>
                <a:cubicBezTo>
                  <a:pt x="463038" y="376272"/>
                  <a:pt x="463413" y="376695"/>
                  <a:pt x="463976" y="377352"/>
                </a:cubicBezTo>
                <a:cubicBezTo>
                  <a:pt x="464540" y="378009"/>
                  <a:pt x="464962" y="378479"/>
                  <a:pt x="465244" y="378760"/>
                </a:cubicBezTo>
                <a:cubicBezTo>
                  <a:pt x="465526" y="379042"/>
                  <a:pt x="465902" y="379512"/>
                  <a:pt x="466371" y="380169"/>
                </a:cubicBezTo>
                <a:cubicBezTo>
                  <a:pt x="466840" y="380826"/>
                  <a:pt x="467169" y="381343"/>
                  <a:pt x="467357" y="381718"/>
                </a:cubicBezTo>
                <a:cubicBezTo>
                  <a:pt x="467545" y="382094"/>
                  <a:pt x="467779" y="382564"/>
                  <a:pt x="468061" y="383127"/>
                </a:cubicBezTo>
                <a:cubicBezTo>
                  <a:pt x="468343" y="383690"/>
                  <a:pt x="468531" y="384254"/>
                  <a:pt x="468625" y="384817"/>
                </a:cubicBezTo>
                <a:cubicBezTo>
                  <a:pt x="468719" y="385381"/>
                  <a:pt x="468765" y="385991"/>
                  <a:pt x="468765" y="386648"/>
                </a:cubicBezTo>
                <a:cubicBezTo>
                  <a:pt x="468765" y="387306"/>
                  <a:pt x="468672" y="387916"/>
                  <a:pt x="468484" y="388480"/>
                </a:cubicBezTo>
                <a:cubicBezTo>
                  <a:pt x="467920" y="391109"/>
                  <a:pt x="466700" y="393175"/>
                  <a:pt x="464821" y="394677"/>
                </a:cubicBezTo>
                <a:cubicBezTo>
                  <a:pt x="462944" y="396179"/>
                  <a:pt x="460877" y="396837"/>
                  <a:pt x="458624" y="396649"/>
                </a:cubicBezTo>
                <a:cubicBezTo>
                  <a:pt x="449234" y="395334"/>
                  <a:pt x="441158" y="393832"/>
                  <a:pt x="434397" y="392142"/>
                </a:cubicBezTo>
                <a:cubicBezTo>
                  <a:pt x="405475" y="384630"/>
                  <a:pt x="379369" y="372610"/>
                  <a:pt x="356081" y="356083"/>
                </a:cubicBezTo>
                <a:cubicBezTo>
                  <a:pt x="339179" y="359088"/>
                  <a:pt x="322652" y="360590"/>
                  <a:pt x="306500" y="360590"/>
                </a:cubicBezTo>
                <a:cubicBezTo>
                  <a:pt x="255605" y="360590"/>
                  <a:pt x="211282" y="348195"/>
                  <a:pt x="173533" y="323404"/>
                </a:cubicBezTo>
                <a:cubicBezTo>
                  <a:pt x="184426" y="324156"/>
                  <a:pt x="192689" y="324531"/>
                  <a:pt x="198323" y="324531"/>
                </a:cubicBezTo>
                <a:cubicBezTo>
                  <a:pt x="228561" y="324531"/>
                  <a:pt x="257577" y="320306"/>
                  <a:pt x="285372" y="311854"/>
                </a:cubicBezTo>
                <a:cubicBezTo>
                  <a:pt x="313167" y="303403"/>
                  <a:pt x="337958" y="291289"/>
                  <a:pt x="359743" y="275514"/>
                </a:cubicBezTo>
                <a:cubicBezTo>
                  <a:pt x="383220" y="258235"/>
                  <a:pt x="401249" y="238328"/>
                  <a:pt x="413832" y="215791"/>
                </a:cubicBezTo>
                <a:cubicBezTo>
                  <a:pt x="426415" y="193254"/>
                  <a:pt x="432706" y="169403"/>
                  <a:pt x="432706" y="144237"/>
                </a:cubicBezTo>
                <a:cubicBezTo>
                  <a:pt x="432706" y="129775"/>
                  <a:pt x="430547" y="115502"/>
                  <a:pt x="426227" y="101417"/>
                </a:cubicBezTo>
                <a:close/>
                <a:moveTo>
                  <a:pt x="198324" y="36059"/>
                </a:moveTo>
                <a:cubicBezTo>
                  <a:pt x="169590" y="36059"/>
                  <a:pt x="142733" y="40942"/>
                  <a:pt x="117755" y="50708"/>
                </a:cubicBezTo>
                <a:cubicBezTo>
                  <a:pt x="92777" y="60474"/>
                  <a:pt x="72916" y="73714"/>
                  <a:pt x="58173" y="90429"/>
                </a:cubicBezTo>
                <a:cubicBezTo>
                  <a:pt x="43431" y="107144"/>
                  <a:pt x="36059" y="125079"/>
                  <a:pt x="36059" y="144236"/>
                </a:cubicBezTo>
                <a:cubicBezTo>
                  <a:pt x="36059" y="159636"/>
                  <a:pt x="41036" y="174472"/>
                  <a:pt x="50990" y="188746"/>
                </a:cubicBezTo>
                <a:cubicBezTo>
                  <a:pt x="60944" y="203019"/>
                  <a:pt x="74935" y="215414"/>
                  <a:pt x="92965" y="225932"/>
                </a:cubicBezTo>
                <a:lnTo>
                  <a:pt x="120291" y="241707"/>
                </a:lnTo>
                <a:lnTo>
                  <a:pt x="110431" y="265371"/>
                </a:lnTo>
                <a:cubicBezTo>
                  <a:pt x="116816" y="261615"/>
                  <a:pt x="122638" y="257953"/>
                  <a:pt x="127897" y="254384"/>
                </a:cubicBezTo>
                <a:lnTo>
                  <a:pt x="140292" y="245651"/>
                </a:lnTo>
                <a:lnTo>
                  <a:pt x="155223" y="248469"/>
                </a:lnTo>
                <a:cubicBezTo>
                  <a:pt x="169872" y="251098"/>
                  <a:pt x="184239" y="252412"/>
                  <a:pt x="198324" y="252412"/>
                </a:cubicBezTo>
                <a:cubicBezTo>
                  <a:pt x="227059" y="252412"/>
                  <a:pt x="253916" y="247529"/>
                  <a:pt x="278893" y="237763"/>
                </a:cubicBezTo>
                <a:cubicBezTo>
                  <a:pt x="303872" y="227997"/>
                  <a:pt x="323733" y="214757"/>
                  <a:pt x="338475" y="198042"/>
                </a:cubicBezTo>
                <a:cubicBezTo>
                  <a:pt x="353218" y="181328"/>
                  <a:pt x="360589" y="163392"/>
                  <a:pt x="360589" y="144236"/>
                </a:cubicBezTo>
                <a:cubicBezTo>
                  <a:pt x="360589" y="125079"/>
                  <a:pt x="353218" y="107144"/>
                  <a:pt x="338475" y="90429"/>
                </a:cubicBezTo>
                <a:cubicBezTo>
                  <a:pt x="323733" y="73714"/>
                  <a:pt x="303872" y="60474"/>
                  <a:pt x="278893" y="50708"/>
                </a:cubicBezTo>
                <a:cubicBezTo>
                  <a:pt x="253916" y="40942"/>
                  <a:pt x="227059" y="36059"/>
                  <a:pt x="198324" y="36059"/>
                </a:cubicBezTo>
                <a:close/>
                <a:moveTo>
                  <a:pt x="198324" y="0"/>
                </a:moveTo>
                <a:cubicBezTo>
                  <a:pt x="234196" y="0"/>
                  <a:pt x="267390" y="6432"/>
                  <a:pt x="297909" y="19297"/>
                </a:cubicBezTo>
                <a:cubicBezTo>
                  <a:pt x="328428" y="32162"/>
                  <a:pt x="352514" y="49675"/>
                  <a:pt x="370168" y="71836"/>
                </a:cubicBezTo>
                <a:cubicBezTo>
                  <a:pt x="387822" y="93997"/>
                  <a:pt x="396649" y="118130"/>
                  <a:pt x="396649" y="144236"/>
                </a:cubicBezTo>
                <a:cubicBezTo>
                  <a:pt x="396649" y="170341"/>
                  <a:pt x="387822" y="194474"/>
                  <a:pt x="370168" y="216635"/>
                </a:cubicBezTo>
                <a:cubicBezTo>
                  <a:pt x="352514" y="238796"/>
                  <a:pt x="328428" y="256309"/>
                  <a:pt x="297909" y="269174"/>
                </a:cubicBezTo>
                <a:cubicBezTo>
                  <a:pt x="267390" y="282039"/>
                  <a:pt x="234196" y="288471"/>
                  <a:pt x="198324" y="288471"/>
                </a:cubicBezTo>
                <a:cubicBezTo>
                  <a:pt x="182173" y="288471"/>
                  <a:pt x="165646" y="286969"/>
                  <a:pt x="148744" y="283964"/>
                </a:cubicBezTo>
                <a:cubicBezTo>
                  <a:pt x="125456" y="300491"/>
                  <a:pt x="99350" y="312511"/>
                  <a:pt x="70428" y="320023"/>
                </a:cubicBezTo>
                <a:cubicBezTo>
                  <a:pt x="63667" y="321713"/>
                  <a:pt x="55591" y="323215"/>
                  <a:pt x="46201" y="324530"/>
                </a:cubicBezTo>
                <a:lnTo>
                  <a:pt x="45356" y="324530"/>
                </a:lnTo>
                <a:cubicBezTo>
                  <a:pt x="43290" y="324530"/>
                  <a:pt x="41365" y="323779"/>
                  <a:pt x="39580" y="322277"/>
                </a:cubicBezTo>
                <a:cubicBezTo>
                  <a:pt x="37797" y="320774"/>
                  <a:pt x="36717" y="318802"/>
                  <a:pt x="36341" y="316361"/>
                </a:cubicBezTo>
                <a:cubicBezTo>
                  <a:pt x="36153" y="315797"/>
                  <a:pt x="36059" y="315187"/>
                  <a:pt x="36059" y="314530"/>
                </a:cubicBezTo>
                <a:cubicBezTo>
                  <a:pt x="36059" y="313872"/>
                  <a:pt x="36106" y="313262"/>
                  <a:pt x="36200" y="312698"/>
                </a:cubicBezTo>
                <a:cubicBezTo>
                  <a:pt x="36294" y="312135"/>
                  <a:pt x="36482" y="311572"/>
                  <a:pt x="36764" y="311008"/>
                </a:cubicBezTo>
                <a:cubicBezTo>
                  <a:pt x="37045" y="310445"/>
                  <a:pt x="37280" y="309975"/>
                  <a:pt x="37468" y="309600"/>
                </a:cubicBezTo>
                <a:cubicBezTo>
                  <a:pt x="37655" y="309224"/>
                  <a:pt x="37984" y="308708"/>
                  <a:pt x="38454" y="308050"/>
                </a:cubicBezTo>
                <a:cubicBezTo>
                  <a:pt x="38923" y="307393"/>
                  <a:pt x="39299" y="306923"/>
                  <a:pt x="39580" y="306642"/>
                </a:cubicBezTo>
                <a:cubicBezTo>
                  <a:pt x="39862" y="306360"/>
                  <a:pt x="40285" y="305890"/>
                  <a:pt x="40848" y="305233"/>
                </a:cubicBezTo>
                <a:cubicBezTo>
                  <a:pt x="41412" y="304576"/>
                  <a:pt x="41787" y="304153"/>
                  <a:pt x="41975" y="303965"/>
                </a:cubicBezTo>
                <a:cubicBezTo>
                  <a:pt x="42914" y="302838"/>
                  <a:pt x="45074" y="300491"/>
                  <a:pt x="48454" y="296923"/>
                </a:cubicBezTo>
                <a:cubicBezTo>
                  <a:pt x="51835" y="293354"/>
                  <a:pt x="54277" y="290584"/>
                  <a:pt x="55779" y="288612"/>
                </a:cubicBezTo>
                <a:cubicBezTo>
                  <a:pt x="57281" y="286640"/>
                  <a:pt x="59394" y="283917"/>
                  <a:pt x="62118" y="280442"/>
                </a:cubicBezTo>
                <a:cubicBezTo>
                  <a:pt x="64841" y="276968"/>
                  <a:pt x="67188" y="273353"/>
                  <a:pt x="69160" y="269597"/>
                </a:cubicBezTo>
                <a:cubicBezTo>
                  <a:pt x="71132" y="265840"/>
                  <a:pt x="73057" y="261709"/>
                  <a:pt x="74935" y="257201"/>
                </a:cubicBezTo>
                <a:cubicBezTo>
                  <a:pt x="51647" y="243679"/>
                  <a:pt x="33336" y="227058"/>
                  <a:pt x="20002" y="207339"/>
                </a:cubicBezTo>
                <a:cubicBezTo>
                  <a:pt x="6668" y="187619"/>
                  <a:pt x="0" y="166585"/>
                  <a:pt x="0" y="144236"/>
                </a:cubicBezTo>
                <a:cubicBezTo>
                  <a:pt x="0" y="118130"/>
                  <a:pt x="8827" y="93997"/>
                  <a:pt x="26481" y="71836"/>
                </a:cubicBezTo>
                <a:cubicBezTo>
                  <a:pt x="44135" y="49675"/>
                  <a:pt x="68221" y="32162"/>
                  <a:pt x="98740" y="19297"/>
                </a:cubicBezTo>
                <a:cubicBezTo>
                  <a:pt x="129258" y="6432"/>
                  <a:pt x="162453" y="0"/>
                  <a:pt x="198324" y="0"/>
                </a:cubicBezTo>
                <a:close/>
              </a:path>
            </a:pathLst>
          </a:custGeom>
          <a:solidFill>
            <a:srgbClr val="06657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Calibri"/>
              <a:buNone/>
              <a:tabLst/>
              <a:defRPr/>
            </a:pPr>
            <a:endParaRPr kumimoji="0" sz="13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2" name="Google Shape;514;p21">
            <a:extLst>
              <a:ext uri="{FF2B5EF4-FFF2-40B4-BE49-F238E27FC236}">
                <a16:creationId xmlns:a16="http://schemas.microsoft.com/office/drawing/2014/main" id="{F8220C05-789A-4684-99FB-7AB0BD8C6130}"/>
              </a:ext>
            </a:extLst>
          </p:cNvPr>
          <p:cNvSpPr/>
          <p:nvPr/>
        </p:nvSpPr>
        <p:spPr>
          <a:xfrm>
            <a:off x="727070" y="4993721"/>
            <a:ext cx="230099" cy="219912"/>
          </a:xfrm>
          <a:custGeom>
            <a:avLst/>
            <a:gdLst/>
            <a:ahLst/>
            <a:cxnLst/>
            <a:rect l="l" t="t" r="r" b="b"/>
            <a:pathLst>
              <a:path w="432707" h="413551" extrusionOk="0">
                <a:moveTo>
                  <a:pt x="5351" y="134376"/>
                </a:moveTo>
                <a:lnTo>
                  <a:pt x="98315" y="134376"/>
                </a:lnTo>
                <a:lnTo>
                  <a:pt x="98315" y="413551"/>
                </a:lnTo>
                <a:lnTo>
                  <a:pt x="5351" y="413551"/>
                </a:lnTo>
                <a:close/>
                <a:moveTo>
                  <a:pt x="325939" y="127896"/>
                </a:moveTo>
                <a:cubicBezTo>
                  <a:pt x="358053" y="127896"/>
                  <a:pt x="383877" y="138554"/>
                  <a:pt x="403409" y="159870"/>
                </a:cubicBezTo>
                <a:cubicBezTo>
                  <a:pt x="422941" y="181186"/>
                  <a:pt x="432707" y="212409"/>
                  <a:pt x="432707" y="253539"/>
                </a:cubicBezTo>
                <a:lnTo>
                  <a:pt x="432707" y="413550"/>
                </a:lnTo>
                <a:lnTo>
                  <a:pt x="340024" y="413550"/>
                </a:lnTo>
                <a:lnTo>
                  <a:pt x="340024" y="264243"/>
                </a:lnTo>
                <a:cubicBezTo>
                  <a:pt x="340024" y="244524"/>
                  <a:pt x="336221" y="229077"/>
                  <a:pt x="328615" y="217902"/>
                </a:cubicBezTo>
                <a:cubicBezTo>
                  <a:pt x="321009" y="206727"/>
                  <a:pt x="309130" y="201140"/>
                  <a:pt x="292978" y="201140"/>
                </a:cubicBezTo>
                <a:cubicBezTo>
                  <a:pt x="281147" y="201140"/>
                  <a:pt x="271240" y="204380"/>
                  <a:pt x="263258" y="210859"/>
                </a:cubicBezTo>
                <a:cubicBezTo>
                  <a:pt x="255276" y="217339"/>
                  <a:pt x="249313" y="225367"/>
                  <a:pt x="245369" y="234946"/>
                </a:cubicBezTo>
                <a:cubicBezTo>
                  <a:pt x="243304" y="240580"/>
                  <a:pt x="242270" y="248186"/>
                  <a:pt x="242270" y="257764"/>
                </a:cubicBezTo>
                <a:lnTo>
                  <a:pt x="242270" y="413550"/>
                </a:lnTo>
                <a:lnTo>
                  <a:pt x="149588" y="413550"/>
                </a:lnTo>
                <a:cubicBezTo>
                  <a:pt x="149963" y="338615"/>
                  <a:pt x="150151" y="277859"/>
                  <a:pt x="150151" y="231283"/>
                </a:cubicBezTo>
                <a:cubicBezTo>
                  <a:pt x="150151" y="184707"/>
                  <a:pt x="150057" y="156912"/>
                  <a:pt x="149869" y="147897"/>
                </a:cubicBezTo>
                <a:lnTo>
                  <a:pt x="149588" y="134375"/>
                </a:lnTo>
                <a:lnTo>
                  <a:pt x="242270" y="134375"/>
                </a:lnTo>
                <a:lnTo>
                  <a:pt x="242270" y="174172"/>
                </a:lnTo>
                <a:lnTo>
                  <a:pt x="253257" y="159166"/>
                </a:lnTo>
                <a:cubicBezTo>
                  <a:pt x="257201" y="154658"/>
                  <a:pt x="262507" y="149775"/>
                  <a:pt x="269174" y="144516"/>
                </a:cubicBezTo>
                <a:cubicBezTo>
                  <a:pt x="275841" y="139258"/>
                  <a:pt x="284011" y="135173"/>
                  <a:pt x="293683" y="132262"/>
                </a:cubicBezTo>
                <a:cubicBezTo>
                  <a:pt x="303355" y="129351"/>
                  <a:pt x="314107" y="127896"/>
                  <a:pt x="325939" y="127896"/>
                </a:cubicBezTo>
                <a:close/>
                <a:moveTo>
                  <a:pt x="52398" y="0"/>
                </a:moveTo>
                <a:cubicBezTo>
                  <a:pt x="67986" y="0"/>
                  <a:pt x="80475" y="4554"/>
                  <a:pt x="89865" y="13663"/>
                </a:cubicBezTo>
                <a:cubicBezTo>
                  <a:pt x="99256" y="22772"/>
                  <a:pt x="104045" y="34275"/>
                  <a:pt x="104232" y="48173"/>
                </a:cubicBezTo>
                <a:cubicBezTo>
                  <a:pt x="104420" y="61882"/>
                  <a:pt x="99678" y="73339"/>
                  <a:pt x="90006" y="82541"/>
                </a:cubicBezTo>
                <a:cubicBezTo>
                  <a:pt x="80334" y="91744"/>
                  <a:pt x="67610" y="96345"/>
                  <a:pt x="51834" y="96345"/>
                </a:cubicBezTo>
                <a:lnTo>
                  <a:pt x="51271" y="96345"/>
                </a:lnTo>
                <a:cubicBezTo>
                  <a:pt x="35871" y="96345"/>
                  <a:pt x="23476" y="91744"/>
                  <a:pt x="14085" y="82541"/>
                </a:cubicBezTo>
                <a:cubicBezTo>
                  <a:pt x="4695" y="73339"/>
                  <a:pt x="0" y="61882"/>
                  <a:pt x="0" y="48173"/>
                </a:cubicBezTo>
                <a:cubicBezTo>
                  <a:pt x="0" y="34275"/>
                  <a:pt x="4836" y="22772"/>
                  <a:pt x="14508" y="13663"/>
                </a:cubicBezTo>
                <a:cubicBezTo>
                  <a:pt x="24180" y="4554"/>
                  <a:pt x="36810" y="0"/>
                  <a:pt x="52398" y="0"/>
                </a:cubicBezTo>
                <a:close/>
              </a:path>
            </a:pathLst>
          </a:custGeom>
          <a:solidFill>
            <a:srgbClr val="06657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Calibri"/>
              <a:buNone/>
              <a:tabLst/>
              <a:defRPr/>
            </a:pPr>
            <a:endParaRPr kumimoji="0" sz="13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3" name="Google Shape;515;p21">
            <a:extLst>
              <a:ext uri="{FF2B5EF4-FFF2-40B4-BE49-F238E27FC236}">
                <a16:creationId xmlns:a16="http://schemas.microsoft.com/office/drawing/2014/main" id="{2E16AB66-D95B-4064-A9C8-943FF6A90772}"/>
              </a:ext>
            </a:extLst>
          </p:cNvPr>
          <p:cNvSpPr/>
          <p:nvPr/>
        </p:nvSpPr>
        <p:spPr>
          <a:xfrm>
            <a:off x="357319" y="5009898"/>
            <a:ext cx="268449" cy="210924"/>
          </a:xfrm>
          <a:custGeom>
            <a:avLst/>
            <a:gdLst/>
            <a:ahLst/>
            <a:cxnLst/>
            <a:rect l="l" t="t" r="r" b="b"/>
            <a:pathLst>
              <a:path w="504825" h="396648" extrusionOk="0">
                <a:moveTo>
                  <a:pt x="0" y="127896"/>
                </a:moveTo>
                <a:cubicBezTo>
                  <a:pt x="8263" y="137099"/>
                  <a:pt x="17747" y="145268"/>
                  <a:pt x="28452" y="152405"/>
                </a:cubicBezTo>
                <a:cubicBezTo>
                  <a:pt x="96439" y="198606"/>
                  <a:pt x="143109" y="231002"/>
                  <a:pt x="168462" y="249595"/>
                </a:cubicBezTo>
                <a:cubicBezTo>
                  <a:pt x="179168" y="257483"/>
                  <a:pt x="187853" y="263634"/>
                  <a:pt x="194521" y="268047"/>
                </a:cubicBezTo>
                <a:cubicBezTo>
                  <a:pt x="201188" y="272461"/>
                  <a:pt x="210062" y="276968"/>
                  <a:pt x="221142" y="281569"/>
                </a:cubicBezTo>
                <a:cubicBezTo>
                  <a:pt x="232223" y="286171"/>
                  <a:pt x="242552" y="288471"/>
                  <a:pt x="252130" y="288471"/>
                </a:cubicBezTo>
                <a:lnTo>
                  <a:pt x="252412" y="288471"/>
                </a:lnTo>
                <a:lnTo>
                  <a:pt x="252694" y="288471"/>
                </a:lnTo>
                <a:cubicBezTo>
                  <a:pt x="262272" y="288471"/>
                  <a:pt x="272601" y="286171"/>
                  <a:pt x="283682" y="281569"/>
                </a:cubicBezTo>
                <a:cubicBezTo>
                  <a:pt x="294763" y="276968"/>
                  <a:pt x="303637" y="272461"/>
                  <a:pt x="310304" y="268047"/>
                </a:cubicBezTo>
                <a:cubicBezTo>
                  <a:pt x="316971" y="263634"/>
                  <a:pt x="325657" y="257483"/>
                  <a:pt x="336362" y="249595"/>
                </a:cubicBezTo>
                <a:cubicBezTo>
                  <a:pt x="368289" y="226495"/>
                  <a:pt x="415053" y="194098"/>
                  <a:pt x="476654" y="152405"/>
                </a:cubicBezTo>
                <a:cubicBezTo>
                  <a:pt x="487359" y="145081"/>
                  <a:pt x="496749" y="136911"/>
                  <a:pt x="504825" y="127896"/>
                </a:cubicBezTo>
                <a:lnTo>
                  <a:pt x="504825" y="351574"/>
                </a:lnTo>
                <a:cubicBezTo>
                  <a:pt x="504825" y="363970"/>
                  <a:pt x="500411" y="374581"/>
                  <a:pt x="491584" y="383408"/>
                </a:cubicBezTo>
                <a:cubicBezTo>
                  <a:pt x="482757" y="392234"/>
                  <a:pt x="472146" y="396648"/>
                  <a:pt x="459751" y="396648"/>
                </a:cubicBezTo>
                <a:lnTo>
                  <a:pt x="45073" y="396648"/>
                </a:lnTo>
                <a:cubicBezTo>
                  <a:pt x="32678" y="396648"/>
                  <a:pt x="22067" y="392234"/>
                  <a:pt x="13240" y="383408"/>
                </a:cubicBezTo>
                <a:cubicBezTo>
                  <a:pt x="4413" y="374581"/>
                  <a:pt x="0" y="363970"/>
                  <a:pt x="0" y="351574"/>
                </a:cubicBezTo>
                <a:close/>
                <a:moveTo>
                  <a:pt x="45073" y="0"/>
                </a:moveTo>
                <a:lnTo>
                  <a:pt x="459751" y="0"/>
                </a:lnTo>
                <a:cubicBezTo>
                  <a:pt x="471958" y="0"/>
                  <a:pt x="482523" y="4413"/>
                  <a:pt x="491444" y="13240"/>
                </a:cubicBezTo>
                <a:cubicBezTo>
                  <a:pt x="500364" y="22067"/>
                  <a:pt x="504825" y="32678"/>
                  <a:pt x="504825" y="45073"/>
                </a:cubicBezTo>
                <a:cubicBezTo>
                  <a:pt x="504825" y="59910"/>
                  <a:pt x="500223" y="74090"/>
                  <a:pt x="491021" y="87612"/>
                </a:cubicBezTo>
                <a:cubicBezTo>
                  <a:pt x="481818" y="101134"/>
                  <a:pt x="470362" y="112684"/>
                  <a:pt x="456652" y="122262"/>
                </a:cubicBezTo>
                <a:cubicBezTo>
                  <a:pt x="386037" y="171280"/>
                  <a:pt x="342090" y="201798"/>
                  <a:pt x="324812" y="213818"/>
                </a:cubicBezTo>
                <a:cubicBezTo>
                  <a:pt x="322934" y="215133"/>
                  <a:pt x="318943" y="217997"/>
                  <a:pt x="312839" y="222410"/>
                </a:cubicBezTo>
                <a:cubicBezTo>
                  <a:pt x="306735" y="226824"/>
                  <a:pt x="301664" y="230392"/>
                  <a:pt x="297627" y="233115"/>
                </a:cubicBezTo>
                <a:cubicBezTo>
                  <a:pt x="293589" y="235838"/>
                  <a:pt x="288706" y="238890"/>
                  <a:pt x="282978" y="242271"/>
                </a:cubicBezTo>
                <a:cubicBezTo>
                  <a:pt x="277249" y="245651"/>
                  <a:pt x="271850" y="248187"/>
                  <a:pt x="266779" y="249877"/>
                </a:cubicBezTo>
                <a:cubicBezTo>
                  <a:pt x="261709" y="251567"/>
                  <a:pt x="257014" y="252412"/>
                  <a:pt x="252694" y="252412"/>
                </a:cubicBezTo>
                <a:lnTo>
                  <a:pt x="252412" y="252412"/>
                </a:lnTo>
                <a:lnTo>
                  <a:pt x="252130" y="252412"/>
                </a:lnTo>
                <a:cubicBezTo>
                  <a:pt x="247811" y="252412"/>
                  <a:pt x="243116" y="251567"/>
                  <a:pt x="238045" y="249877"/>
                </a:cubicBezTo>
                <a:cubicBezTo>
                  <a:pt x="232974" y="248187"/>
                  <a:pt x="227575" y="245651"/>
                  <a:pt x="221847" y="242271"/>
                </a:cubicBezTo>
                <a:cubicBezTo>
                  <a:pt x="216118" y="238890"/>
                  <a:pt x="211235" y="235838"/>
                  <a:pt x="207198" y="233115"/>
                </a:cubicBezTo>
                <a:cubicBezTo>
                  <a:pt x="203160" y="230392"/>
                  <a:pt x="198089" y="226824"/>
                  <a:pt x="191985" y="222410"/>
                </a:cubicBezTo>
                <a:cubicBezTo>
                  <a:pt x="185882" y="217997"/>
                  <a:pt x="181891" y="215133"/>
                  <a:pt x="180013" y="213818"/>
                </a:cubicBezTo>
                <a:cubicBezTo>
                  <a:pt x="162922" y="201798"/>
                  <a:pt x="138319" y="184661"/>
                  <a:pt x="106204" y="162406"/>
                </a:cubicBezTo>
                <a:cubicBezTo>
                  <a:pt x="74090" y="140151"/>
                  <a:pt x="54839" y="126770"/>
                  <a:pt x="48454" y="122262"/>
                </a:cubicBezTo>
                <a:cubicBezTo>
                  <a:pt x="36810" y="114374"/>
                  <a:pt x="25823" y="103529"/>
                  <a:pt x="15494" y="89725"/>
                </a:cubicBezTo>
                <a:cubicBezTo>
                  <a:pt x="5164" y="75921"/>
                  <a:pt x="0" y="63103"/>
                  <a:pt x="0" y="51271"/>
                </a:cubicBezTo>
                <a:cubicBezTo>
                  <a:pt x="0" y="36622"/>
                  <a:pt x="3897" y="24415"/>
                  <a:pt x="11691" y="14649"/>
                </a:cubicBezTo>
                <a:cubicBezTo>
                  <a:pt x="19485" y="4883"/>
                  <a:pt x="30612" y="0"/>
                  <a:pt x="45073" y="0"/>
                </a:cubicBezTo>
                <a:close/>
              </a:path>
            </a:pathLst>
          </a:custGeom>
          <a:solidFill>
            <a:srgbClr val="06657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Calibri"/>
              <a:buNone/>
              <a:tabLst/>
              <a:defRPr/>
            </a:pPr>
            <a:endParaRPr kumimoji="0" sz="13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4" name="Google Shape;516;p21">
            <a:extLst>
              <a:ext uri="{FF2B5EF4-FFF2-40B4-BE49-F238E27FC236}">
                <a16:creationId xmlns:a16="http://schemas.microsoft.com/office/drawing/2014/main" id="{47ECB19C-5CE4-4723-AC67-36CC2EC3BA0A}"/>
              </a:ext>
            </a:extLst>
          </p:cNvPr>
          <p:cNvSpPr/>
          <p:nvPr/>
        </p:nvSpPr>
        <p:spPr>
          <a:xfrm>
            <a:off x="3467273" y="4981138"/>
            <a:ext cx="249274" cy="239687"/>
          </a:xfrm>
          <a:custGeom>
            <a:avLst/>
            <a:gdLst/>
            <a:ahLst/>
            <a:cxnLst/>
            <a:rect l="l" t="t" r="r" b="b"/>
            <a:pathLst>
              <a:path w="468766" h="450737" extrusionOk="0">
                <a:moveTo>
                  <a:pt x="234383" y="212128"/>
                </a:moveTo>
                <a:cubicBezTo>
                  <a:pt x="240205" y="212128"/>
                  <a:pt x="246215" y="213161"/>
                  <a:pt x="252413" y="215227"/>
                </a:cubicBezTo>
                <a:lnTo>
                  <a:pt x="252413" y="378619"/>
                </a:lnTo>
                <a:cubicBezTo>
                  <a:pt x="252413" y="398151"/>
                  <a:pt x="245276" y="415054"/>
                  <a:pt x="231002" y="429327"/>
                </a:cubicBezTo>
                <a:cubicBezTo>
                  <a:pt x="216729" y="443600"/>
                  <a:pt x="199827" y="450737"/>
                  <a:pt x="180294" y="450737"/>
                </a:cubicBezTo>
                <a:cubicBezTo>
                  <a:pt x="160763" y="450737"/>
                  <a:pt x="143860" y="443600"/>
                  <a:pt x="129587" y="429327"/>
                </a:cubicBezTo>
                <a:cubicBezTo>
                  <a:pt x="115313" y="415054"/>
                  <a:pt x="108177" y="398151"/>
                  <a:pt x="108177" y="378619"/>
                </a:cubicBezTo>
                <a:cubicBezTo>
                  <a:pt x="108177" y="373736"/>
                  <a:pt x="109961" y="369510"/>
                  <a:pt x="113529" y="365942"/>
                </a:cubicBezTo>
                <a:cubicBezTo>
                  <a:pt x="117098" y="362374"/>
                  <a:pt x="121323" y="360590"/>
                  <a:pt x="126206" y="360590"/>
                </a:cubicBezTo>
                <a:cubicBezTo>
                  <a:pt x="131089" y="360590"/>
                  <a:pt x="135315" y="362374"/>
                  <a:pt x="138883" y="365942"/>
                </a:cubicBezTo>
                <a:cubicBezTo>
                  <a:pt x="142452" y="369510"/>
                  <a:pt x="144235" y="373736"/>
                  <a:pt x="144235" y="378619"/>
                </a:cubicBezTo>
                <a:cubicBezTo>
                  <a:pt x="144235" y="388010"/>
                  <a:pt x="147898" y="396367"/>
                  <a:pt x="155223" y="403691"/>
                </a:cubicBezTo>
                <a:cubicBezTo>
                  <a:pt x="162546" y="411016"/>
                  <a:pt x="170905" y="414678"/>
                  <a:pt x="180294" y="414678"/>
                </a:cubicBezTo>
                <a:cubicBezTo>
                  <a:pt x="189685" y="414678"/>
                  <a:pt x="198042" y="411016"/>
                  <a:pt x="205367" y="403691"/>
                </a:cubicBezTo>
                <a:cubicBezTo>
                  <a:pt x="212691" y="396367"/>
                  <a:pt x="216354" y="388010"/>
                  <a:pt x="216354" y="378619"/>
                </a:cubicBezTo>
                <a:lnTo>
                  <a:pt x="216354" y="215227"/>
                </a:lnTo>
                <a:cubicBezTo>
                  <a:pt x="222551" y="213161"/>
                  <a:pt x="228561" y="212128"/>
                  <a:pt x="234383" y="212128"/>
                </a:cubicBezTo>
                <a:close/>
                <a:moveTo>
                  <a:pt x="234383" y="54088"/>
                </a:moveTo>
                <a:cubicBezTo>
                  <a:pt x="260676" y="54088"/>
                  <a:pt x="286452" y="57844"/>
                  <a:pt x="311712" y="65356"/>
                </a:cubicBezTo>
                <a:cubicBezTo>
                  <a:pt x="336973" y="72869"/>
                  <a:pt x="360120" y="83527"/>
                  <a:pt x="381154" y="97330"/>
                </a:cubicBezTo>
                <a:cubicBezTo>
                  <a:pt x="402189" y="111134"/>
                  <a:pt x="420453" y="128694"/>
                  <a:pt x="435947" y="150010"/>
                </a:cubicBezTo>
                <a:cubicBezTo>
                  <a:pt x="451440" y="171326"/>
                  <a:pt x="462286" y="194943"/>
                  <a:pt x="468484" y="220860"/>
                </a:cubicBezTo>
                <a:cubicBezTo>
                  <a:pt x="468673" y="221236"/>
                  <a:pt x="468766" y="221893"/>
                  <a:pt x="468766" y="222832"/>
                </a:cubicBezTo>
                <a:cubicBezTo>
                  <a:pt x="468766" y="225274"/>
                  <a:pt x="467874" y="227387"/>
                  <a:pt x="466090" y="229171"/>
                </a:cubicBezTo>
                <a:cubicBezTo>
                  <a:pt x="464306" y="230955"/>
                  <a:pt x="462193" y="231847"/>
                  <a:pt x="459751" y="231847"/>
                </a:cubicBezTo>
                <a:cubicBezTo>
                  <a:pt x="457685" y="231847"/>
                  <a:pt x="455526" y="230908"/>
                  <a:pt x="453272" y="229030"/>
                </a:cubicBezTo>
                <a:cubicBezTo>
                  <a:pt x="444069" y="220391"/>
                  <a:pt x="435336" y="213912"/>
                  <a:pt x="427073" y="209592"/>
                </a:cubicBezTo>
                <a:cubicBezTo>
                  <a:pt x="418810" y="205272"/>
                  <a:pt x="409231" y="203113"/>
                  <a:pt x="398338" y="203113"/>
                </a:cubicBezTo>
                <a:cubicBezTo>
                  <a:pt x="385568" y="203113"/>
                  <a:pt x="373548" y="206587"/>
                  <a:pt x="362280" y="213536"/>
                </a:cubicBezTo>
                <a:cubicBezTo>
                  <a:pt x="351011" y="220485"/>
                  <a:pt x="341339" y="229594"/>
                  <a:pt x="333263" y="240862"/>
                </a:cubicBezTo>
                <a:cubicBezTo>
                  <a:pt x="331949" y="242740"/>
                  <a:pt x="330305" y="245369"/>
                  <a:pt x="328333" y="248750"/>
                </a:cubicBezTo>
                <a:cubicBezTo>
                  <a:pt x="326361" y="252130"/>
                  <a:pt x="325000" y="254384"/>
                  <a:pt x="324248" y="255511"/>
                </a:cubicBezTo>
                <a:cubicBezTo>
                  <a:pt x="322183" y="258703"/>
                  <a:pt x="319554" y="260300"/>
                  <a:pt x="316360" y="260300"/>
                </a:cubicBezTo>
                <a:cubicBezTo>
                  <a:pt x="312980" y="260300"/>
                  <a:pt x="310257" y="258703"/>
                  <a:pt x="308191" y="255511"/>
                </a:cubicBezTo>
                <a:cubicBezTo>
                  <a:pt x="307440" y="254384"/>
                  <a:pt x="306078" y="252130"/>
                  <a:pt x="304106" y="248750"/>
                </a:cubicBezTo>
                <a:cubicBezTo>
                  <a:pt x="302134" y="245369"/>
                  <a:pt x="300492" y="242740"/>
                  <a:pt x="299177" y="240862"/>
                </a:cubicBezTo>
                <a:cubicBezTo>
                  <a:pt x="291101" y="229594"/>
                  <a:pt x="281476" y="220485"/>
                  <a:pt x="270301" y="213536"/>
                </a:cubicBezTo>
                <a:cubicBezTo>
                  <a:pt x="259127" y="206587"/>
                  <a:pt x="247154" y="203113"/>
                  <a:pt x="234383" y="203113"/>
                </a:cubicBezTo>
                <a:cubicBezTo>
                  <a:pt x="221613" y="203113"/>
                  <a:pt x="209640" y="206587"/>
                  <a:pt x="198465" y="213536"/>
                </a:cubicBezTo>
                <a:cubicBezTo>
                  <a:pt x="187290" y="220485"/>
                  <a:pt x="177665" y="229594"/>
                  <a:pt x="169590" y="240862"/>
                </a:cubicBezTo>
                <a:cubicBezTo>
                  <a:pt x="168275" y="242740"/>
                  <a:pt x="166632" y="245369"/>
                  <a:pt x="164660" y="248750"/>
                </a:cubicBezTo>
                <a:cubicBezTo>
                  <a:pt x="162688" y="252130"/>
                  <a:pt x="161326" y="254384"/>
                  <a:pt x="160575" y="255511"/>
                </a:cubicBezTo>
                <a:cubicBezTo>
                  <a:pt x="158510" y="258703"/>
                  <a:pt x="155786" y="260300"/>
                  <a:pt x="152405" y="260300"/>
                </a:cubicBezTo>
                <a:cubicBezTo>
                  <a:pt x="149213" y="260300"/>
                  <a:pt x="146584" y="258703"/>
                  <a:pt x="144517" y="255511"/>
                </a:cubicBezTo>
                <a:cubicBezTo>
                  <a:pt x="143766" y="254384"/>
                  <a:pt x="142405" y="252130"/>
                  <a:pt x="140433" y="248750"/>
                </a:cubicBezTo>
                <a:cubicBezTo>
                  <a:pt x="138461" y="245369"/>
                  <a:pt x="136818" y="242740"/>
                  <a:pt x="135503" y="240862"/>
                </a:cubicBezTo>
                <a:cubicBezTo>
                  <a:pt x="127427" y="229594"/>
                  <a:pt x="117755" y="220485"/>
                  <a:pt x="106487" y="213536"/>
                </a:cubicBezTo>
                <a:cubicBezTo>
                  <a:pt x="95218" y="206587"/>
                  <a:pt x="83198" y="203113"/>
                  <a:pt x="70428" y="203113"/>
                </a:cubicBezTo>
                <a:cubicBezTo>
                  <a:pt x="59535" y="203113"/>
                  <a:pt x="49957" y="205272"/>
                  <a:pt x="41693" y="209592"/>
                </a:cubicBezTo>
                <a:cubicBezTo>
                  <a:pt x="33430" y="213912"/>
                  <a:pt x="24697" y="220391"/>
                  <a:pt x="15494" y="229030"/>
                </a:cubicBezTo>
                <a:cubicBezTo>
                  <a:pt x="13240" y="230908"/>
                  <a:pt x="11081" y="231847"/>
                  <a:pt x="9015" y="231847"/>
                </a:cubicBezTo>
                <a:cubicBezTo>
                  <a:pt x="6573" y="231847"/>
                  <a:pt x="4460" y="230955"/>
                  <a:pt x="2676" y="229171"/>
                </a:cubicBezTo>
                <a:cubicBezTo>
                  <a:pt x="892" y="227387"/>
                  <a:pt x="0" y="225274"/>
                  <a:pt x="0" y="222832"/>
                </a:cubicBezTo>
                <a:cubicBezTo>
                  <a:pt x="0" y="221893"/>
                  <a:pt x="94" y="221236"/>
                  <a:pt x="281" y="220860"/>
                </a:cubicBezTo>
                <a:cubicBezTo>
                  <a:pt x="8733" y="186492"/>
                  <a:pt x="24931" y="156490"/>
                  <a:pt x="48877" y="130854"/>
                </a:cubicBezTo>
                <a:cubicBezTo>
                  <a:pt x="72822" y="105218"/>
                  <a:pt x="100805" y="86015"/>
                  <a:pt x="132826" y="73244"/>
                </a:cubicBezTo>
                <a:cubicBezTo>
                  <a:pt x="164848" y="60473"/>
                  <a:pt x="198700" y="54088"/>
                  <a:pt x="234383" y="54088"/>
                </a:cubicBezTo>
                <a:close/>
                <a:moveTo>
                  <a:pt x="234384" y="0"/>
                </a:moveTo>
                <a:cubicBezTo>
                  <a:pt x="239267" y="0"/>
                  <a:pt x="243493" y="1785"/>
                  <a:pt x="247061" y="5353"/>
                </a:cubicBezTo>
                <a:cubicBezTo>
                  <a:pt x="250629" y="8921"/>
                  <a:pt x="252414" y="13147"/>
                  <a:pt x="252414" y="18030"/>
                </a:cubicBezTo>
                <a:lnTo>
                  <a:pt x="252414" y="45637"/>
                </a:lnTo>
                <a:cubicBezTo>
                  <a:pt x="244526" y="45262"/>
                  <a:pt x="238516" y="45074"/>
                  <a:pt x="234384" y="45074"/>
                </a:cubicBezTo>
                <a:cubicBezTo>
                  <a:pt x="230252" y="45074"/>
                  <a:pt x="224243" y="45262"/>
                  <a:pt x="216355" y="45637"/>
                </a:cubicBezTo>
                <a:lnTo>
                  <a:pt x="216355" y="18030"/>
                </a:lnTo>
                <a:cubicBezTo>
                  <a:pt x="216355" y="13147"/>
                  <a:pt x="218139" y="8921"/>
                  <a:pt x="221707" y="5353"/>
                </a:cubicBezTo>
                <a:cubicBezTo>
                  <a:pt x="225276" y="1785"/>
                  <a:pt x="229502" y="0"/>
                  <a:pt x="234384" y="0"/>
                </a:cubicBezTo>
                <a:close/>
              </a:path>
            </a:pathLst>
          </a:custGeom>
          <a:solidFill>
            <a:srgbClr val="06657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Calibri"/>
              <a:buNone/>
              <a:tabLst/>
              <a:defRPr/>
            </a:pPr>
            <a:endParaRPr kumimoji="0" sz="13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5" name="Google Shape;517;p21">
            <a:extLst>
              <a:ext uri="{FF2B5EF4-FFF2-40B4-BE49-F238E27FC236}">
                <a16:creationId xmlns:a16="http://schemas.microsoft.com/office/drawing/2014/main" id="{3CBB67E8-FDDD-4328-89DB-1DBB0E9A6BAB}"/>
              </a:ext>
            </a:extLst>
          </p:cNvPr>
          <p:cNvSpPr/>
          <p:nvPr/>
        </p:nvSpPr>
        <p:spPr>
          <a:xfrm>
            <a:off x="4444835" y="5014692"/>
            <a:ext cx="268449" cy="201337"/>
          </a:xfrm>
          <a:custGeom>
            <a:avLst/>
            <a:gdLst/>
            <a:ahLst/>
            <a:cxnLst/>
            <a:rect l="l" t="t" r="r" b="b"/>
            <a:pathLst>
              <a:path w="504825" h="378618" extrusionOk="0">
                <a:moveTo>
                  <a:pt x="99162" y="180294"/>
                </a:moveTo>
                <a:cubicBezTo>
                  <a:pt x="101604" y="180294"/>
                  <a:pt x="103716" y="181186"/>
                  <a:pt x="105500" y="182970"/>
                </a:cubicBezTo>
                <a:cubicBezTo>
                  <a:pt x="107284" y="184755"/>
                  <a:pt x="108177" y="186867"/>
                  <a:pt x="108177" y="189309"/>
                </a:cubicBezTo>
                <a:lnTo>
                  <a:pt x="108177" y="243397"/>
                </a:lnTo>
                <a:lnTo>
                  <a:pt x="495810" y="243397"/>
                </a:lnTo>
                <a:cubicBezTo>
                  <a:pt x="498252" y="243397"/>
                  <a:pt x="500364" y="244289"/>
                  <a:pt x="502149" y="246073"/>
                </a:cubicBezTo>
                <a:cubicBezTo>
                  <a:pt x="503932" y="247858"/>
                  <a:pt x="504825" y="249971"/>
                  <a:pt x="504825" y="252412"/>
                </a:cubicBezTo>
                <a:lnTo>
                  <a:pt x="504825" y="306501"/>
                </a:lnTo>
                <a:cubicBezTo>
                  <a:pt x="504825" y="308942"/>
                  <a:pt x="503932" y="311055"/>
                  <a:pt x="502149" y="312839"/>
                </a:cubicBezTo>
                <a:cubicBezTo>
                  <a:pt x="500364" y="314623"/>
                  <a:pt x="498252" y="315515"/>
                  <a:pt x="495810" y="315515"/>
                </a:cubicBezTo>
                <a:lnTo>
                  <a:pt x="108177" y="315515"/>
                </a:lnTo>
                <a:lnTo>
                  <a:pt x="108177" y="369604"/>
                </a:lnTo>
                <a:cubicBezTo>
                  <a:pt x="108177" y="372045"/>
                  <a:pt x="107284" y="374158"/>
                  <a:pt x="105500" y="375942"/>
                </a:cubicBezTo>
                <a:cubicBezTo>
                  <a:pt x="103716" y="377726"/>
                  <a:pt x="101604" y="378618"/>
                  <a:pt x="99162" y="378618"/>
                </a:cubicBezTo>
                <a:cubicBezTo>
                  <a:pt x="96908" y="378618"/>
                  <a:pt x="94654" y="377679"/>
                  <a:pt x="92401" y="375801"/>
                </a:cubicBezTo>
                <a:lnTo>
                  <a:pt x="2535" y="285654"/>
                </a:lnTo>
                <a:cubicBezTo>
                  <a:pt x="845" y="283964"/>
                  <a:pt x="0" y="281898"/>
                  <a:pt x="0" y="279456"/>
                </a:cubicBezTo>
                <a:cubicBezTo>
                  <a:pt x="0" y="276827"/>
                  <a:pt x="845" y="274667"/>
                  <a:pt x="2535" y="272977"/>
                </a:cubicBezTo>
                <a:lnTo>
                  <a:pt x="92682" y="182830"/>
                </a:lnTo>
                <a:cubicBezTo>
                  <a:pt x="94373" y="181139"/>
                  <a:pt x="96532" y="180294"/>
                  <a:pt x="99162" y="180294"/>
                </a:cubicBezTo>
                <a:close/>
                <a:moveTo>
                  <a:pt x="405663" y="0"/>
                </a:moveTo>
                <a:cubicBezTo>
                  <a:pt x="407916" y="0"/>
                  <a:pt x="410170" y="939"/>
                  <a:pt x="412424" y="2817"/>
                </a:cubicBezTo>
                <a:lnTo>
                  <a:pt x="502290" y="92682"/>
                </a:lnTo>
                <a:cubicBezTo>
                  <a:pt x="503980" y="94373"/>
                  <a:pt x="504825" y="96532"/>
                  <a:pt x="504825" y="99162"/>
                </a:cubicBezTo>
                <a:cubicBezTo>
                  <a:pt x="504825" y="101791"/>
                  <a:pt x="503980" y="103951"/>
                  <a:pt x="502290" y="105641"/>
                </a:cubicBezTo>
                <a:lnTo>
                  <a:pt x="412142" y="195788"/>
                </a:lnTo>
                <a:cubicBezTo>
                  <a:pt x="410452" y="197478"/>
                  <a:pt x="408292" y="198324"/>
                  <a:pt x="405663" y="198324"/>
                </a:cubicBezTo>
                <a:cubicBezTo>
                  <a:pt x="403221" y="198324"/>
                  <a:pt x="401108" y="197432"/>
                  <a:pt x="399324" y="195647"/>
                </a:cubicBezTo>
                <a:cubicBezTo>
                  <a:pt x="397540" y="193863"/>
                  <a:pt x="396648" y="191750"/>
                  <a:pt x="396648" y="189309"/>
                </a:cubicBezTo>
                <a:lnTo>
                  <a:pt x="396648" y="135221"/>
                </a:lnTo>
                <a:lnTo>
                  <a:pt x="9015" y="135221"/>
                </a:lnTo>
                <a:cubicBezTo>
                  <a:pt x="6572" y="135221"/>
                  <a:pt x="4460" y="134329"/>
                  <a:pt x="2676" y="132544"/>
                </a:cubicBezTo>
                <a:cubicBezTo>
                  <a:pt x="892" y="130760"/>
                  <a:pt x="0" y="128647"/>
                  <a:pt x="0" y="126206"/>
                </a:cubicBezTo>
                <a:lnTo>
                  <a:pt x="0" y="72118"/>
                </a:lnTo>
                <a:cubicBezTo>
                  <a:pt x="0" y="69676"/>
                  <a:pt x="892" y="67563"/>
                  <a:pt x="2676" y="65779"/>
                </a:cubicBezTo>
                <a:cubicBezTo>
                  <a:pt x="4460" y="63995"/>
                  <a:pt x="6572" y="63103"/>
                  <a:pt x="9015" y="63103"/>
                </a:cubicBezTo>
                <a:lnTo>
                  <a:pt x="396648" y="63103"/>
                </a:lnTo>
                <a:lnTo>
                  <a:pt x="396648" y="9014"/>
                </a:lnTo>
                <a:cubicBezTo>
                  <a:pt x="396648" y="6385"/>
                  <a:pt x="397494" y="4225"/>
                  <a:pt x="399184" y="2535"/>
                </a:cubicBezTo>
                <a:cubicBezTo>
                  <a:pt x="400874" y="845"/>
                  <a:pt x="403034" y="0"/>
                  <a:pt x="405663" y="0"/>
                </a:cubicBezTo>
                <a:close/>
              </a:path>
            </a:pathLst>
          </a:custGeom>
          <a:solidFill>
            <a:srgbClr val="06657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Calibri"/>
              <a:buNone/>
              <a:tabLst/>
              <a:defRPr/>
            </a:pPr>
            <a:endParaRPr kumimoji="0" sz="13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6" name="Google Shape;518;p21">
            <a:extLst>
              <a:ext uri="{FF2B5EF4-FFF2-40B4-BE49-F238E27FC236}">
                <a16:creationId xmlns:a16="http://schemas.microsoft.com/office/drawing/2014/main" id="{1225C4D8-062F-49DD-853F-56525531AC69}"/>
              </a:ext>
            </a:extLst>
          </p:cNvPr>
          <p:cNvSpPr/>
          <p:nvPr/>
        </p:nvSpPr>
        <p:spPr>
          <a:xfrm>
            <a:off x="5594605" y="4990724"/>
            <a:ext cx="210924" cy="230099"/>
          </a:xfrm>
          <a:custGeom>
            <a:avLst/>
            <a:gdLst/>
            <a:ahLst/>
            <a:cxnLst/>
            <a:rect l="l" t="t" r="r" b="b"/>
            <a:pathLst>
              <a:path w="396648" h="432707" extrusionOk="0">
                <a:moveTo>
                  <a:pt x="90148" y="324530"/>
                </a:moveTo>
                <a:cubicBezTo>
                  <a:pt x="95030" y="324530"/>
                  <a:pt x="99255" y="326315"/>
                  <a:pt x="102824" y="329883"/>
                </a:cubicBezTo>
                <a:cubicBezTo>
                  <a:pt x="106393" y="333451"/>
                  <a:pt x="108177" y="337677"/>
                  <a:pt x="108177" y="342560"/>
                </a:cubicBezTo>
                <a:cubicBezTo>
                  <a:pt x="108177" y="347443"/>
                  <a:pt x="106393" y="351668"/>
                  <a:pt x="102824" y="355237"/>
                </a:cubicBezTo>
                <a:cubicBezTo>
                  <a:pt x="99255" y="358805"/>
                  <a:pt x="95030" y="360589"/>
                  <a:pt x="90148" y="360589"/>
                </a:cubicBezTo>
                <a:cubicBezTo>
                  <a:pt x="85264" y="360589"/>
                  <a:pt x="81039" y="358805"/>
                  <a:pt x="77471" y="355237"/>
                </a:cubicBezTo>
                <a:cubicBezTo>
                  <a:pt x="73901" y="351668"/>
                  <a:pt x="72117" y="347443"/>
                  <a:pt x="72117" y="342560"/>
                </a:cubicBezTo>
                <a:cubicBezTo>
                  <a:pt x="72117" y="337677"/>
                  <a:pt x="73901" y="333451"/>
                  <a:pt x="77471" y="329883"/>
                </a:cubicBezTo>
                <a:cubicBezTo>
                  <a:pt x="81039" y="326315"/>
                  <a:pt x="85264" y="324530"/>
                  <a:pt x="90148" y="324530"/>
                </a:cubicBezTo>
                <a:close/>
                <a:moveTo>
                  <a:pt x="78316" y="200578"/>
                </a:moveTo>
                <a:cubicBezTo>
                  <a:pt x="74184" y="210344"/>
                  <a:pt x="72117" y="221612"/>
                  <a:pt x="72117" y="234383"/>
                </a:cubicBezTo>
                <a:lnTo>
                  <a:pt x="72117" y="291570"/>
                </a:lnTo>
                <a:cubicBezTo>
                  <a:pt x="61225" y="295326"/>
                  <a:pt x="52492" y="301899"/>
                  <a:pt x="45919" y="311290"/>
                </a:cubicBezTo>
                <a:cubicBezTo>
                  <a:pt x="39346" y="320680"/>
                  <a:pt x="36059" y="331103"/>
                  <a:pt x="36059" y="342560"/>
                </a:cubicBezTo>
                <a:cubicBezTo>
                  <a:pt x="36059" y="357584"/>
                  <a:pt x="41318" y="370355"/>
                  <a:pt x="51835" y="380872"/>
                </a:cubicBezTo>
                <a:cubicBezTo>
                  <a:pt x="62352" y="391390"/>
                  <a:pt x="75123" y="396648"/>
                  <a:pt x="90148" y="396648"/>
                </a:cubicBezTo>
                <a:cubicBezTo>
                  <a:pt x="105171" y="396648"/>
                  <a:pt x="117943" y="391390"/>
                  <a:pt x="128459" y="380872"/>
                </a:cubicBezTo>
                <a:cubicBezTo>
                  <a:pt x="138976" y="370355"/>
                  <a:pt x="144235" y="357584"/>
                  <a:pt x="144235" y="342560"/>
                </a:cubicBezTo>
                <a:cubicBezTo>
                  <a:pt x="144235" y="331103"/>
                  <a:pt x="140903" y="320680"/>
                  <a:pt x="134235" y="311290"/>
                </a:cubicBezTo>
                <a:cubicBezTo>
                  <a:pt x="127568" y="301899"/>
                  <a:pt x="118882" y="295326"/>
                  <a:pt x="108177" y="291570"/>
                </a:cubicBezTo>
                <a:lnTo>
                  <a:pt x="108177" y="234383"/>
                </a:lnTo>
                <a:cubicBezTo>
                  <a:pt x="108177" y="222739"/>
                  <a:pt x="110524" y="214006"/>
                  <a:pt x="115219" y="208184"/>
                </a:cubicBezTo>
                <a:cubicBezTo>
                  <a:pt x="140010" y="227716"/>
                  <a:pt x="167712" y="237482"/>
                  <a:pt x="198324" y="237482"/>
                </a:cubicBezTo>
                <a:cubicBezTo>
                  <a:pt x="228937" y="237482"/>
                  <a:pt x="256638" y="227716"/>
                  <a:pt x="281429" y="208184"/>
                </a:cubicBezTo>
                <a:cubicBezTo>
                  <a:pt x="286124" y="214006"/>
                  <a:pt x="288472" y="222739"/>
                  <a:pt x="288472" y="234383"/>
                </a:cubicBezTo>
                <a:lnTo>
                  <a:pt x="288472" y="252412"/>
                </a:lnTo>
                <a:cubicBezTo>
                  <a:pt x="268564" y="252412"/>
                  <a:pt x="251567" y="259455"/>
                  <a:pt x="237482" y="273541"/>
                </a:cubicBezTo>
                <a:cubicBezTo>
                  <a:pt x="223397" y="287626"/>
                  <a:pt x="216354" y="304623"/>
                  <a:pt x="216354" y="324530"/>
                </a:cubicBezTo>
                <a:lnTo>
                  <a:pt x="216354" y="349603"/>
                </a:lnTo>
                <a:cubicBezTo>
                  <a:pt x="210344" y="355049"/>
                  <a:pt x="207338" y="361716"/>
                  <a:pt x="207338" y="369604"/>
                </a:cubicBezTo>
                <a:cubicBezTo>
                  <a:pt x="207338" y="377116"/>
                  <a:pt x="209967" y="383502"/>
                  <a:pt x="215226" y="388760"/>
                </a:cubicBezTo>
                <a:cubicBezTo>
                  <a:pt x="220485" y="394019"/>
                  <a:pt x="226871" y="396648"/>
                  <a:pt x="234383" y="396648"/>
                </a:cubicBezTo>
                <a:cubicBezTo>
                  <a:pt x="241895" y="396648"/>
                  <a:pt x="248280" y="394019"/>
                  <a:pt x="253539" y="388760"/>
                </a:cubicBezTo>
                <a:cubicBezTo>
                  <a:pt x="258798" y="383502"/>
                  <a:pt x="261427" y="377116"/>
                  <a:pt x="261427" y="369604"/>
                </a:cubicBezTo>
                <a:cubicBezTo>
                  <a:pt x="261427" y="361716"/>
                  <a:pt x="258422" y="355049"/>
                  <a:pt x="252412" y="349603"/>
                </a:cubicBezTo>
                <a:lnTo>
                  <a:pt x="252412" y="324530"/>
                </a:lnTo>
                <a:cubicBezTo>
                  <a:pt x="252412" y="314764"/>
                  <a:pt x="255981" y="306313"/>
                  <a:pt x="263117" y="299176"/>
                </a:cubicBezTo>
                <a:cubicBezTo>
                  <a:pt x="270254" y="292040"/>
                  <a:pt x="278705" y="288471"/>
                  <a:pt x="288472" y="288471"/>
                </a:cubicBezTo>
                <a:cubicBezTo>
                  <a:pt x="298237" y="288471"/>
                  <a:pt x="306689" y="292040"/>
                  <a:pt x="313825" y="299176"/>
                </a:cubicBezTo>
                <a:cubicBezTo>
                  <a:pt x="320962" y="306313"/>
                  <a:pt x="324530" y="314764"/>
                  <a:pt x="324530" y="324530"/>
                </a:cubicBezTo>
                <a:lnTo>
                  <a:pt x="324530" y="349603"/>
                </a:lnTo>
                <a:cubicBezTo>
                  <a:pt x="318521" y="355049"/>
                  <a:pt x="315515" y="361716"/>
                  <a:pt x="315515" y="369604"/>
                </a:cubicBezTo>
                <a:cubicBezTo>
                  <a:pt x="315515" y="377116"/>
                  <a:pt x="318144" y="383502"/>
                  <a:pt x="323403" y="388760"/>
                </a:cubicBezTo>
                <a:cubicBezTo>
                  <a:pt x="328662" y="394019"/>
                  <a:pt x="335047" y="396648"/>
                  <a:pt x="342560" y="396648"/>
                </a:cubicBezTo>
                <a:cubicBezTo>
                  <a:pt x="350073" y="396648"/>
                  <a:pt x="356457" y="394019"/>
                  <a:pt x="361716" y="388760"/>
                </a:cubicBezTo>
                <a:cubicBezTo>
                  <a:pt x="366975" y="383502"/>
                  <a:pt x="369604" y="377116"/>
                  <a:pt x="369604" y="369604"/>
                </a:cubicBezTo>
                <a:cubicBezTo>
                  <a:pt x="369604" y="361716"/>
                  <a:pt x="366598" y="355049"/>
                  <a:pt x="360589" y="349603"/>
                </a:cubicBezTo>
                <a:lnTo>
                  <a:pt x="360589" y="324530"/>
                </a:lnTo>
                <a:cubicBezTo>
                  <a:pt x="360589" y="311759"/>
                  <a:pt x="357350" y="299787"/>
                  <a:pt x="350870" y="288612"/>
                </a:cubicBezTo>
                <a:cubicBezTo>
                  <a:pt x="344390" y="277438"/>
                  <a:pt x="335611" y="268658"/>
                  <a:pt x="324530" y="262272"/>
                </a:cubicBezTo>
                <a:cubicBezTo>
                  <a:pt x="324530" y="260394"/>
                  <a:pt x="324578" y="256403"/>
                  <a:pt x="324671" y="250300"/>
                </a:cubicBezTo>
                <a:cubicBezTo>
                  <a:pt x="324765" y="244196"/>
                  <a:pt x="324765" y="239688"/>
                  <a:pt x="324671" y="236778"/>
                </a:cubicBezTo>
                <a:cubicBezTo>
                  <a:pt x="324578" y="233866"/>
                  <a:pt x="324342" y="229970"/>
                  <a:pt x="323967" y="225086"/>
                </a:cubicBezTo>
                <a:cubicBezTo>
                  <a:pt x="323592" y="220204"/>
                  <a:pt x="322934" y="215790"/>
                  <a:pt x="321995" y="211846"/>
                </a:cubicBezTo>
                <a:cubicBezTo>
                  <a:pt x="321056" y="207902"/>
                  <a:pt x="319835" y="204146"/>
                  <a:pt x="318333" y="200578"/>
                </a:cubicBezTo>
                <a:cubicBezTo>
                  <a:pt x="331103" y="203395"/>
                  <a:pt x="342372" y="209076"/>
                  <a:pt x="352138" y="217621"/>
                </a:cubicBezTo>
                <a:cubicBezTo>
                  <a:pt x="361904" y="226166"/>
                  <a:pt x="369511" y="235838"/>
                  <a:pt x="374956" y="246637"/>
                </a:cubicBezTo>
                <a:cubicBezTo>
                  <a:pt x="380402" y="257436"/>
                  <a:pt x="384863" y="269878"/>
                  <a:pt x="388338" y="283964"/>
                </a:cubicBezTo>
                <a:cubicBezTo>
                  <a:pt x="391812" y="298049"/>
                  <a:pt x="394065" y="311008"/>
                  <a:pt x="395099" y="322840"/>
                </a:cubicBezTo>
                <a:cubicBezTo>
                  <a:pt x="396133" y="334672"/>
                  <a:pt x="396648" y="346973"/>
                  <a:pt x="396648" y="359744"/>
                </a:cubicBezTo>
                <a:cubicBezTo>
                  <a:pt x="396648" y="382469"/>
                  <a:pt x="389793" y="400310"/>
                  <a:pt x="376084" y="413269"/>
                </a:cubicBezTo>
                <a:cubicBezTo>
                  <a:pt x="362373" y="426228"/>
                  <a:pt x="344157" y="432707"/>
                  <a:pt x="321431" y="432707"/>
                </a:cubicBezTo>
                <a:lnTo>
                  <a:pt x="75216" y="432707"/>
                </a:lnTo>
                <a:cubicBezTo>
                  <a:pt x="52492" y="432707"/>
                  <a:pt x="34276" y="426228"/>
                  <a:pt x="20565" y="413269"/>
                </a:cubicBezTo>
                <a:cubicBezTo>
                  <a:pt x="6854" y="400310"/>
                  <a:pt x="0" y="382469"/>
                  <a:pt x="0" y="359744"/>
                </a:cubicBezTo>
                <a:cubicBezTo>
                  <a:pt x="0" y="346973"/>
                  <a:pt x="516" y="334672"/>
                  <a:pt x="1550" y="322840"/>
                </a:cubicBezTo>
                <a:cubicBezTo>
                  <a:pt x="2582" y="311008"/>
                  <a:pt x="4837" y="298049"/>
                  <a:pt x="8311" y="283964"/>
                </a:cubicBezTo>
                <a:cubicBezTo>
                  <a:pt x="11784" y="269878"/>
                  <a:pt x="16245" y="257436"/>
                  <a:pt x="21691" y="246637"/>
                </a:cubicBezTo>
                <a:cubicBezTo>
                  <a:pt x="27138" y="235838"/>
                  <a:pt x="34744" y="226166"/>
                  <a:pt x="44510" y="217621"/>
                </a:cubicBezTo>
                <a:cubicBezTo>
                  <a:pt x="54277" y="209076"/>
                  <a:pt x="65545" y="203395"/>
                  <a:pt x="78316" y="200578"/>
                </a:cubicBezTo>
                <a:close/>
                <a:moveTo>
                  <a:pt x="198325" y="0"/>
                </a:moveTo>
                <a:cubicBezTo>
                  <a:pt x="228187" y="0"/>
                  <a:pt x="253681" y="10564"/>
                  <a:pt x="274810" y="31692"/>
                </a:cubicBezTo>
                <a:cubicBezTo>
                  <a:pt x="295937" y="52821"/>
                  <a:pt x="306502" y="78315"/>
                  <a:pt x="306502" y="108177"/>
                </a:cubicBezTo>
                <a:cubicBezTo>
                  <a:pt x="306502" y="138038"/>
                  <a:pt x="295937" y="163533"/>
                  <a:pt x="274810" y="184661"/>
                </a:cubicBezTo>
                <a:cubicBezTo>
                  <a:pt x="253681" y="205789"/>
                  <a:pt x="228187" y="216353"/>
                  <a:pt x="198325" y="216353"/>
                </a:cubicBezTo>
                <a:cubicBezTo>
                  <a:pt x="168464" y="216353"/>
                  <a:pt x="142969" y="205789"/>
                  <a:pt x="121841" y="184661"/>
                </a:cubicBezTo>
                <a:cubicBezTo>
                  <a:pt x="100712" y="163533"/>
                  <a:pt x="90149" y="138038"/>
                  <a:pt x="90149" y="108177"/>
                </a:cubicBezTo>
                <a:cubicBezTo>
                  <a:pt x="90149" y="78315"/>
                  <a:pt x="100712" y="52821"/>
                  <a:pt x="121841" y="31692"/>
                </a:cubicBezTo>
                <a:cubicBezTo>
                  <a:pt x="142969" y="10564"/>
                  <a:pt x="168464" y="0"/>
                  <a:pt x="198325" y="0"/>
                </a:cubicBezTo>
                <a:close/>
              </a:path>
            </a:pathLst>
          </a:custGeom>
          <a:solidFill>
            <a:srgbClr val="06657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Calibri"/>
              <a:buNone/>
              <a:tabLst/>
              <a:defRPr/>
            </a:pPr>
            <a:endParaRPr kumimoji="0" sz="13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7" name="Google Shape;519;p21">
            <a:extLst>
              <a:ext uri="{FF2B5EF4-FFF2-40B4-BE49-F238E27FC236}">
                <a16:creationId xmlns:a16="http://schemas.microsoft.com/office/drawing/2014/main" id="{294A9689-9DF8-41B0-8F66-63097886303F}"/>
              </a:ext>
            </a:extLst>
          </p:cNvPr>
          <p:cNvSpPr/>
          <p:nvPr/>
        </p:nvSpPr>
        <p:spPr>
          <a:xfrm>
            <a:off x="1050690" y="5295715"/>
            <a:ext cx="249274" cy="268449"/>
          </a:xfrm>
          <a:custGeom>
            <a:avLst/>
            <a:gdLst/>
            <a:ahLst/>
            <a:cxnLst/>
            <a:rect l="l" t="t" r="r" b="b"/>
            <a:pathLst>
              <a:path w="468766" h="504825" extrusionOk="0">
                <a:moveTo>
                  <a:pt x="234383" y="0"/>
                </a:moveTo>
                <a:cubicBezTo>
                  <a:pt x="241895" y="0"/>
                  <a:pt x="248281" y="2629"/>
                  <a:pt x="253539" y="7888"/>
                </a:cubicBezTo>
                <a:cubicBezTo>
                  <a:pt x="258798" y="13147"/>
                  <a:pt x="261427" y="19532"/>
                  <a:pt x="261427" y="27044"/>
                </a:cubicBezTo>
                <a:cubicBezTo>
                  <a:pt x="261427" y="30800"/>
                  <a:pt x="260676" y="34463"/>
                  <a:pt x="259174" y="38031"/>
                </a:cubicBezTo>
                <a:cubicBezTo>
                  <a:pt x="294857" y="43289"/>
                  <a:pt x="323685" y="58173"/>
                  <a:pt x="345659" y="82682"/>
                </a:cubicBezTo>
                <a:cubicBezTo>
                  <a:pt x="367632" y="107191"/>
                  <a:pt x="378619" y="133719"/>
                  <a:pt x="378619" y="162265"/>
                </a:cubicBezTo>
                <a:cubicBezTo>
                  <a:pt x="378619" y="188370"/>
                  <a:pt x="380450" y="212785"/>
                  <a:pt x="384112" y="235510"/>
                </a:cubicBezTo>
                <a:cubicBezTo>
                  <a:pt x="387775" y="258235"/>
                  <a:pt x="392470" y="277579"/>
                  <a:pt x="398198" y="293542"/>
                </a:cubicBezTo>
                <a:cubicBezTo>
                  <a:pt x="403926" y="309506"/>
                  <a:pt x="410922" y="324389"/>
                  <a:pt x="419185" y="338193"/>
                </a:cubicBezTo>
                <a:cubicBezTo>
                  <a:pt x="427449" y="351997"/>
                  <a:pt x="435430" y="363219"/>
                  <a:pt x="443130" y="371858"/>
                </a:cubicBezTo>
                <a:cubicBezTo>
                  <a:pt x="450831" y="380497"/>
                  <a:pt x="459376" y="388760"/>
                  <a:pt x="468766" y="396648"/>
                </a:cubicBezTo>
                <a:cubicBezTo>
                  <a:pt x="468766" y="406414"/>
                  <a:pt x="465198" y="414865"/>
                  <a:pt x="458061" y="422002"/>
                </a:cubicBezTo>
                <a:cubicBezTo>
                  <a:pt x="450924" y="429139"/>
                  <a:pt x="442473" y="432707"/>
                  <a:pt x="432707" y="432707"/>
                </a:cubicBezTo>
                <a:lnTo>
                  <a:pt x="306501" y="432707"/>
                </a:lnTo>
                <a:cubicBezTo>
                  <a:pt x="306501" y="452615"/>
                  <a:pt x="299458" y="469611"/>
                  <a:pt x="285373" y="483697"/>
                </a:cubicBezTo>
                <a:cubicBezTo>
                  <a:pt x="271287" y="497782"/>
                  <a:pt x="254290" y="504825"/>
                  <a:pt x="234383" y="504825"/>
                </a:cubicBezTo>
                <a:cubicBezTo>
                  <a:pt x="214476" y="504825"/>
                  <a:pt x="197479" y="497782"/>
                  <a:pt x="183393" y="483697"/>
                </a:cubicBezTo>
                <a:cubicBezTo>
                  <a:pt x="169308" y="469611"/>
                  <a:pt x="162266" y="452615"/>
                  <a:pt x="162266" y="432707"/>
                </a:cubicBezTo>
                <a:lnTo>
                  <a:pt x="36059" y="432707"/>
                </a:lnTo>
                <a:cubicBezTo>
                  <a:pt x="26293" y="432707"/>
                  <a:pt x="17842" y="429139"/>
                  <a:pt x="10705" y="422002"/>
                </a:cubicBezTo>
                <a:cubicBezTo>
                  <a:pt x="3569" y="414865"/>
                  <a:pt x="0" y="406414"/>
                  <a:pt x="0" y="396648"/>
                </a:cubicBezTo>
                <a:cubicBezTo>
                  <a:pt x="9390" y="388760"/>
                  <a:pt x="17935" y="380497"/>
                  <a:pt x="25636" y="371858"/>
                </a:cubicBezTo>
                <a:cubicBezTo>
                  <a:pt x="33336" y="363219"/>
                  <a:pt x="41318" y="351997"/>
                  <a:pt x="49581" y="338193"/>
                </a:cubicBezTo>
                <a:cubicBezTo>
                  <a:pt x="57844" y="324389"/>
                  <a:pt x="64841" y="309506"/>
                  <a:pt x="70568" y="293542"/>
                </a:cubicBezTo>
                <a:cubicBezTo>
                  <a:pt x="76297" y="277579"/>
                  <a:pt x="80992" y="258235"/>
                  <a:pt x="84654" y="235510"/>
                </a:cubicBezTo>
                <a:cubicBezTo>
                  <a:pt x="88316" y="212785"/>
                  <a:pt x="90147" y="188370"/>
                  <a:pt x="90147" y="162265"/>
                </a:cubicBezTo>
                <a:cubicBezTo>
                  <a:pt x="90147" y="133719"/>
                  <a:pt x="101134" y="107191"/>
                  <a:pt x="123108" y="82682"/>
                </a:cubicBezTo>
                <a:cubicBezTo>
                  <a:pt x="145081" y="58173"/>
                  <a:pt x="173910" y="43289"/>
                  <a:pt x="209592" y="38031"/>
                </a:cubicBezTo>
                <a:cubicBezTo>
                  <a:pt x="208090" y="34463"/>
                  <a:pt x="207339" y="30800"/>
                  <a:pt x="207339" y="27044"/>
                </a:cubicBezTo>
                <a:cubicBezTo>
                  <a:pt x="207339" y="19532"/>
                  <a:pt x="209969" y="13147"/>
                  <a:pt x="215227" y="7888"/>
                </a:cubicBezTo>
                <a:cubicBezTo>
                  <a:pt x="220485" y="2629"/>
                  <a:pt x="226871" y="0"/>
                  <a:pt x="234383" y="0"/>
                </a:cubicBezTo>
                <a:close/>
                <a:moveTo>
                  <a:pt x="189310" y="428200"/>
                </a:moveTo>
                <a:cubicBezTo>
                  <a:pt x="186305" y="428200"/>
                  <a:pt x="184802" y="429702"/>
                  <a:pt x="184802" y="432707"/>
                </a:cubicBezTo>
                <a:cubicBezTo>
                  <a:pt x="184802" y="446417"/>
                  <a:pt x="189638" y="458108"/>
                  <a:pt x="199310" y="467780"/>
                </a:cubicBezTo>
                <a:cubicBezTo>
                  <a:pt x="208983" y="477452"/>
                  <a:pt x="220673" y="482288"/>
                  <a:pt x="234383" y="482288"/>
                </a:cubicBezTo>
                <a:cubicBezTo>
                  <a:pt x="237388" y="482288"/>
                  <a:pt x="238890" y="480786"/>
                  <a:pt x="238890" y="477781"/>
                </a:cubicBezTo>
                <a:cubicBezTo>
                  <a:pt x="238890" y="474776"/>
                  <a:pt x="237388" y="473274"/>
                  <a:pt x="234383" y="473274"/>
                </a:cubicBezTo>
                <a:cubicBezTo>
                  <a:pt x="223303" y="473274"/>
                  <a:pt x="213771" y="469283"/>
                  <a:pt x="205790" y="461301"/>
                </a:cubicBezTo>
                <a:cubicBezTo>
                  <a:pt x="197808" y="453319"/>
                  <a:pt x="193817" y="443788"/>
                  <a:pt x="193817" y="432707"/>
                </a:cubicBezTo>
                <a:cubicBezTo>
                  <a:pt x="193817" y="429702"/>
                  <a:pt x="192315" y="428200"/>
                  <a:pt x="189310" y="428200"/>
                </a:cubicBezTo>
                <a:close/>
              </a:path>
            </a:pathLst>
          </a:custGeom>
          <a:solidFill>
            <a:srgbClr val="06657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Calibri"/>
              <a:buNone/>
              <a:tabLst/>
              <a:defRPr/>
            </a:pPr>
            <a:endParaRPr kumimoji="0" sz="13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8" name="Google Shape;520;p21">
            <a:extLst>
              <a:ext uri="{FF2B5EF4-FFF2-40B4-BE49-F238E27FC236}">
                <a16:creationId xmlns:a16="http://schemas.microsoft.com/office/drawing/2014/main" id="{D963C7E0-F3E1-4F9E-AAA3-6E7D6633DF5F}"/>
              </a:ext>
            </a:extLst>
          </p:cNvPr>
          <p:cNvSpPr/>
          <p:nvPr/>
        </p:nvSpPr>
        <p:spPr>
          <a:xfrm>
            <a:off x="1800866" y="5295715"/>
            <a:ext cx="210925" cy="268449"/>
          </a:xfrm>
          <a:custGeom>
            <a:avLst/>
            <a:gdLst/>
            <a:ahLst/>
            <a:cxnLst/>
            <a:rect l="l" t="t" r="r" b="b"/>
            <a:pathLst>
              <a:path w="396649" h="504825" extrusionOk="0">
                <a:moveTo>
                  <a:pt x="306501" y="0"/>
                </a:moveTo>
                <a:lnTo>
                  <a:pt x="378619" y="0"/>
                </a:lnTo>
                <a:cubicBezTo>
                  <a:pt x="383502" y="0"/>
                  <a:pt x="387728" y="1784"/>
                  <a:pt x="391296" y="5353"/>
                </a:cubicBezTo>
                <a:cubicBezTo>
                  <a:pt x="394865" y="8921"/>
                  <a:pt x="396649" y="13147"/>
                  <a:pt x="396649" y="18029"/>
                </a:cubicBezTo>
                <a:lnTo>
                  <a:pt x="396649" y="468766"/>
                </a:lnTo>
                <a:cubicBezTo>
                  <a:pt x="396649" y="478532"/>
                  <a:pt x="393080" y="486983"/>
                  <a:pt x="385944" y="494120"/>
                </a:cubicBezTo>
                <a:cubicBezTo>
                  <a:pt x="378807" y="501257"/>
                  <a:pt x="370356" y="504825"/>
                  <a:pt x="360590" y="504825"/>
                </a:cubicBezTo>
                <a:lnTo>
                  <a:pt x="324531" y="504825"/>
                </a:lnTo>
                <a:cubicBezTo>
                  <a:pt x="314765" y="504825"/>
                  <a:pt x="306314" y="501257"/>
                  <a:pt x="299177" y="494120"/>
                </a:cubicBezTo>
                <a:cubicBezTo>
                  <a:pt x="292041" y="486983"/>
                  <a:pt x="288472" y="478532"/>
                  <a:pt x="288472" y="468766"/>
                </a:cubicBezTo>
                <a:lnTo>
                  <a:pt x="288472" y="324530"/>
                </a:lnTo>
                <a:lnTo>
                  <a:pt x="225369" y="324530"/>
                </a:lnTo>
                <a:cubicBezTo>
                  <a:pt x="222927" y="324530"/>
                  <a:pt x="220815" y="323638"/>
                  <a:pt x="219030" y="321854"/>
                </a:cubicBezTo>
                <a:cubicBezTo>
                  <a:pt x="217247" y="320070"/>
                  <a:pt x="216354" y="317957"/>
                  <a:pt x="216354" y="315516"/>
                </a:cubicBezTo>
                <a:lnTo>
                  <a:pt x="216354" y="90147"/>
                </a:lnTo>
                <a:cubicBezTo>
                  <a:pt x="216354" y="65357"/>
                  <a:pt x="225181" y="44135"/>
                  <a:pt x="242835" y="26481"/>
                </a:cubicBezTo>
                <a:cubicBezTo>
                  <a:pt x="260489" y="8827"/>
                  <a:pt x="281711" y="0"/>
                  <a:pt x="306501" y="0"/>
                </a:cubicBezTo>
                <a:close/>
                <a:moveTo>
                  <a:pt x="18030" y="0"/>
                </a:moveTo>
                <a:cubicBezTo>
                  <a:pt x="22913" y="0"/>
                  <a:pt x="27139" y="1784"/>
                  <a:pt x="30707" y="5353"/>
                </a:cubicBezTo>
                <a:cubicBezTo>
                  <a:pt x="34276" y="8921"/>
                  <a:pt x="36059" y="13147"/>
                  <a:pt x="36059" y="18029"/>
                </a:cubicBezTo>
                <a:lnTo>
                  <a:pt x="36059" y="135221"/>
                </a:lnTo>
                <a:cubicBezTo>
                  <a:pt x="36059" y="140104"/>
                  <a:pt x="37844" y="144330"/>
                  <a:pt x="41412" y="147898"/>
                </a:cubicBezTo>
                <a:cubicBezTo>
                  <a:pt x="44980" y="151466"/>
                  <a:pt x="49206" y="153251"/>
                  <a:pt x="54089" y="153251"/>
                </a:cubicBezTo>
                <a:cubicBezTo>
                  <a:pt x="58972" y="153251"/>
                  <a:pt x="63198" y="151466"/>
                  <a:pt x="66766" y="147898"/>
                </a:cubicBezTo>
                <a:cubicBezTo>
                  <a:pt x="70334" y="144330"/>
                  <a:pt x="72119" y="140104"/>
                  <a:pt x="72119" y="135221"/>
                </a:cubicBezTo>
                <a:lnTo>
                  <a:pt x="72119" y="18029"/>
                </a:lnTo>
                <a:cubicBezTo>
                  <a:pt x="72119" y="13147"/>
                  <a:pt x="73902" y="8921"/>
                  <a:pt x="77471" y="5353"/>
                </a:cubicBezTo>
                <a:cubicBezTo>
                  <a:pt x="81040" y="1784"/>
                  <a:pt x="85265" y="0"/>
                  <a:pt x="90148" y="0"/>
                </a:cubicBezTo>
                <a:cubicBezTo>
                  <a:pt x="95031" y="0"/>
                  <a:pt x="99256" y="1784"/>
                  <a:pt x="102825" y="5353"/>
                </a:cubicBezTo>
                <a:cubicBezTo>
                  <a:pt x="106393" y="8921"/>
                  <a:pt x="108178" y="13147"/>
                  <a:pt x="108178" y="18029"/>
                </a:cubicBezTo>
                <a:lnTo>
                  <a:pt x="108178" y="135221"/>
                </a:lnTo>
                <a:cubicBezTo>
                  <a:pt x="108178" y="140104"/>
                  <a:pt x="109961" y="144330"/>
                  <a:pt x="113530" y="147898"/>
                </a:cubicBezTo>
                <a:cubicBezTo>
                  <a:pt x="117098" y="151466"/>
                  <a:pt x="121324" y="153251"/>
                  <a:pt x="126207" y="153251"/>
                </a:cubicBezTo>
                <a:cubicBezTo>
                  <a:pt x="131090" y="153251"/>
                  <a:pt x="135315" y="151466"/>
                  <a:pt x="138884" y="147898"/>
                </a:cubicBezTo>
                <a:cubicBezTo>
                  <a:pt x="142452" y="144330"/>
                  <a:pt x="144236" y="140104"/>
                  <a:pt x="144236" y="135221"/>
                </a:cubicBezTo>
                <a:lnTo>
                  <a:pt x="144236" y="18029"/>
                </a:lnTo>
                <a:cubicBezTo>
                  <a:pt x="144236" y="13147"/>
                  <a:pt x="146021" y="8921"/>
                  <a:pt x="149589" y="5353"/>
                </a:cubicBezTo>
                <a:cubicBezTo>
                  <a:pt x="153157" y="1784"/>
                  <a:pt x="157383" y="0"/>
                  <a:pt x="162266" y="0"/>
                </a:cubicBezTo>
                <a:cubicBezTo>
                  <a:pt x="167149" y="0"/>
                  <a:pt x="171375" y="1784"/>
                  <a:pt x="174943" y="5353"/>
                </a:cubicBezTo>
                <a:cubicBezTo>
                  <a:pt x="178511" y="8921"/>
                  <a:pt x="180295" y="13147"/>
                  <a:pt x="180295" y="18029"/>
                </a:cubicBezTo>
                <a:lnTo>
                  <a:pt x="180295" y="198324"/>
                </a:lnTo>
                <a:cubicBezTo>
                  <a:pt x="180295" y="209780"/>
                  <a:pt x="176962" y="220204"/>
                  <a:pt x="170295" y="229594"/>
                </a:cubicBezTo>
                <a:cubicBezTo>
                  <a:pt x="163627" y="238984"/>
                  <a:pt x="154942" y="245558"/>
                  <a:pt x="144236" y="249314"/>
                </a:cubicBezTo>
                <a:lnTo>
                  <a:pt x="144236" y="468766"/>
                </a:lnTo>
                <a:cubicBezTo>
                  <a:pt x="144236" y="478532"/>
                  <a:pt x="140668" y="486983"/>
                  <a:pt x="133532" y="494120"/>
                </a:cubicBezTo>
                <a:cubicBezTo>
                  <a:pt x="126395" y="501257"/>
                  <a:pt x="117944" y="504825"/>
                  <a:pt x="108178" y="504825"/>
                </a:cubicBezTo>
                <a:lnTo>
                  <a:pt x="72119" y="504825"/>
                </a:lnTo>
                <a:cubicBezTo>
                  <a:pt x="62352" y="504825"/>
                  <a:pt x="53901" y="501257"/>
                  <a:pt x="46765" y="494120"/>
                </a:cubicBezTo>
                <a:cubicBezTo>
                  <a:pt x="39628" y="486983"/>
                  <a:pt x="36059" y="478532"/>
                  <a:pt x="36059" y="468766"/>
                </a:cubicBezTo>
                <a:lnTo>
                  <a:pt x="36059" y="249314"/>
                </a:lnTo>
                <a:cubicBezTo>
                  <a:pt x="25354" y="245558"/>
                  <a:pt x="16669" y="238984"/>
                  <a:pt x="10002" y="229594"/>
                </a:cubicBezTo>
                <a:cubicBezTo>
                  <a:pt x="3334" y="220204"/>
                  <a:pt x="0" y="209780"/>
                  <a:pt x="0" y="198324"/>
                </a:cubicBezTo>
                <a:lnTo>
                  <a:pt x="0" y="18029"/>
                </a:lnTo>
                <a:cubicBezTo>
                  <a:pt x="0" y="13147"/>
                  <a:pt x="1785" y="8921"/>
                  <a:pt x="5354" y="5353"/>
                </a:cubicBezTo>
                <a:cubicBezTo>
                  <a:pt x="8922" y="1784"/>
                  <a:pt x="13147" y="0"/>
                  <a:pt x="18030" y="0"/>
                </a:cubicBezTo>
                <a:close/>
              </a:path>
            </a:pathLst>
          </a:custGeom>
          <a:solidFill>
            <a:srgbClr val="06657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Calibri"/>
              <a:buNone/>
              <a:tabLst/>
              <a:defRPr/>
            </a:pPr>
            <a:endParaRPr kumimoji="0" sz="13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9" name="Google Shape;521;p21">
            <a:extLst>
              <a:ext uri="{FF2B5EF4-FFF2-40B4-BE49-F238E27FC236}">
                <a16:creationId xmlns:a16="http://schemas.microsoft.com/office/drawing/2014/main" id="{A84B588D-7BF4-4E2B-B61F-7584B846EA58}"/>
              </a:ext>
            </a:extLst>
          </p:cNvPr>
          <p:cNvSpPr/>
          <p:nvPr/>
        </p:nvSpPr>
        <p:spPr>
          <a:xfrm>
            <a:off x="357319" y="5314889"/>
            <a:ext cx="210925" cy="230099"/>
          </a:xfrm>
          <a:custGeom>
            <a:avLst/>
            <a:gdLst/>
            <a:ahLst/>
            <a:cxnLst/>
            <a:rect l="l" t="t" r="r" b="b"/>
            <a:pathLst>
              <a:path w="396649" h="432707" extrusionOk="0">
                <a:moveTo>
                  <a:pt x="54089" y="0"/>
                </a:moveTo>
                <a:cubicBezTo>
                  <a:pt x="64043" y="0"/>
                  <a:pt x="72541" y="3521"/>
                  <a:pt x="79584" y="10564"/>
                </a:cubicBezTo>
                <a:cubicBezTo>
                  <a:pt x="86626" y="17607"/>
                  <a:pt x="90148" y="26105"/>
                  <a:pt x="90148" y="36059"/>
                </a:cubicBezTo>
                <a:cubicBezTo>
                  <a:pt x="90148" y="46013"/>
                  <a:pt x="86626" y="54511"/>
                  <a:pt x="79584" y="61554"/>
                </a:cubicBezTo>
                <a:cubicBezTo>
                  <a:pt x="72541" y="68597"/>
                  <a:pt x="64043" y="72118"/>
                  <a:pt x="54089" y="72118"/>
                </a:cubicBezTo>
                <a:cubicBezTo>
                  <a:pt x="47891" y="72118"/>
                  <a:pt x="41881" y="70428"/>
                  <a:pt x="36059" y="67047"/>
                </a:cubicBezTo>
                <a:lnTo>
                  <a:pt x="36059" y="180295"/>
                </a:lnTo>
                <a:cubicBezTo>
                  <a:pt x="36059" y="200202"/>
                  <a:pt x="44886" y="217198"/>
                  <a:pt x="62540" y="231284"/>
                </a:cubicBezTo>
                <a:cubicBezTo>
                  <a:pt x="80194" y="245370"/>
                  <a:pt x="101416" y="252412"/>
                  <a:pt x="126207" y="252412"/>
                </a:cubicBezTo>
                <a:cubicBezTo>
                  <a:pt x="150997" y="252412"/>
                  <a:pt x="172219" y="245370"/>
                  <a:pt x="189873" y="231284"/>
                </a:cubicBezTo>
                <a:cubicBezTo>
                  <a:pt x="207527" y="217198"/>
                  <a:pt x="216354" y="200202"/>
                  <a:pt x="216354" y="180295"/>
                </a:cubicBezTo>
                <a:lnTo>
                  <a:pt x="216354" y="67047"/>
                </a:lnTo>
                <a:cubicBezTo>
                  <a:pt x="210532" y="70428"/>
                  <a:pt x="204522" y="72118"/>
                  <a:pt x="198324" y="72118"/>
                </a:cubicBezTo>
                <a:cubicBezTo>
                  <a:pt x="188371" y="72118"/>
                  <a:pt x="179873" y="68597"/>
                  <a:pt x="172830" y="61554"/>
                </a:cubicBezTo>
                <a:cubicBezTo>
                  <a:pt x="165787" y="54511"/>
                  <a:pt x="162266" y="46013"/>
                  <a:pt x="162266" y="36059"/>
                </a:cubicBezTo>
                <a:cubicBezTo>
                  <a:pt x="162266" y="26105"/>
                  <a:pt x="165787" y="17607"/>
                  <a:pt x="172830" y="10564"/>
                </a:cubicBezTo>
                <a:cubicBezTo>
                  <a:pt x="179873" y="3521"/>
                  <a:pt x="188371" y="0"/>
                  <a:pt x="198324" y="0"/>
                </a:cubicBezTo>
                <a:cubicBezTo>
                  <a:pt x="204898" y="0"/>
                  <a:pt x="211002" y="1690"/>
                  <a:pt x="216636" y="5071"/>
                </a:cubicBezTo>
                <a:cubicBezTo>
                  <a:pt x="222270" y="8451"/>
                  <a:pt x="226683" y="12959"/>
                  <a:pt x="229876" y="18593"/>
                </a:cubicBezTo>
                <a:cubicBezTo>
                  <a:pt x="231754" y="18217"/>
                  <a:pt x="233257" y="18029"/>
                  <a:pt x="234383" y="18029"/>
                </a:cubicBezTo>
                <a:cubicBezTo>
                  <a:pt x="239267" y="18029"/>
                  <a:pt x="243492" y="19813"/>
                  <a:pt x="247061" y="23382"/>
                </a:cubicBezTo>
                <a:cubicBezTo>
                  <a:pt x="250629" y="26950"/>
                  <a:pt x="252413" y="31176"/>
                  <a:pt x="252413" y="36059"/>
                </a:cubicBezTo>
                <a:lnTo>
                  <a:pt x="252413" y="180295"/>
                </a:lnTo>
                <a:cubicBezTo>
                  <a:pt x="252413" y="207339"/>
                  <a:pt x="242084" y="231002"/>
                  <a:pt x="221425" y="251286"/>
                </a:cubicBezTo>
                <a:cubicBezTo>
                  <a:pt x="200766" y="271569"/>
                  <a:pt x="175037" y="283588"/>
                  <a:pt x="144236" y="287345"/>
                </a:cubicBezTo>
                <a:lnTo>
                  <a:pt x="144236" y="324530"/>
                </a:lnTo>
                <a:cubicBezTo>
                  <a:pt x="144236" y="344438"/>
                  <a:pt x="153063" y="361434"/>
                  <a:pt x="170717" y="375520"/>
                </a:cubicBezTo>
                <a:cubicBezTo>
                  <a:pt x="188371" y="389606"/>
                  <a:pt x="209593" y="396648"/>
                  <a:pt x="234383" y="396648"/>
                </a:cubicBezTo>
                <a:cubicBezTo>
                  <a:pt x="259174" y="396648"/>
                  <a:pt x="280396" y="389606"/>
                  <a:pt x="298050" y="375520"/>
                </a:cubicBezTo>
                <a:cubicBezTo>
                  <a:pt x="315704" y="361434"/>
                  <a:pt x="324531" y="344438"/>
                  <a:pt x="324531" y="324530"/>
                </a:cubicBezTo>
                <a:lnTo>
                  <a:pt x="324531" y="213255"/>
                </a:lnTo>
                <a:cubicBezTo>
                  <a:pt x="313826" y="209311"/>
                  <a:pt x="305140" y="202737"/>
                  <a:pt x="298473" y="193535"/>
                </a:cubicBezTo>
                <a:cubicBezTo>
                  <a:pt x="291805" y="184332"/>
                  <a:pt x="288472" y="173909"/>
                  <a:pt x="288472" y="162265"/>
                </a:cubicBezTo>
                <a:cubicBezTo>
                  <a:pt x="288472" y="147241"/>
                  <a:pt x="293730" y="134470"/>
                  <a:pt x="304248" y="123952"/>
                </a:cubicBezTo>
                <a:cubicBezTo>
                  <a:pt x="314765" y="113435"/>
                  <a:pt x="327536" y="108177"/>
                  <a:pt x="342560" y="108177"/>
                </a:cubicBezTo>
                <a:cubicBezTo>
                  <a:pt x="357585" y="108177"/>
                  <a:pt x="370356" y="113435"/>
                  <a:pt x="380873" y="123952"/>
                </a:cubicBezTo>
                <a:cubicBezTo>
                  <a:pt x="391390" y="134470"/>
                  <a:pt x="396649" y="147241"/>
                  <a:pt x="396649" y="162265"/>
                </a:cubicBezTo>
                <a:cubicBezTo>
                  <a:pt x="396649" y="173909"/>
                  <a:pt x="393315" y="184332"/>
                  <a:pt x="386648" y="193535"/>
                </a:cubicBezTo>
                <a:cubicBezTo>
                  <a:pt x="379981" y="202737"/>
                  <a:pt x="371295" y="209311"/>
                  <a:pt x="360590" y="213255"/>
                </a:cubicBezTo>
                <a:lnTo>
                  <a:pt x="360590" y="324530"/>
                </a:lnTo>
                <a:cubicBezTo>
                  <a:pt x="360590" y="354392"/>
                  <a:pt x="348241" y="379886"/>
                  <a:pt x="323545" y="401015"/>
                </a:cubicBezTo>
                <a:cubicBezTo>
                  <a:pt x="298848" y="422143"/>
                  <a:pt x="269128" y="432707"/>
                  <a:pt x="234383" y="432707"/>
                </a:cubicBezTo>
                <a:cubicBezTo>
                  <a:pt x="199639" y="432707"/>
                  <a:pt x="169919" y="422143"/>
                  <a:pt x="145222" y="401015"/>
                </a:cubicBezTo>
                <a:cubicBezTo>
                  <a:pt x="120526" y="379886"/>
                  <a:pt x="108177" y="354392"/>
                  <a:pt x="108177" y="324530"/>
                </a:cubicBezTo>
                <a:lnTo>
                  <a:pt x="108177" y="287345"/>
                </a:lnTo>
                <a:cubicBezTo>
                  <a:pt x="77377" y="283588"/>
                  <a:pt x="51647" y="271569"/>
                  <a:pt x="30989" y="251286"/>
                </a:cubicBezTo>
                <a:cubicBezTo>
                  <a:pt x="10330" y="231002"/>
                  <a:pt x="0" y="207339"/>
                  <a:pt x="0" y="180295"/>
                </a:cubicBezTo>
                <a:lnTo>
                  <a:pt x="0" y="36059"/>
                </a:lnTo>
                <a:cubicBezTo>
                  <a:pt x="0" y="31176"/>
                  <a:pt x="1785" y="26950"/>
                  <a:pt x="5353" y="23382"/>
                </a:cubicBezTo>
                <a:cubicBezTo>
                  <a:pt x="8921" y="19813"/>
                  <a:pt x="13147" y="18029"/>
                  <a:pt x="18030" y="18029"/>
                </a:cubicBezTo>
                <a:cubicBezTo>
                  <a:pt x="19157" y="18029"/>
                  <a:pt x="20659" y="18217"/>
                  <a:pt x="22537" y="18593"/>
                </a:cubicBezTo>
                <a:cubicBezTo>
                  <a:pt x="25730" y="12959"/>
                  <a:pt x="30144" y="8451"/>
                  <a:pt x="35778" y="5071"/>
                </a:cubicBezTo>
                <a:cubicBezTo>
                  <a:pt x="41412" y="1690"/>
                  <a:pt x="47516" y="0"/>
                  <a:pt x="54089" y="0"/>
                </a:cubicBezTo>
                <a:close/>
                <a:moveTo>
                  <a:pt x="342560" y="144236"/>
                </a:moveTo>
                <a:cubicBezTo>
                  <a:pt x="337677" y="144236"/>
                  <a:pt x="333452" y="146020"/>
                  <a:pt x="329883" y="149588"/>
                </a:cubicBezTo>
                <a:cubicBezTo>
                  <a:pt x="326315" y="153156"/>
                  <a:pt x="324531" y="157382"/>
                  <a:pt x="324531" y="162265"/>
                </a:cubicBezTo>
                <a:cubicBezTo>
                  <a:pt x="324531" y="167148"/>
                  <a:pt x="326315" y="171374"/>
                  <a:pt x="329883" y="174942"/>
                </a:cubicBezTo>
                <a:cubicBezTo>
                  <a:pt x="333452" y="178510"/>
                  <a:pt x="337677" y="180295"/>
                  <a:pt x="342560" y="180295"/>
                </a:cubicBezTo>
                <a:cubicBezTo>
                  <a:pt x="347443" y="180295"/>
                  <a:pt x="351669" y="178510"/>
                  <a:pt x="355237" y="174942"/>
                </a:cubicBezTo>
                <a:cubicBezTo>
                  <a:pt x="358806" y="171374"/>
                  <a:pt x="360590" y="167148"/>
                  <a:pt x="360590" y="162265"/>
                </a:cubicBezTo>
                <a:cubicBezTo>
                  <a:pt x="360590" y="157382"/>
                  <a:pt x="358806" y="153156"/>
                  <a:pt x="355237" y="149588"/>
                </a:cubicBezTo>
                <a:cubicBezTo>
                  <a:pt x="351669" y="146020"/>
                  <a:pt x="347443" y="144236"/>
                  <a:pt x="342560" y="144236"/>
                </a:cubicBezTo>
                <a:close/>
              </a:path>
            </a:pathLst>
          </a:custGeom>
          <a:solidFill>
            <a:srgbClr val="06657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Calibri"/>
              <a:buNone/>
              <a:tabLst/>
              <a:defRPr/>
            </a:pPr>
            <a:endParaRPr kumimoji="0" sz="13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0" name="Google Shape;522;p21">
            <a:extLst>
              <a:ext uri="{FF2B5EF4-FFF2-40B4-BE49-F238E27FC236}">
                <a16:creationId xmlns:a16="http://schemas.microsoft.com/office/drawing/2014/main" id="{B790CAA5-F496-4BBE-9C52-E278D1FB3E72}"/>
              </a:ext>
            </a:extLst>
          </p:cNvPr>
          <p:cNvSpPr/>
          <p:nvPr/>
        </p:nvSpPr>
        <p:spPr>
          <a:xfrm>
            <a:off x="3081787" y="5314891"/>
            <a:ext cx="278037" cy="230099"/>
          </a:xfrm>
          <a:custGeom>
            <a:avLst/>
            <a:gdLst/>
            <a:ahLst/>
            <a:cxnLst/>
            <a:rect l="l" t="t" r="r" b="b"/>
            <a:pathLst>
              <a:path w="522855" h="432707" extrusionOk="0">
                <a:moveTo>
                  <a:pt x="180295" y="0"/>
                </a:moveTo>
                <a:lnTo>
                  <a:pt x="504825" y="0"/>
                </a:lnTo>
                <a:cubicBezTo>
                  <a:pt x="509709" y="0"/>
                  <a:pt x="513934" y="1784"/>
                  <a:pt x="517502" y="5352"/>
                </a:cubicBezTo>
                <a:cubicBezTo>
                  <a:pt x="521071" y="8921"/>
                  <a:pt x="522855" y="13146"/>
                  <a:pt x="522855" y="18029"/>
                </a:cubicBezTo>
                <a:lnTo>
                  <a:pt x="522855" y="342560"/>
                </a:lnTo>
                <a:cubicBezTo>
                  <a:pt x="522855" y="347443"/>
                  <a:pt x="521071" y="351668"/>
                  <a:pt x="517502" y="355237"/>
                </a:cubicBezTo>
                <a:cubicBezTo>
                  <a:pt x="513934" y="358805"/>
                  <a:pt x="509709" y="360589"/>
                  <a:pt x="504825" y="360589"/>
                </a:cubicBezTo>
                <a:lnTo>
                  <a:pt x="450737" y="360589"/>
                </a:lnTo>
                <a:cubicBezTo>
                  <a:pt x="450737" y="380497"/>
                  <a:pt x="443694" y="397493"/>
                  <a:pt x="429609" y="411579"/>
                </a:cubicBezTo>
                <a:cubicBezTo>
                  <a:pt x="415523" y="425664"/>
                  <a:pt x="398527" y="432707"/>
                  <a:pt x="378619" y="432707"/>
                </a:cubicBezTo>
                <a:cubicBezTo>
                  <a:pt x="358711" y="432707"/>
                  <a:pt x="341715" y="425664"/>
                  <a:pt x="327630" y="411579"/>
                </a:cubicBezTo>
                <a:cubicBezTo>
                  <a:pt x="313544" y="397493"/>
                  <a:pt x="306501" y="380497"/>
                  <a:pt x="306501" y="360589"/>
                </a:cubicBezTo>
                <a:lnTo>
                  <a:pt x="198324" y="360589"/>
                </a:lnTo>
                <a:cubicBezTo>
                  <a:pt x="198324" y="380497"/>
                  <a:pt x="191281" y="397493"/>
                  <a:pt x="177196" y="411579"/>
                </a:cubicBezTo>
                <a:cubicBezTo>
                  <a:pt x="163111" y="425664"/>
                  <a:pt x="146114" y="432707"/>
                  <a:pt x="126206" y="432707"/>
                </a:cubicBezTo>
                <a:cubicBezTo>
                  <a:pt x="106299" y="432707"/>
                  <a:pt x="89302" y="425664"/>
                  <a:pt x="75217" y="411579"/>
                </a:cubicBezTo>
                <a:cubicBezTo>
                  <a:pt x="61131" y="397493"/>
                  <a:pt x="54089" y="380497"/>
                  <a:pt x="54089" y="360589"/>
                </a:cubicBezTo>
                <a:lnTo>
                  <a:pt x="18030" y="360589"/>
                </a:lnTo>
                <a:cubicBezTo>
                  <a:pt x="13147" y="360589"/>
                  <a:pt x="8922" y="358805"/>
                  <a:pt x="5353" y="355237"/>
                </a:cubicBezTo>
                <a:cubicBezTo>
                  <a:pt x="1784" y="351668"/>
                  <a:pt x="0" y="347443"/>
                  <a:pt x="0" y="342560"/>
                </a:cubicBezTo>
                <a:cubicBezTo>
                  <a:pt x="0" y="337677"/>
                  <a:pt x="1784" y="333451"/>
                  <a:pt x="5353" y="329883"/>
                </a:cubicBezTo>
                <a:cubicBezTo>
                  <a:pt x="8922" y="326315"/>
                  <a:pt x="13147" y="324530"/>
                  <a:pt x="18030" y="324530"/>
                </a:cubicBezTo>
                <a:lnTo>
                  <a:pt x="18030" y="207339"/>
                </a:lnTo>
                <a:cubicBezTo>
                  <a:pt x="18030" y="202456"/>
                  <a:pt x="19251" y="197009"/>
                  <a:pt x="21692" y="191000"/>
                </a:cubicBezTo>
                <a:cubicBezTo>
                  <a:pt x="24134" y="184990"/>
                  <a:pt x="27139" y="180201"/>
                  <a:pt x="30706" y="176632"/>
                </a:cubicBezTo>
                <a:lnTo>
                  <a:pt x="86486" y="120854"/>
                </a:lnTo>
                <a:cubicBezTo>
                  <a:pt x="90054" y="117285"/>
                  <a:pt x="94843" y="114280"/>
                  <a:pt x="100853" y="111839"/>
                </a:cubicBezTo>
                <a:cubicBezTo>
                  <a:pt x="106863" y="109398"/>
                  <a:pt x="112309" y="108177"/>
                  <a:pt x="117192" y="108177"/>
                </a:cubicBezTo>
                <a:lnTo>
                  <a:pt x="162265" y="108177"/>
                </a:lnTo>
                <a:lnTo>
                  <a:pt x="162265" y="18029"/>
                </a:lnTo>
                <a:cubicBezTo>
                  <a:pt x="162265" y="13146"/>
                  <a:pt x="164050" y="8921"/>
                  <a:pt x="167618" y="5352"/>
                </a:cubicBezTo>
                <a:cubicBezTo>
                  <a:pt x="171187" y="1784"/>
                  <a:pt x="175412" y="0"/>
                  <a:pt x="180295" y="0"/>
                </a:cubicBezTo>
                <a:close/>
                <a:moveTo>
                  <a:pt x="315516" y="36059"/>
                </a:moveTo>
                <a:cubicBezTo>
                  <a:pt x="312887" y="36059"/>
                  <a:pt x="310727" y="36904"/>
                  <a:pt x="309037" y="38594"/>
                </a:cubicBezTo>
                <a:cubicBezTo>
                  <a:pt x="307347" y="40285"/>
                  <a:pt x="306501" y="42444"/>
                  <a:pt x="306501" y="45074"/>
                </a:cubicBezTo>
                <a:lnTo>
                  <a:pt x="306501" y="108177"/>
                </a:lnTo>
                <a:lnTo>
                  <a:pt x="243398" y="108177"/>
                </a:lnTo>
                <a:cubicBezTo>
                  <a:pt x="240769" y="108177"/>
                  <a:pt x="238609" y="109022"/>
                  <a:pt x="236919" y="110712"/>
                </a:cubicBezTo>
                <a:cubicBezTo>
                  <a:pt x="235228" y="112402"/>
                  <a:pt x="234384" y="114562"/>
                  <a:pt x="234384" y="117192"/>
                </a:cubicBezTo>
                <a:lnTo>
                  <a:pt x="234384" y="171280"/>
                </a:lnTo>
                <a:cubicBezTo>
                  <a:pt x="234384" y="173909"/>
                  <a:pt x="235228" y="176069"/>
                  <a:pt x="236919" y="177759"/>
                </a:cubicBezTo>
                <a:cubicBezTo>
                  <a:pt x="238609" y="179449"/>
                  <a:pt x="240769" y="180295"/>
                  <a:pt x="243398" y="180295"/>
                </a:cubicBezTo>
                <a:lnTo>
                  <a:pt x="306501" y="180295"/>
                </a:lnTo>
                <a:lnTo>
                  <a:pt x="306501" y="243398"/>
                </a:lnTo>
                <a:cubicBezTo>
                  <a:pt x="306501" y="246027"/>
                  <a:pt x="307347" y="248187"/>
                  <a:pt x="309037" y="249877"/>
                </a:cubicBezTo>
                <a:cubicBezTo>
                  <a:pt x="310727" y="251567"/>
                  <a:pt x="312887" y="252412"/>
                  <a:pt x="315516" y="252412"/>
                </a:cubicBezTo>
                <a:lnTo>
                  <a:pt x="369604" y="252412"/>
                </a:lnTo>
                <a:cubicBezTo>
                  <a:pt x="372234" y="252412"/>
                  <a:pt x="374394" y="251567"/>
                  <a:pt x="376084" y="249877"/>
                </a:cubicBezTo>
                <a:cubicBezTo>
                  <a:pt x="377774" y="248187"/>
                  <a:pt x="378619" y="246027"/>
                  <a:pt x="378619" y="243398"/>
                </a:cubicBezTo>
                <a:lnTo>
                  <a:pt x="378619" y="180295"/>
                </a:lnTo>
                <a:lnTo>
                  <a:pt x="441722" y="180295"/>
                </a:lnTo>
                <a:cubicBezTo>
                  <a:pt x="444352" y="180295"/>
                  <a:pt x="446511" y="179449"/>
                  <a:pt x="448201" y="177759"/>
                </a:cubicBezTo>
                <a:cubicBezTo>
                  <a:pt x="449892" y="176069"/>
                  <a:pt x="450737" y="173909"/>
                  <a:pt x="450737" y="171280"/>
                </a:cubicBezTo>
                <a:lnTo>
                  <a:pt x="450737" y="117192"/>
                </a:lnTo>
                <a:cubicBezTo>
                  <a:pt x="450737" y="114562"/>
                  <a:pt x="449892" y="112402"/>
                  <a:pt x="448201" y="110712"/>
                </a:cubicBezTo>
                <a:cubicBezTo>
                  <a:pt x="446511" y="109022"/>
                  <a:pt x="444352" y="108177"/>
                  <a:pt x="441722" y="108177"/>
                </a:cubicBezTo>
                <a:lnTo>
                  <a:pt x="378619" y="108177"/>
                </a:lnTo>
                <a:lnTo>
                  <a:pt x="378619" y="45074"/>
                </a:lnTo>
                <a:cubicBezTo>
                  <a:pt x="378619" y="42444"/>
                  <a:pt x="377774" y="40285"/>
                  <a:pt x="376084" y="38594"/>
                </a:cubicBezTo>
                <a:cubicBezTo>
                  <a:pt x="374394" y="36904"/>
                  <a:pt x="372234" y="36059"/>
                  <a:pt x="369604" y="36059"/>
                </a:cubicBezTo>
                <a:lnTo>
                  <a:pt x="315516" y="36059"/>
                </a:lnTo>
                <a:close/>
                <a:moveTo>
                  <a:pt x="117755" y="144236"/>
                </a:moveTo>
                <a:cubicBezTo>
                  <a:pt x="115126" y="144611"/>
                  <a:pt x="113060" y="145456"/>
                  <a:pt x="111557" y="146771"/>
                </a:cubicBezTo>
                <a:lnTo>
                  <a:pt x="56624" y="201705"/>
                </a:lnTo>
                <a:cubicBezTo>
                  <a:pt x="55310" y="203958"/>
                  <a:pt x="54464" y="206024"/>
                  <a:pt x="54089" y="207902"/>
                </a:cubicBezTo>
                <a:lnTo>
                  <a:pt x="54089" y="216353"/>
                </a:lnTo>
                <a:lnTo>
                  <a:pt x="162265" y="216353"/>
                </a:lnTo>
                <a:lnTo>
                  <a:pt x="162265" y="144236"/>
                </a:lnTo>
                <a:lnTo>
                  <a:pt x="117755" y="144236"/>
                </a:lnTo>
                <a:close/>
                <a:moveTo>
                  <a:pt x="126206" y="324530"/>
                </a:moveTo>
                <a:cubicBezTo>
                  <a:pt x="116253" y="324530"/>
                  <a:pt x="107755" y="328052"/>
                  <a:pt x="100711" y="335094"/>
                </a:cubicBezTo>
                <a:cubicBezTo>
                  <a:pt x="93669" y="342137"/>
                  <a:pt x="90148" y="350635"/>
                  <a:pt x="90148" y="360589"/>
                </a:cubicBezTo>
                <a:cubicBezTo>
                  <a:pt x="90148" y="370543"/>
                  <a:pt x="93669" y="379041"/>
                  <a:pt x="100711" y="386084"/>
                </a:cubicBezTo>
                <a:cubicBezTo>
                  <a:pt x="107755" y="393127"/>
                  <a:pt x="116253" y="396648"/>
                  <a:pt x="126206" y="396648"/>
                </a:cubicBezTo>
                <a:cubicBezTo>
                  <a:pt x="136160" y="396648"/>
                  <a:pt x="144659" y="393127"/>
                  <a:pt x="151701" y="386084"/>
                </a:cubicBezTo>
                <a:cubicBezTo>
                  <a:pt x="158744" y="379041"/>
                  <a:pt x="162265" y="370543"/>
                  <a:pt x="162265" y="360589"/>
                </a:cubicBezTo>
                <a:cubicBezTo>
                  <a:pt x="162265" y="350635"/>
                  <a:pt x="158744" y="342137"/>
                  <a:pt x="151701" y="335094"/>
                </a:cubicBezTo>
                <a:cubicBezTo>
                  <a:pt x="144659" y="328052"/>
                  <a:pt x="136160" y="324530"/>
                  <a:pt x="126206" y="324530"/>
                </a:cubicBezTo>
                <a:close/>
                <a:moveTo>
                  <a:pt x="378619" y="324530"/>
                </a:moveTo>
                <a:cubicBezTo>
                  <a:pt x="368665" y="324530"/>
                  <a:pt x="360167" y="328052"/>
                  <a:pt x="353124" y="335094"/>
                </a:cubicBezTo>
                <a:cubicBezTo>
                  <a:pt x="346081" y="342137"/>
                  <a:pt x="342560" y="350635"/>
                  <a:pt x="342560" y="360589"/>
                </a:cubicBezTo>
                <a:cubicBezTo>
                  <a:pt x="342560" y="370543"/>
                  <a:pt x="346081" y="379041"/>
                  <a:pt x="353124" y="386084"/>
                </a:cubicBezTo>
                <a:cubicBezTo>
                  <a:pt x="360167" y="393127"/>
                  <a:pt x="368665" y="396648"/>
                  <a:pt x="378619" y="396648"/>
                </a:cubicBezTo>
                <a:cubicBezTo>
                  <a:pt x="388573" y="396648"/>
                  <a:pt x="397071" y="393127"/>
                  <a:pt x="404114" y="386084"/>
                </a:cubicBezTo>
                <a:cubicBezTo>
                  <a:pt x="411156" y="379041"/>
                  <a:pt x="414678" y="370543"/>
                  <a:pt x="414678" y="360589"/>
                </a:cubicBezTo>
                <a:cubicBezTo>
                  <a:pt x="414678" y="350635"/>
                  <a:pt x="411156" y="342137"/>
                  <a:pt x="404114" y="335094"/>
                </a:cubicBezTo>
                <a:cubicBezTo>
                  <a:pt x="397071" y="328052"/>
                  <a:pt x="388573" y="324530"/>
                  <a:pt x="378619" y="324530"/>
                </a:cubicBezTo>
                <a:close/>
              </a:path>
            </a:pathLst>
          </a:custGeom>
          <a:solidFill>
            <a:srgbClr val="06657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Calibri"/>
              <a:buNone/>
              <a:tabLst/>
              <a:defRPr/>
            </a:pPr>
            <a:endParaRPr kumimoji="0" sz="13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1" name="Google Shape;523;p21">
            <a:extLst>
              <a:ext uri="{FF2B5EF4-FFF2-40B4-BE49-F238E27FC236}">
                <a16:creationId xmlns:a16="http://schemas.microsoft.com/office/drawing/2014/main" id="{19C2C3DD-22EB-495D-BAF1-04FBEBB1330E}"/>
              </a:ext>
            </a:extLst>
          </p:cNvPr>
          <p:cNvSpPr/>
          <p:nvPr/>
        </p:nvSpPr>
        <p:spPr>
          <a:xfrm>
            <a:off x="4231558" y="5314888"/>
            <a:ext cx="239687" cy="210924"/>
          </a:xfrm>
          <a:custGeom>
            <a:avLst/>
            <a:gdLst/>
            <a:ahLst/>
            <a:cxnLst/>
            <a:rect l="l" t="t" r="r" b="b"/>
            <a:pathLst>
              <a:path w="450737" h="396648" extrusionOk="0">
                <a:moveTo>
                  <a:pt x="153251" y="0"/>
                </a:moveTo>
                <a:lnTo>
                  <a:pt x="423693" y="0"/>
                </a:lnTo>
                <a:lnTo>
                  <a:pt x="432707" y="54088"/>
                </a:lnTo>
                <a:lnTo>
                  <a:pt x="414677" y="63103"/>
                </a:lnTo>
                <a:lnTo>
                  <a:pt x="414677" y="288471"/>
                </a:lnTo>
                <a:lnTo>
                  <a:pt x="450737" y="342560"/>
                </a:lnTo>
                <a:lnTo>
                  <a:pt x="450737" y="396648"/>
                </a:lnTo>
                <a:lnTo>
                  <a:pt x="126206" y="396648"/>
                </a:lnTo>
                <a:lnTo>
                  <a:pt x="126206" y="342560"/>
                </a:lnTo>
                <a:lnTo>
                  <a:pt x="162265" y="288471"/>
                </a:lnTo>
                <a:lnTo>
                  <a:pt x="126206" y="288471"/>
                </a:lnTo>
                <a:cubicBezTo>
                  <a:pt x="96345" y="288471"/>
                  <a:pt x="70850" y="277907"/>
                  <a:pt x="49722" y="256779"/>
                </a:cubicBezTo>
                <a:cubicBezTo>
                  <a:pt x="28594" y="235651"/>
                  <a:pt x="18030" y="210156"/>
                  <a:pt x="18030" y="180295"/>
                </a:cubicBezTo>
                <a:lnTo>
                  <a:pt x="18030" y="90147"/>
                </a:lnTo>
                <a:lnTo>
                  <a:pt x="0" y="72118"/>
                </a:lnTo>
                <a:lnTo>
                  <a:pt x="9015" y="36059"/>
                </a:lnTo>
                <a:lnTo>
                  <a:pt x="144236" y="36059"/>
                </a:lnTo>
                <a:lnTo>
                  <a:pt x="153251" y="0"/>
                </a:lnTo>
                <a:close/>
                <a:moveTo>
                  <a:pt x="90148" y="108177"/>
                </a:moveTo>
                <a:lnTo>
                  <a:pt x="90148" y="180295"/>
                </a:lnTo>
                <a:cubicBezTo>
                  <a:pt x="90148" y="190248"/>
                  <a:pt x="93669" y="198747"/>
                  <a:pt x="100712" y="205789"/>
                </a:cubicBezTo>
                <a:cubicBezTo>
                  <a:pt x="107755" y="212832"/>
                  <a:pt x="116253" y="216353"/>
                  <a:pt x="126206" y="216353"/>
                </a:cubicBezTo>
                <a:lnTo>
                  <a:pt x="162265" y="216353"/>
                </a:lnTo>
                <a:lnTo>
                  <a:pt x="162265" y="108177"/>
                </a:lnTo>
                <a:lnTo>
                  <a:pt x="90148" y="108177"/>
                </a:lnTo>
                <a:close/>
              </a:path>
            </a:pathLst>
          </a:custGeom>
          <a:solidFill>
            <a:srgbClr val="06657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Calibri"/>
              <a:buNone/>
              <a:tabLst/>
              <a:defRPr/>
            </a:pPr>
            <a:endParaRPr kumimoji="0" sz="13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2" name="Google Shape;524;p21">
            <a:extLst>
              <a:ext uri="{FF2B5EF4-FFF2-40B4-BE49-F238E27FC236}">
                <a16:creationId xmlns:a16="http://schemas.microsoft.com/office/drawing/2014/main" id="{4AC46B1E-2D3A-47E5-8F47-45B450A2052B}"/>
              </a:ext>
            </a:extLst>
          </p:cNvPr>
          <p:cNvSpPr/>
          <p:nvPr/>
        </p:nvSpPr>
        <p:spPr>
          <a:xfrm>
            <a:off x="4571462" y="5314891"/>
            <a:ext cx="230099" cy="230099"/>
          </a:xfrm>
          <a:custGeom>
            <a:avLst/>
            <a:gdLst/>
            <a:ahLst/>
            <a:cxnLst/>
            <a:rect l="l" t="t" r="r" b="b"/>
            <a:pathLst>
              <a:path w="432707" h="432707" extrusionOk="0">
                <a:moveTo>
                  <a:pt x="81133" y="0"/>
                </a:moveTo>
                <a:lnTo>
                  <a:pt x="351574" y="0"/>
                </a:lnTo>
                <a:cubicBezTo>
                  <a:pt x="373923" y="0"/>
                  <a:pt x="393033" y="7935"/>
                  <a:pt x="408903" y="23804"/>
                </a:cubicBezTo>
                <a:cubicBezTo>
                  <a:pt x="424772" y="39674"/>
                  <a:pt x="432707" y="58783"/>
                  <a:pt x="432707" y="81132"/>
                </a:cubicBezTo>
                <a:lnTo>
                  <a:pt x="432707" y="351575"/>
                </a:lnTo>
                <a:cubicBezTo>
                  <a:pt x="432707" y="373924"/>
                  <a:pt x="424772" y="393033"/>
                  <a:pt x="408903" y="408903"/>
                </a:cubicBezTo>
                <a:cubicBezTo>
                  <a:pt x="393033" y="424772"/>
                  <a:pt x="373923" y="432707"/>
                  <a:pt x="351574" y="432707"/>
                </a:cubicBezTo>
                <a:lnTo>
                  <a:pt x="81133" y="432707"/>
                </a:lnTo>
                <a:cubicBezTo>
                  <a:pt x="58783" y="432707"/>
                  <a:pt x="39674" y="424772"/>
                  <a:pt x="23805" y="408903"/>
                </a:cubicBezTo>
                <a:cubicBezTo>
                  <a:pt x="7935" y="393033"/>
                  <a:pt x="0" y="373924"/>
                  <a:pt x="0" y="351575"/>
                </a:cubicBezTo>
                <a:lnTo>
                  <a:pt x="0" y="81132"/>
                </a:lnTo>
                <a:cubicBezTo>
                  <a:pt x="0" y="58783"/>
                  <a:pt x="7935" y="39674"/>
                  <a:pt x="23805" y="23804"/>
                </a:cubicBezTo>
                <a:cubicBezTo>
                  <a:pt x="39674" y="7935"/>
                  <a:pt x="58783" y="0"/>
                  <a:pt x="81133" y="0"/>
                </a:cubicBezTo>
                <a:close/>
                <a:moveTo>
                  <a:pt x="90147" y="72118"/>
                </a:moveTo>
                <a:cubicBezTo>
                  <a:pt x="85265" y="72118"/>
                  <a:pt x="81039" y="73902"/>
                  <a:pt x="77470" y="77470"/>
                </a:cubicBezTo>
                <a:cubicBezTo>
                  <a:pt x="73901" y="81038"/>
                  <a:pt x="72118" y="85264"/>
                  <a:pt x="72118" y="90147"/>
                </a:cubicBezTo>
                <a:lnTo>
                  <a:pt x="72118" y="342560"/>
                </a:lnTo>
                <a:cubicBezTo>
                  <a:pt x="72118" y="347443"/>
                  <a:pt x="73901" y="351668"/>
                  <a:pt x="77470" y="355237"/>
                </a:cubicBezTo>
                <a:cubicBezTo>
                  <a:pt x="81039" y="358805"/>
                  <a:pt x="85265" y="360589"/>
                  <a:pt x="90147" y="360589"/>
                </a:cubicBezTo>
                <a:lnTo>
                  <a:pt x="126206" y="360589"/>
                </a:lnTo>
                <a:cubicBezTo>
                  <a:pt x="131089" y="360589"/>
                  <a:pt x="135315" y="358805"/>
                  <a:pt x="138883" y="355237"/>
                </a:cubicBezTo>
                <a:cubicBezTo>
                  <a:pt x="142451" y="351668"/>
                  <a:pt x="144235" y="347443"/>
                  <a:pt x="144235" y="342560"/>
                </a:cubicBezTo>
                <a:lnTo>
                  <a:pt x="144235" y="252412"/>
                </a:lnTo>
                <a:lnTo>
                  <a:pt x="288471" y="252412"/>
                </a:lnTo>
                <a:lnTo>
                  <a:pt x="288471" y="342560"/>
                </a:lnTo>
                <a:cubicBezTo>
                  <a:pt x="288471" y="347443"/>
                  <a:pt x="290255" y="351668"/>
                  <a:pt x="293823" y="355237"/>
                </a:cubicBezTo>
                <a:cubicBezTo>
                  <a:pt x="297392" y="358805"/>
                  <a:pt x="301617" y="360589"/>
                  <a:pt x="306501" y="360589"/>
                </a:cubicBezTo>
                <a:lnTo>
                  <a:pt x="342559" y="360589"/>
                </a:lnTo>
                <a:cubicBezTo>
                  <a:pt x="347443" y="360589"/>
                  <a:pt x="351668" y="358805"/>
                  <a:pt x="355237" y="355237"/>
                </a:cubicBezTo>
                <a:cubicBezTo>
                  <a:pt x="358805" y="351668"/>
                  <a:pt x="360589" y="347443"/>
                  <a:pt x="360589" y="342560"/>
                </a:cubicBezTo>
                <a:lnTo>
                  <a:pt x="360589" y="90147"/>
                </a:lnTo>
                <a:cubicBezTo>
                  <a:pt x="360589" y="85264"/>
                  <a:pt x="358805" y="81038"/>
                  <a:pt x="355237" y="77470"/>
                </a:cubicBezTo>
                <a:cubicBezTo>
                  <a:pt x="351668" y="73902"/>
                  <a:pt x="347443" y="72118"/>
                  <a:pt x="342559" y="72118"/>
                </a:cubicBezTo>
                <a:lnTo>
                  <a:pt x="306501" y="72118"/>
                </a:lnTo>
                <a:cubicBezTo>
                  <a:pt x="301617" y="72118"/>
                  <a:pt x="297392" y="73902"/>
                  <a:pt x="293823" y="77470"/>
                </a:cubicBezTo>
                <a:cubicBezTo>
                  <a:pt x="290255" y="81038"/>
                  <a:pt x="288471" y="85264"/>
                  <a:pt x="288471" y="90147"/>
                </a:cubicBezTo>
                <a:lnTo>
                  <a:pt x="288471" y="180295"/>
                </a:lnTo>
                <a:lnTo>
                  <a:pt x="144235" y="180295"/>
                </a:lnTo>
                <a:lnTo>
                  <a:pt x="144235" y="90147"/>
                </a:lnTo>
                <a:cubicBezTo>
                  <a:pt x="144235" y="85264"/>
                  <a:pt x="142451" y="81038"/>
                  <a:pt x="138883" y="77470"/>
                </a:cubicBezTo>
                <a:cubicBezTo>
                  <a:pt x="135315" y="73902"/>
                  <a:pt x="131089" y="72118"/>
                  <a:pt x="126206" y="72118"/>
                </a:cubicBezTo>
                <a:lnTo>
                  <a:pt x="90147" y="72118"/>
                </a:lnTo>
                <a:close/>
              </a:path>
            </a:pathLst>
          </a:custGeom>
          <a:solidFill>
            <a:srgbClr val="06657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Calibri"/>
              <a:buNone/>
              <a:tabLst/>
              <a:defRPr/>
            </a:pPr>
            <a:endParaRPr kumimoji="0" sz="13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3" name="Google Shape;525;p21">
            <a:extLst>
              <a:ext uri="{FF2B5EF4-FFF2-40B4-BE49-F238E27FC236}">
                <a16:creationId xmlns:a16="http://schemas.microsoft.com/office/drawing/2014/main" id="{82FACAFD-3217-49B1-9DE6-28EAE39FE4E2}"/>
              </a:ext>
            </a:extLst>
          </p:cNvPr>
          <p:cNvSpPr/>
          <p:nvPr/>
        </p:nvSpPr>
        <p:spPr>
          <a:xfrm>
            <a:off x="4900689" y="5314891"/>
            <a:ext cx="230099" cy="230099"/>
          </a:xfrm>
          <a:custGeom>
            <a:avLst/>
            <a:gdLst/>
            <a:ahLst/>
            <a:cxnLst/>
            <a:rect l="l" t="t" r="r" b="b"/>
            <a:pathLst>
              <a:path w="432706" h="432707" extrusionOk="0">
                <a:moveTo>
                  <a:pt x="81132" y="0"/>
                </a:moveTo>
                <a:lnTo>
                  <a:pt x="351574" y="0"/>
                </a:lnTo>
                <a:cubicBezTo>
                  <a:pt x="373923" y="0"/>
                  <a:pt x="393033" y="7935"/>
                  <a:pt x="408902" y="23804"/>
                </a:cubicBezTo>
                <a:cubicBezTo>
                  <a:pt x="424772" y="39674"/>
                  <a:pt x="432706" y="58783"/>
                  <a:pt x="432706" y="81132"/>
                </a:cubicBezTo>
                <a:lnTo>
                  <a:pt x="432706" y="351575"/>
                </a:lnTo>
                <a:cubicBezTo>
                  <a:pt x="432706" y="373924"/>
                  <a:pt x="424772" y="393033"/>
                  <a:pt x="408902" y="408903"/>
                </a:cubicBezTo>
                <a:cubicBezTo>
                  <a:pt x="393033" y="424772"/>
                  <a:pt x="373923" y="432707"/>
                  <a:pt x="351574" y="432707"/>
                </a:cubicBezTo>
                <a:lnTo>
                  <a:pt x="81132" y="432707"/>
                </a:lnTo>
                <a:cubicBezTo>
                  <a:pt x="58783" y="432707"/>
                  <a:pt x="39674" y="424772"/>
                  <a:pt x="23804" y="408903"/>
                </a:cubicBezTo>
                <a:cubicBezTo>
                  <a:pt x="7935" y="393033"/>
                  <a:pt x="0" y="373924"/>
                  <a:pt x="0" y="351575"/>
                </a:cubicBezTo>
                <a:lnTo>
                  <a:pt x="0" y="81132"/>
                </a:lnTo>
                <a:cubicBezTo>
                  <a:pt x="0" y="58783"/>
                  <a:pt x="7935" y="39674"/>
                  <a:pt x="23804" y="23804"/>
                </a:cubicBezTo>
                <a:cubicBezTo>
                  <a:pt x="39674" y="7935"/>
                  <a:pt x="58783" y="0"/>
                  <a:pt x="81132" y="0"/>
                </a:cubicBezTo>
                <a:close/>
                <a:moveTo>
                  <a:pt x="198324" y="72118"/>
                </a:moveTo>
                <a:cubicBezTo>
                  <a:pt x="193441" y="72118"/>
                  <a:pt x="189216" y="73902"/>
                  <a:pt x="185647" y="77470"/>
                </a:cubicBezTo>
                <a:cubicBezTo>
                  <a:pt x="182079" y="81038"/>
                  <a:pt x="180294" y="85264"/>
                  <a:pt x="180294" y="90147"/>
                </a:cubicBezTo>
                <a:lnTo>
                  <a:pt x="180294" y="180295"/>
                </a:lnTo>
                <a:lnTo>
                  <a:pt x="90147" y="180295"/>
                </a:lnTo>
                <a:cubicBezTo>
                  <a:pt x="85264" y="180295"/>
                  <a:pt x="81038" y="182079"/>
                  <a:pt x="77470" y="185647"/>
                </a:cubicBezTo>
                <a:cubicBezTo>
                  <a:pt x="73902" y="189215"/>
                  <a:pt x="72117" y="193441"/>
                  <a:pt x="72117" y="198324"/>
                </a:cubicBezTo>
                <a:lnTo>
                  <a:pt x="72117" y="234383"/>
                </a:lnTo>
                <a:cubicBezTo>
                  <a:pt x="72117" y="239266"/>
                  <a:pt x="73902" y="243492"/>
                  <a:pt x="77470" y="247060"/>
                </a:cubicBezTo>
                <a:cubicBezTo>
                  <a:pt x="81038" y="250628"/>
                  <a:pt x="85264" y="252412"/>
                  <a:pt x="90147" y="252412"/>
                </a:cubicBezTo>
                <a:lnTo>
                  <a:pt x="180294" y="252412"/>
                </a:lnTo>
                <a:lnTo>
                  <a:pt x="180294" y="342560"/>
                </a:lnTo>
                <a:cubicBezTo>
                  <a:pt x="180294" y="347443"/>
                  <a:pt x="182079" y="351668"/>
                  <a:pt x="185647" y="355237"/>
                </a:cubicBezTo>
                <a:cubicBezTo>
                  <a:pt x="189216" y="358805"/>
                  <a:pt x="193441" y="360589"/>
                  <a:pt x="198324" y="360589"/>
                </a:cubicBezTo>
                <a:lnTo>
                  <a:pt x="234383" y="360589"/>
                </a:lnTo>
                <a:cubicBezTo>
                  <a:pt x="239266" y="360589"/>
                  <a:pt x="243491" y="358805"/>
                  <a:pt x="247060" y="355237"/>
                </a:cubicBezTo>
                <a:cubicBezTo>
                  <a:pt x="250628" y="351668"/>
                  <a:pt x="252412" y="347443"/>
                  <a:pt x="252412" y="342560"/>
                </a:cubicBezTo>
                <a:lnTo>
                  <a:pt x="252412" y="252412"/>
                </a:lnTo>
                <a:lnTo>
                  <a:pt x="342559" y="252412"/>
                </a:lnTo>
                <a:cubicBezTo>
                  <a:pt x="347443" y="252412"/>
                  <a:pt x="351668" y="250628"/>
                  <a:pt x="355236" y="247060"/>
                </a:cubicBezTo>
                <a:cubicBezTo>
                  <a:pt x="358805" y="243492"/>
                  <a:pt x="360589" y="239266"/>
                  <a:pt x="360589" y="234383"/>
                </a:cubicBezTo>
                <a:lnTo>
                  <a:pt x="360589" y="198324"/>
                </a:lnTo>
                <a:cubicBezTo>
                  <a:pt x="360589" y="193441"/>
                  <a:pt x="358805" y="189215"/>
                  <a:pt x="355236" y="185647"/>
                </a:cubicBezTo>
                <a:cubicBezTo>
                  <a:pt x="351668" y="182079"/>
                  <a:pt x="347443" y="180295"/>
                  <a:pt x="342559" y="180295"/>
                </a:cubicBezTo>
                <a:lnTo>
                  <a:pt x="252412" y="180295"/>
                </a:lnTo>
                <a:lnTo>
                  <a:pt x="252412" y="90147"/>
                </a:lnTo>
                <a:cubicBezTo>
                  <a:pt x="252412" y="85264"/>
                  <a:pt x="250628" y="81038"/>
                  <a:pt x="247060" y="77470"/>
                </a:cubicBezTo>
                <a:cubicBezTo>
                  <a:pt x="243491" y="73902"/>
                  <a:pt x="239266" y="72118"/>
                  <a:pt x="234383" y="72118"/>
                </a:cubicBezTo>
                <a:lnTo>
                  <a:pt x="198324" y="72118"/>
                </a:lnTo>
                <a:close/>
              </a:path>
            </a:pathLst>
          </a:custGeom>
          <a:solidFill>
            <a:srgbClr val="06657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Calibri"/>
              <a:buNone/>
              <a:tabLst/>
              <a:defRPr/>
            </a:pPr>
            <a:endParaRPr kumimoji="0" sz="13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4" name="Google Shape;526;p21">
            <a:extLst>
              <a:ext uri="{FF2B5EF4-FFF2-40B4-BE49-F238E27FC236}">
                <a16:creationId xmlns:a16="http://schemas.microsoft.com/office/drawing/2014/main" id="{33435A19-5806-4EBD-96F1-4B7BDF14F669}"/>
              </a:ext>
            </a:extLst>
          </p:cNvPr>
          <p:cNvSpPr/>
          <p:nvPr/>
        </p:nvSpPr>
        <p:spPr>
          <a:xfrm>
            <a:off x="671353" y="5314889"/>
            <a:ext cx="268448" cy="230099"/>
          </a:xfrm>
          <a:custGeom>
            <a:avLst/>
            <a:gdLst/>
            <a:ahLst/>
            <a:cxnLst/>
            <a:rect l="l" t="t" r="r" b="b"/>
            <a:pathLst>
              <a:path w="504824" h="432707" extrusionOk="0">
                <a:moveTo>
                  <a:pt x="423692" y="72118"/>
                </a:moveTo>
                <a:lnTo>
                  <a:pt x="441721" y="72118"/>
                </a:lnTo>
                <a:cubicBezTo>
                  <a:pt x="459000" y="72118"/>
                  <a:pt x="473836" y="78315"/>
                  <a:pt x="486232" y="90711"/>
                </a:cubicBezTo>
                <a:cubicBezTo>
                  <a:pt x="498627" y="103106"/>
                  <a:pt x="504824" y="117943"/>
                  <a:pt x="504824" y="135221"/>
                </a:cubicBezTo>
                <a:lnTo>
                  <a:pt x="504824" y="369604"/>
                </a:lnTo>
                <a:cubicBezTo>
                  <a:pt x="504824" y="386882"/>
                  <a:pt x="498627" y="401719"/>
                  <a:pt x="486232" y="414114"/>
                </a:cubicBezTo>
                <a:cubicBezTo>
                  <a:pt x="473836" y="426510"/>
                  <a:pt x="459000" y="432707"/>
                  <a:pt x="441721" y="432707"/>
                </a:cubicBezTo>
                <a:lnTo>
                  <a:pt x="423692" y="432707"/>
                </a:lnTo>
                <a:close/>
                <a:moveTo>
                  <a:pt x="63103" y="72118"/>
                </a:moveTo>
                <a:lnTo>
                  <a:pt x="81132" y="72118"/>
                </a:lnTo>
                <a:lnTo>
                  <a:pt x="81132" y="432707"/>
                </a:lnTo>
                <a:lnTo>
                  <a:pt x="63103" y="432707"/>
                </a:lnTo>
                <a:cubicBezTo>
                  <a:pt x="45824" y="432707"/>
                  <a:pt x="30988" y="426510"/>
                  <a:pt x="18592" y="414114"/>
                </a:cubicBezTo>
                <a:cubicBezTo>
                  <a:pt x="6197" y="401719"/>
                  <a:pt x="0" y="386882"/>
                  <a:pt x="0" y="369604"/>
                </a:cubicBezTo>
                <a:lnTo>
                  <a:pt x="0" y="135221"/>
                </a:lnTo>
                <a:cubicBezTo>
                  <a:pt x="0" y="117943"/>
                  <a:pt x="6197" y="103106"/>
                  <a:pt x="18592" y="90711"/>
                </a:cubicBezTo>
                <a:cubicBezTo>
                  <a:pt x="30988" y="78315"/>
                  <a:pt x="45824" y="72118"/>
                  <a:pt x="63103" y="72118"/>
                </a:cubicBezTo>
                <a:close/>
                <a:moveTo>
                  <a:pt x="180294" y="36059"/>
                </a:moveTo>
                <a:lnTo>
                  <a:pt x="180294" y="72118"/>
                </a:lnTo>
                <a:lnTo>
                  <a:pt x="324530" y="72118"/>
                </a:lnTo>
                <a:lnTo>
                  <a:pt x="324530" y="36059"/>
                </a:lnTo>
                <a:close/>
                <a:moveTo>
                  <a:pt x="171279" y="0"/>
                </a:moveTo>
                <a:lnTo>
                  <a:pt x="333545" y="0"/>
                </a:lnTo>
                <a:cubicBezTo>
                  <a:pt x="341057" y="0"/>
                  <a:pt x="347442" y="2629"/>
                  <a:pt x="352701" y="7888"/>
                </a:cubicBezTo>
                <a:cubicBezTo>
                  <a:pt x="357959" y="13146"/>
                  <a:pt x="360589" y="19532"/>
                  <a:pt x="360589" y="27044"/>
                </a:cubicBezTo>
                <a:lnTo>
                  <a:pt x="360589" y="72118"/>
                </a:lnTo>
                <a:lnTo>
                  <a:pt x="396648" y="72118"/>
                </a:lnTo>
                <a:lnTo>
                  <a:pt x="396648" y="432707"/>
                </a:lnTo>
                <a:lnTo>
                  <a:pt x="108176" y="432707"/>
                </a:lnTo>
                <a:lnTo>
                  <a:pt x="108176" y="72118"/>
                </a:lnTo>
                <a:lnTo>
                  <a:pt x="144235" y="72118"/>
                </a:lnTo>
                <a:lnTo>
                  <a:pt x="144235" y="27044"/>
                </a:lnTo>
                <a:cubicBezTo>
                  <a:pt x="144235" y="19532"/>
                  <a:pt x="146864" y="13146"/>
                  <a:pt x="152123" y="7888"/>
                </a:cubicBezTo>
                <a:cubicBezTo>
                  <a:pt x="157382" y="2629"/>
                  <a:pt x="163767" y="0"/>
                  <a:pt x="171279" y="0"/>
                </a:cubicBezTo>
                <a:close/>
              </a:path>
            </a:pathLst>
          </a:custGeom>
          <a:solidFill>
            <a:srgbClr val="06657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Calibri"/>
              <a:buNone/>
              <a:tabLst/>
              <a:defRPr/>
            </a:pPr>
            <a:endParaRPr kumimoji="0" sz="13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5" name="Google Shape;527;p21">
            <a:extLst>
              <a:ext uri="{FF2B5EF4-FFF2-40B4-BE49-F238E27FC236}">
                <a16:creationId xmlns:a16="http://schemas.microsoft.com/office/drawing/2014/main" id="{17236B13-292F-4737-91C2-47E2239481F2}"/>
              </a:ext>
            </a:extLst>
          </p:cNvPr>
          <p:cNvSpPr/>
          <p:nvPr/>
        </p:nvSpPr>
        <p:spPr>
          <a:xfrm>
            <a:off x="3462209" y="5314891"/>
            <a:ext cx="268449" cy="230099"/>
          </a:xfrm>
          <a:custGeom>
            <a:avLst/>
            <a:gdLst/>
            <a:ahLst/>
            <a:cxnLst/>
            <a:rect l="l" t="t" r="r" b="b"/>
            <a:pathLst>
              <a:path w="504825" h="432707" extrusionOk="0">
                <a:moveTo>
                  <a:pt x="225369" y="144236"/>
                </a:moveTo>
                <a:cubicBezTo>
                  <a:pt x="222740" y="144236"/>
                  <a:pt x="220581" y="145081"/>
                  <a:pt x="218890" y="146771"/>
                </a:cubicBezTo>
                <a:cubicBezTo>
                  <a:pt x="217200" y="148461"/>
                  <a:pt x="216355" y="150621"/>
                  <a:pt x="216355" y="153250"/>
                </a:cubicBezTo>
                <a:lnTo>
                  <a:pt x="216355" y="216353"/>
                </a:lnTo>
                <a:lnTo>
                  <a:pt x="153252" y="216353"/>
                </a:lnTo>
                <a:cubicBezTo>
                  <a:pt x="150622" y="216353"/>
                  <a:pt x="148462" y="217198"/>
                  <a:pt x="146772" y="218889"/>
                </a:cubicBezTo>
                <a:cubicBezTo>
                  <a:pt x="145082" y="220579"/>
                  <a:pt x="144237" y="222739"/>
                  <a:pt x="144237" y="225368"/>
                </a:cubicBezTo>
                <a:lnTo>
                  <a:pt x="144237" y="279457"/>
                </a:lnTo>
                <a:cubicBezTo>
                  <a:pt x="144237" y="282086"/>
                  <a:pt x="145082" y="284246"/>
                  <a:pt x="146772" y="285936"/>
                </a:cubicBezTo>
                <a:cubicBezTo>
                  <a:pt x="148462" y="287626"/>
                  <a:pt x="150622" y="288471"/>
                  <a:pt x="153252" y="288471"/>
                </a:cubicBezTo>
                <a:lnTo>
                  <a:pt x="216355" y="288471"/>
                </a:lnTo>
                <a:lnTo>
                  <a:pt x="216355" y="351575"/>
                </a:lnTo>
                <a:cubicBezTo>
                  <a:pt x="216355" y="354204"/>
                  <a:pt x="217200" y="356364"/>
                  <a:pt x="218890" y="358054"/>
                </a:cubicBezTo>
                <a:cubicBezTo>
                  <a:pt x="220581" y="359744"/>
                  <a:pt x="222740" y="360589"/>
                  <a:pt x="225369" y="360589"/>
                </a:cubicBezTo>
                <a:lnTo>
                  <a:pt x="279458" y="360589"/>
                </a:lnTo>
                <a:cubicBezTo>
                  <a:pt x="282087" y="360589"/>
                  <a:pt x="284247" y="359744"/>
                  <a:pt x="285937" y="358054"/>
                </a:cubicBezTo>
                <a:cubicBezTo>
                  <a:pt x="287628" y="356364"/>
                  <a:pt x="288472" y="354204"/>
                  <a:pt x="288472" y="351575"/>
                </a:cubicBezTo>
                <a:lnTo>
                  <a:pt x="288472" y="288471"/>
                </a:lnTo>
                <a:lnTo>
                  <a:pt x="351575" y="288471"/>
                </a:lnTo>
                <a:cubicBezTo>
                  <a:pt x="354205" y="288471"/>
                  <a:pt x="356365" y="287626"/>
                  <a:pt x="358055" y="285936"/>
                </a:cubicBezTo>
                <a:cubicBezTo>
                  <a:pt x="359745" y="284246"/>
                  <a:pt x="360591" y="282086"/>
                  <a:pt x="360591" y="279457"/>
                </a:cubicBezTo>
                <a:lnTo>
                  <a:pt x="360591" y="225368"/>
                </a:lnTo>
                <a:cubicBezTo>
                  <a:pt x="360591" y="222739"/>
                  <a:pt x="359745" y="220579"/>
                  <a:pt x="358055" y="218889"/>
                </a:cubicBezTo>
                <a:cubicBezTo>
                  <a:pt x="356365" y="217198"/>
                  <a:pt x="354205" y="216353"/>
                  <a:pt x="351575" y="216353"/>
                </a:cubicBezTo>
                <a:lnTo>
                  <a:pt x="288472" y="216353"/>
                </a:lnTo>
                <a:lnTo>
                  <a:pt x="288472" y="153250"/>
                </a:lnTo>
                <a:cubicBezTo>
                  <a:pt x="288472" y="150621"/>
                  <a:pt x="287628" y="148461"/>
                  <a:pt x="285937" y="146771"/>
                </a:cubicBezTo>
                <a:cubicBezTo>
                  <a:pt x="284247" y="145081"/>
                  <a:pt x="282087" y="144236"/>
                  <a:pt x="279458" y="144236"/>
                </a:cubicBezTo>
                <a:close/>
                <a:moveTo>
                  <a:pt x="432707" y="72118"/>
                </a:moveTo>
                <a:lnTo>
                  <a:pt x="441722" y="72118"/>
                </a:lnTo>
                <a:cubicBezTo>
                  <a:pt x="459000" y="72118"/>
                  <a:pt x="473837" y="78315"/>
                  <a:pt x="486232" y="90711"/>
                </a:cubicBezTo>
                <a:cubicBezTo>
                  <a:pt x="498628" y="103106"/>
                  <a:pt x="504825" y="117943"/>
                  <a:pt x="504825" y="135221"/>
                </a:cubicBezTo>
                <a:lnTo>
                  <a:pt x="504825" y="369604"/>
                </a:lnTo>
                <a:cubicBezTo>
                  <a:pt x="504825" y="386882"/>
                  <a:pt x="498628" y="401719"/>
                  <a:pt x="486232" y="414114"/>
                </a:cubicBezTo>
                <a:cubicBezTo>
                  <a:pt x="473837" y="426510"/>
                  <a:pt x="459000" y="432707"/>
                  <a:pt x="441722" y="432707"/>
                </a:cubicBezTo>
                <a:lnTo>
                  <a:pt x="432707" y="432707"/>
                </a:lnTo>
                <a:close/>
                <a:moveTo>
                  <a:pt x="63103" y="72118"/>
                </a:moveTo>
                <a:lnTo>
                  <a:pt x="72118" y="72118"/>
                </a:lnTo>
                <a:lnTo>
                  <a:pt x="72118" y="432707"/>
                </a:lnTo>
                <a:lnTo>
                  <a:pt x="63103" y="432707"/>
                </a:lnTo>
                <a:cubicBezTo>
                  <a:pt x="45825" y="432707"/>
                  <a:pt x="30988" y="426510"/>
                  <a:pt x="18593" y="414114"/>
                </a:cubicBezTo>
                <a:cubicBezTo>
                  <a:pt x="6198" y="401719"/>
                  <a:pt x="0" y="386882"/>
                  <a:pt x="0" y="369604"/>
                </a:cubicBezTo>
                <a:lnTo>
                  <a:pt x="0" y="135221"/>
                </a:lnTo>
                <a:cubicBezTo>
                  <a:pt x="0" y="117943"/>
                  <a:pt x="6198" y="103106"/>
                  <a:pt x="18593" y="90711"/>
                </a:cubicBezTo>
                <a:cubicBezTo>
                  <a:pt x="30988" y="78315"/>
                  <a:pt x="45825" y="72118"/>
                  <a:pt x="63103" y="72118"/>
                </a:cubicBezTo>
                <a:close/>
                <a:moveTo>
                  <a:pt x="180296" y="36059"/>
                </a:moveTo>
                <a:lnTo>
                  <a:pt x="180296" y="72118"/>
                </a:lnTo>
                <a:lnTo>
                  <a:pt x="324531" y="72118"/>
                </a:lnTo>
                <a:lnTo>
                  <a:pt x="324531" y="36059"/>
                </a:lnTo>
                <a:close/>
                <a:moveTo>
                  <a:pt x="171281" y="0"/>
                </a:moveTo>
                <a:lnTo>
                  <a:pt x="333546" y="0"/>
                </a:lnTo>
                <a:cubicBezTo>
                  <a:pt x="341058" y="0"/>
                  <a:pt x="347444" y="2629"/>
                  <a:pt x="352703" y="7888"/>
                </a:cubicBezTo>
                <a:cubicBezTo>
                  <a:pt x="357961" y="13146"/>
                  <a:pt x="360591" y="19532"/>
                  <a:pt x="360591" y="27044"/>
                </a:cubicBezTo>
                <a:lnTo>
                  <a:pt x="360591" y="72118"/>
                </a:lnTo>
                <a:lnTo>
                  <a:pt x="405664" y="72118"/>
                </a:lnTo>
                <a:lnTo>
                  <a:pt x="405664" y="432707"/>
                </a:lnTo>
                <a:lnTo>
                  <a:pt x="99163" y="432707"/>
                </a:lnTo>
                <a:lnTo>
                  <a:pt x="99163" y="72118"/>
                </a:lnTo>
                <a:lnTo>
                  <a:pt x="144237" y="72118"/>
                </a:lnTo>
                <a:lnTo>
                  <a:pt x="144237" y="27044"/>
                </a:lnTo>
                <a:cubicBezTo>
                  <a:pt x="144237" y="19532"/>
                  <a:pt x="146866" y="13146"/>
                  <a:pt x="152125" y="7888"/>
                </a:cubicBezTo>
                <a:cubicBezTo>
                  <a:pt x="157383" y="2629"/>
                  <a:pt x="163769" y="0"/>
                  <a:pt x="171281" y="0"/>
                </a:cubicBezTo>
                <a:close/>
              </a:path>
            </a:pathLst>
          </a:custGeom>
          <a:solidFill>
            <a:srgbClr val="06657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Calibri"/>
              <a:buNone/>
              <a:tabLst/>
              <a:defRPr/>
            </a:pPr>
            <a:endParaRPr kumimoji="0" sz="13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6" name="Google Shape;528;p21">
            <a:extLst>
              <a:ext uri="{FF2B5EF4-FFF2-40B4-BE49-F238E27FC236}">
                <a16:creationId xmlns:a16="http://schemas.microsoft.com/office/drawing/2014/main" id="{3B9F1D6D-F4C1-4C07-8617-250D7B57E29F}"/>
              </a:ext>
            </a:extLst>
          </p:cNvPr>
          <p:cNvSpPr/>
          <p:nvPr/>
        </p:nvSpPr>
        <p:spPr>
          <a:xfrm>
            <a:off x="3831959" y="5353238"/>
            <a:ext cx="287624" cy="172574"/>
          </a:xfrm>
          <a:custGeom>
            <a:avLst/>
            <a:gdLst/>
            <a:ahLst/>
            <a:cxnLst/>
            <a:rect l="l" t="t" r="r" b="b"/>
            <a:pathLst>
              <a:path w="540884" h="324530" extrusionOk="0">
                <a:moveTo>
                  <a:pt x="126206" y="0"/>
                </a:moveTo>
                <a:lnTo>
                  <a:pt x="144236" y="0"/>
                </a:lnTo>
                <a:lnTo>
                  <a:pt x="189309" y="0"/>
                </a:lnTo>
                <a:lnTo>
                  <a:pt x="216354" y="0"/>
                </a:lnTo>
                <a:cubicBezTo>
                  <a:pt x="221237" y="0"/>
                  <a:pt x="225462" y="422"/>
                  <a:pt x="229031" y="1267"/>
                </a:cubicBezTo>
                <a:cubicBezTo>
                  <a:pt x="232599" y="2112"/>
                  <a:pt x="234383" y="3193"/>
                  <a:pt x="234383" y="4507"/>
                </a:cubicBezTo>
                <a:cubicBezTo>
                  <a:pt x="234383" y="5822"/>
                  <a:pt x="232599" y="6902"/>
                  <a:pt x="229031" y="7747"/>
                </a:cubicBezTo>
                <a:cubicBezTo>
                  <a:pt x="225462" y="8592"/>
                  <a:pt x="221237" y="9014"/>
                  <a:pt x="216354" y="9014"/>
                </a:cubicBezTo>
                <a:lnTo>
                  <a:pt x="196916" y="9014"/>
                </a:lnTo>
                <a:lnTo>
                  <a:pt x="279457" y="108177"/>
                </a:lnTo>
                <a:lnTo>
                  <a:pt x="297487" y="108177"/>
                </a:lnTo>
                <a:lnTo>
                  <a:pt x="360590" y="126206"/>
                </a:lnTo>
                <a:lnTo>
                  <a:pt x="459752" y="135221"/>
                </a:lnTo>
                <a:cubicBezTo>
                  <a:pt x="508769" y="146114"/>
                  <a:pt x="535719" y="154846"/>
                  <a:pt x="540602" y="161420"/>
                </a:cubicBezTo>
                <a:cubicBezTo>
                  <a:pt x="540790" y="161983"/>
                  <a:pt x="540884" y="162265"/>
                  <a:pt x="540884" y="162265"/>
                </a:cubicBezTo>
                <a:cubicBezTo>
                  <a:pt x="540696" y="168275"/>
                  <a:pt x="513652" y="177290"/>
                  <a:pt x="459752" y="189309"/>
                </a:cubicBezTo>
                <a:lnTo>
                  <a:pt x="360590" y="198324"/>
                </a:lnTo>
                <a:lnTo>
                  <a:pt x="297487" y="216353"/>
                </a:lnTo>
                <a:lnTo>
                  <a:pt x="279457" y="216353"/>
                </a:lnTo>
                <a:lnTo>
                  <a:pt x="196916" y="315516"/>
                </a:lnTo>
                <a:lnTo>
                  <a:pt x="216354" y="315516"/>
                </a:lnTo>
                <a:cubicBezTo>
                  <a:pt x="221237" y="315516"/>
                  <a:pt x="225462" y="315938"/>
                  <a:pt x="229031" y="316783"/>
                </a:cubicBezTo>
                <a:cubicBezTo>
                  <a:pt x="232599" y="317628"/>
                  <a:pt x="234383" y="318708"/>
                  <a:pt x="234383" y="320023"/>
                </a:cubicBezTo>
                <a:cubicBezTo>
                  <a:pt x="234383" y="321338"/>
                  <a:pt x="232599" y="322417"/>
                  <a:pt x="229031" y="323262"/>
                </a:cubicBezTo>
                <a:cubicBezTo>
                  <a:pt x="225462" y="324108"/>
                  <a:pt x="221237" y="324530"/>
                  <a:pt x="216354" y="324530"/>
                </a:cubicBezTo>
                <a:lnTo>
                  <a:pt x="189309" y="324530"/>
                </a:lnTo>
                <a:lnTo>
                  <a:pt x="144236" y="324530"/>
                </a:lnTo>
                <a:lnTo>
                  <a:pt x="126206" y="324530"/>
                </a:lnTo>
                <a:lnTo>
                  <a:pt x="126206" y="315516"/>
                </a:lnTo>
                <a:lnTo>
                  <a:pt x="144236" y="315516"/>
                </a:lnTo>
                <a:lnTo>
                  <a:pt x="144236" y="198324"/>
                </a:lnTo>
                <a:lnTo>
                  <a:pt x="99162" y="198324"/>
                </a:lnTo>
                <a:lnTo>
                  <a:pt x="45074" y="261427"/>
                </a:lnTo>
                <a:lnTo>
                  <a:pt x="18030" y="261427"/>
                </a:lnTo>
                <a:lnTo>
                  <a:pt x="9015" y="252412"/>
                </a:lnTo>
                <a:lnTo>
                  <a:pt x="9015" y="198324"/>
                </a:lnTo>
                <a:lnTo>
                  <a:pt x="18030" y="198324"/>
                </a:lnTo>
                <a:lnTo>
                  <a:pt x="18030" y="189309"/>
                </a:lnTo>
                <a:lnTo>
                  <a:pt x="54089" y="189309"/>
                </a:lnTo>
                <a:lnTo>
                  <a:pt x="54089" y="187056"/>
                </a:lnTo>
                <a:lnTo>
                  <a:pt x="0" y="180294"/>
                </a:lnTo>
                <a:lnTo>
                  <a:pt x="0" y="144235"/>
                </a:lnTo>
                <a:lnTo>
                  <a:pt x="54089" y="137475"/>
                </a:lnTo>
                <a:lnTo>
                  <a:pt x="54089" y="135221"/>
                </a:lnTo>
                <a:lnTo>
                  <a:pt x="18030" y="135221"/>
                </a:lnTo>
                <a:lnTo>
                  <a:pt x="18030" y="126206"/>
                </a:lnTo>
                <a:lnTo>
                  <a:pt x="9015" y="126206"/>
                </a:lnTo>
                <a:lnTo>
                  <a:pt x="9015" y="72118"/>
                </a:lnTo>
                <a:lnTo>
                  <a:pt x="18030" y="63103"/>
                </a:lnTo>
                <a:lnTo>
                  <a:pt x="45074" y="63103"/>
                </a:lnTo>
                <a:lnTo>
                  <a:pt x="99162" y="126206"/>
                </a:lnTo>
                <a:lnTo>
                  <a:pt x="144236" y="126206"/>
                </a:lnTo>
                <a:lnTo>
                  <a:pt x="144236" y="9014"/>
                </a:lnTo>
                <a:lnTo>
                  <a:pt x="126206" y="9014"/>
                </a:lnTo>
                <a:lnTo>
                  <a:pt x="126206" y="0"/>
                </a:lnTo>
                <a:close/>
              </a:path>
            </a:pathLst>
          </a:custGeom>
          <a:solidFill>
            <a:srgbClr val="06657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Calibri"/>
              <a:buNone/>
              <a:tabLst/>
              <a:defRPr/>
            </a:pPr>
            <a:endParaRPr kumimoji="0" sz="13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7" name="Google Shape;529;p21">
            <a:extLst>
              <a:ext uri="{FF2B5EF4-FFF2-40B4-BE49-F238E27FC236}">
                <a16:creationId xmlns:a16="http://schemas.microsoft.com/office/drawing/2014/main" id="{E28AB9D1-5273-47A6-BA0A-FFDB05F7D14C}"/>
              </a:ext>
            </a:extLst>
          </p:cNvPr>
          <p:cNvSpPr/>
          <p:nvPr/>
        </p:nvSpPr>
        <p:spPr>
          <a:xfrm>
            <a:off x="5236662" y="5364773"/>
            <a:ext cx="144711" cy="149504"/>
          </a:xfrm>
          <a:custGeom>
            <a:avLst/>
            <a:gdLst/>
            <a:ahLst/>
            <a:cxnLst/>
            <a:rect l="l" t="t" r="r" b="b"/>
            <a:pathLst>
              <a:path w="272133" h="281146" extrusionOk="0">
                <a:moveTo>
                  <a:pt x="248751" y="0"/>
                </a:moveTo>
                <a:cubicBezTo>
                  <a:pt x="251193" y="0"/>
                  <a:pt x="253352" y="938"/>
                  <a:pt x="255231" y="2816"/>
                </a:cubicBezTo>
                <a:lnTo>
                  <a:pt x="269316" y="16902"/>
                </a:lnTo>
                <a:cubicBezTo>
                  <a:pt x="271194" y="18780"/>
                  <a:pt x="272133" y="20940"/>
                  <a:pt x="272133" y="23382"/>
                </a:cubicBezTo>
                <a:cubicBezTo>
                  <a:pt x="272133" y="25823"/>
                  <a:pt x="271194" y="27983"/>
                  <a:pt x="269316" y="29861"/>
                </a:cubicBezTo>
                <a:lnTo>
                  <a:pt x="158604" y="140573"/>
                </a:lnTo>
                <a:lnTo>
                  <a:pt x="269316" y="251285"/>
                </a:lnTo>
                <a:cubicBezTo>
                  <a:pt x="271194" y="253163"/>
                  <a:pt x="272133" y="255323"/>
                  <a:pt x="272133" y="257765"/>
                </a:cubicBezTo>
                <a:cubicBezTo>
                  <a:pt x="272133" y="260206"/>
                  <a:pt x="271194" y="262366"/>
                  <a:pt x="269316" y="264244"/>
                </a:cubicBezTo>
                <a:lnTo>
                  <a:pt x="255231" y="278329"/>
                </a:lnTo>
                <a:cubicBezTo>
                  <a:pt x="253352" y="280208"/>
                  <a:pt x="251193" y="281146"/>
                  <a:pt x="248751" y="281146"/>
                </a:cubicBezTo>
                <a:cubicBezTo>
                  <a:pt x="246310" y="281146"/>
                  <a:pt x="244150" y="280208"/>
                  <a:pt x="242272" y="278329"/>
                </a:cubicBezTo>
                <a:lnTo>
                  <a:pt x="110995" y="147052"/>
                </a:lnTo>
                <a:cubicBezTo>
                  <a:pt x="109117" y="145174"/>
                  <a:pt x="108178" y="143014"/>
                  <a:pt x="108178" y="140573"/>
                </a:cubicBezTo>
                <a:cubicBezTo>
                  <a:pt x="108178" y="138131"/>
                  <a:pt x="109117" y="135972"/>
                  <a:pt x="110995" y="134094"/>
                </a:cubicBezTo>
                <a:lnTo>
                  <a:pt x="242272" y="2816"/>
                </a:lnTo>
                <a:cubicBezTo>
                  <a:pt x="244150" y="938"/>
                  <a:pt x="246310" y="0"/>
                  <a:pt x="248751" y="0"/>
                </a:cubicBezTo>
                <a:close/>
                <a:moveTo>
                  <a:pt x="140573" y="0"/>
                </a:moveTo>
                <a:cubicBezTo>
                  <a:pt x="143015" y="0"/>
                  <a:pt x="145175" y="938"/>
                  <a:pt x="147053" y="2816"/>
                </a:cubicBezTo>
                <a:lnTo>
                  <a:pt x="161138" y="16902"/>
                </a:lnTo>
                <a:cubicBezTo>
                  <a:pt x="163016" y="18780"/>
                  <a:pt x="163956" y="20940"/>
                  <a:pt x="163956" y="23382"/>
                </a:cubicBezTo>
                <a:cubicBezTo>
                  <a:pt x="163956" y="25823"/>
                  <a:pt x="163016" y="27983"/>
                  <a:pt x="161138" y="29861"/>
                </a:cubicBezTo>
                <a:lnTo>
                  <a:pt x="50426" y="140573"/>
                </a:lnTo>
                <a:lnTo>
                  <a:pt x="161138" y="251285"/>
                </a:lnTo>
                <a:cubicBezTo>
                  <a:pt x="163016" y="253163"/>
                  <a:pt x="163956" y="255323"/>
                  <a:pt x="163956" y="257765"/>
                </a:cubicBezTo>
                <a:cubicBezTo>
                  <a:pt x="163956" y="260206"/>
                  <a:pt x="163016" y="262366"/>
                  <a:pt x="161138" y="264244"/>
                </a:cubicBezTo>
                <a:lnTo>
                  <a:pt x="147053" y="278329"/>
                </a:lnTo>
                <a:cubicBezTo>
                  <a:pt x="145175" y="280208"/>
                  <a:pt x="143015" y="281146"/>
                  <a:pt x="140573" y="281146"/>
                </a:cubicBezTo>
                <a:cubicBezTo>
                  <a:pt x="138132" y="281146"/>
                  <a:pt x="135972" y="280208"/>
                  <a:pt x="134094" y="278329"/>
                </a:cubicBezTo>
                <a:lnTo>
                  <a:pt x="2817" y="147052"/>
                </a:lnTo>
                <a:cubicBezTo>
                  <a:pt x="939" y="145174"/>
                  <a:pt x="0" y="143014"/>
                  <a:pt x="0" y="140573"/>
                </a:cubicBezTo>
                <a:cubicBezTo>
                  <a:pt x="0" y="138131"/>
                  <a:pt x="939" y="135972"/>
                  <a:pt x="2817" y="134094"/>
                </a:cubicBezTo>
                <a:lnTo>
                  <a:pt x="134094" y="2816"/>
                </a:lnTo>
                <a:cubicBezTo>
                  <a:pt x="135972" y="938"/>
                  <a:pt x="138132" y="0"/>
                  <a:pt x="140573" y="0"/>
                </a:cubicBezTo>
                <a:close/>
              </a:path>
            </a:pathLst>
          </a:custGeom>
          <a:solidFill>
            <a:srgbClr val="06657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Calibri"/>
              <a:buNone/>
              <a:tabLst/>
              <a:defRPr/>
            </a:pPr>
            <a:endParaRPr kumimoji="0" sz="13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8" name="Google Shape;530;p21">
            <a:extLst>
              <a:ext uri="{FF2B5EF4-FFF2-40B4-BE49-F238E27FC236}">
                <a16:creationId xmlns:a16="http://schemas.microsoft.com/office/drawing/2014/main" id="{63709E52-AB2A-401D-9BB6-FC6B53BBBA8A}"/>
              </a:ext>
            </a:extLst>
          </p:cNvPr>
          <p:cNvSpPr/>
          <p:nvPr/>
        </p:nvSpPr>
        <p:spPr>
          <a:xfrm>
            <a:off x="5485121" y="5364773"/>
            <a:ext cx="144711" cy="149504"/>
          </a:xfrm>
          <a:custGeom>
            <a:avLst/>
            <a:gdLst/>
            <a:ahLst/>
            <a:cxnLst/>
            <a:rect l="l" t="t" r="r" b="b"/>
            <a:pathLst>
              <a:path w="272132" h="281146" extrusionOk="0">
                <a:moveTo>
                  <a:pt x="131558" y="0"/>
                </a:moveTo>
                <a:cubicBezTo>
                  <a:pt x="133999" y="0"/>
                  <a:pt x="136160" y="938"/>
                  <a:pt x="138037" y="2816"/>
                </a:cubicBezTo>
                <a:lnTo>
                  <a:pt x="269314" y="134094"/>
                </a:lnTo>
                <a:cubicBezTo>
                  <a:pt x="271192" y="135972"/>
                  <a:pt x="272132" y="138131"/>
                  <a:pt x="272132" y="140573"/>
                </a:cubicBezTo>
                <a:cubicBezTo>
                  <a:pt x="272132" y="143014"/>
                  <a:pt x="271192" y="145174"/>
                  <a:pt x="269314" y="147052"/>
                </a:cubicBezTo>
                <a:lnTo>
                  <a:pt x="138037" y="278329"/>
                </a:lnTo>
                <a:cubicBezTo>
                  <a:pt x="136160" y="280208"/>
                  <a:pt x="133999" y="281146"/>
                  <a:pt x="131558" y="281146"/>
                </a:cubicBezTo>
                <a:cubicBezTo>
                  <a:pt x="129117" y="281146"/>
                  <a:pt x="126957" y="280208"/>
                  <a:pt x="125079" y="278329"/>
                </a:cubicBezTo>
                <a:lnTo>
                  <a:pt x="110993" y="264244"/>
                </a:lnTo>
                <a:cubicBezTo>
                  <a:pt x="109115" y="262366"/>
                  <a:pt x="108176" y="260206"/>
                  <a:pt x="108176" y="257765"/>
                </a:cubicBezTo>
                <a:cubicBezTo>
                  <a:pt x="108176" y="255323"/>
                  <a:pt x="109115" y="253163"/>
                  <a:pt x="110993" y="251285"/>
                </a:cubicBezTo>
                <a:lnTo>
                  <a:pt x="221706" y="140573"/>
                </a:lnTo>
                <a:lnTo>
                  <a:pt x="110993" y="29861"/>
                </a:lnTo>
                <a:cubicBezTo>
                  <a:pt x="109115" y="27983"/>
                  <a:pt x="108176" y="25823"/>
                  <a:pt x="108176" y="23382"/>
                </a:cubicBezTo>
                <a:cubicBezTo>
                  <a:pt x="108176" y="20940"/>
                  <a:pt x="109115" y="18780"/>
                  <a:pt x="110993" y="16902"/>
                </a:cubicBezTo>
                <a:lnTo>
                  <a:pt x="125079" y="2816"/>
                </a:lnTo>
                <a:cubicBezTo>
                  <a:pt x="126957" y="938"/>
                  <a:pt x="129117" y="0"/>
                  <a:pt x="131558" y="0"/>
                </a:cubicBezTo>
                <a:close/>
                <a:moveTo>
                  <a:pt x="23383" y="0"/>
                </a:moveTo>
                <a:cubicBezTo>
                  <a:pt x="25823" y="0"/>
                  <a:pt x="27984" y="938"/>
                  <a:pt x="29861" y="2816"/>
                </a:cubicBezTo>
                <a:lnTo>
                  <a:pt x="161138" y="134094"/>
                </a:lnTo>
                <a:cubicBezTo>
                  <a:pt x="163017" y="135972"/>
                  <a:pt x="163955" y="138131"/>
                  <a:pt x="163955" y="140573"/>
                </a:cubicBezTo>
                <a:cubicBezTo>
                  <a:pt x="163955" y="143014"/>
                  <a:pt x="163017" y="145174"/>
                  <a:pt x="161138" y="147052"/>
                </a:cubicBezTo>
                <a:lnTo>
                  <a:pt x="29861" y="278329"/>
                </a:lnTo>
                <a:cubicBezTo>
                  <a:pt x="27984" y="280208"/>
                  <a:pt x="25823" y="281146"/>
                  <a:pt x="23383" y="281146"/>
                </a:cubicBezTo>
                <a:cubicBezTo>
                  <a:pt x="20941" y="281146"/>
                  <a:pt x="18781" y="280208"/>
                  <a:pt x="16903" y="278329"/>
                </a:cubicBezTo>
                <a:lnTo>
                  <a:pt x="2818" y="264244"/>
                </a:lnTo>
                <a:cubicBezTo>
                  <a:pt x="939" y="262366"/>
                  <a:pt x="0" y="260206"/>
                  <a:pt x="0" y="257765"/>
                </a:cubicBezTo>
                <a:cubicBezTo>
                  <a:pt x="0" y="255323"/>
                  <a:pt x="939" y="253163"/>
                  <a:pt x="2818" y="251285"/>
                </a:cubicBezTo>
                <a:lnTo>
                  <a:pt x="113529" y="140573"/>
                </a:lnTo>
                <a:lnTo>
                  <a:pt x="2818" y="29861"/>
                </a:lnTo>
                <a:cubicBezTo>
                  <a:pt x="939" y="27983"/>
                  <a:pt x="0" y="25823"/>
                  <a:pt x="0" y="23382"/>
                </a:cubicBezTo>
                <a:cubicBezTo>
                  <a:pt x="0" y="20940"/>
                  <a:pt x="939" y="18780"/>
                  <a:pt x="2818" y="16902"/>
                </a:cubicBezTo>
                <a:lnTo>
                  <a:pt x="16903" y="2816"/>
                </a:lnTo>
                <a:cubicBezTo>
                  <a:pt x="18781" y="938"/>
                  <a:pt x="20941" y="0"/>
                  <a:pt x="23383" y="0"/>
                </a:cubicBezTo>
                <a:close/>
              </a:path>
            </a:pathLst>
          </a:custGeom>
          <a:solidFill>
            <a:srgbClr val="06657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Calibri"/>
              <a:buNone/>
              <a:tabLst/>
              <a:defRPr/>
            </a:pPr>
            <a:endParaRPr kumimoji="0" sz="13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9" name="Google Shape;531;p21">
            <a:extLst>
              <a:ext uri="{FF2B5EF4-FFF2-40B4-BE49-F238E27FC236}">
                <a16:creationId xmlns:a16="http://schemas.microsoft.com/office/drawing/2014/main" id="{D1F9CD9A-8454-4A03-B63B-BB80FAFDB855}"/>
              </a:ext>
            </a:extLst>
          </p:cNvPr>
          <p:cNvSpPr/>
          <p:nvPr/>
        </p:nvSpPr>
        <p:spPr>
          <a:xfrm>
            <a:off x="5747963" y="5359980"/>
            <a:ext cx="149504" cy="144710"/>
          </a:xfrm>
          <a:custGeom>
            <a:avLst/>
            <a:gdLst/>
            <a:ahLst/>
            <a:cxnLst/>
            <a:rect l="l" t="t" r="r" b="b"/>
            <a:pathLst>
              <a:path w="281147" h="272131" extrusionOk="0">
                <a:moveTo>
                  <a:pt x="140574" y="108175"/>
                </a:moveTo>
                <a:cubicBezTo>
                  <a:pt x="143016" y="108175"/>
                  <a:pt x="145175" y="109115"/>
                  <a:pt x="147053" y="110993"/>
                </a:cubicBezTo>
                <a:lnTo>
                  <a:pt x="278330" y="242270"/>
                </a:lnTo>
                <a:cubicBezTo>
                  <a:pt x="280209" y="244148"/>
                  <a:pt x="281147" y="246307"/>
                  <a:pt x="281147" y="248749"/>
                </a:cubicBezTo>
                <a:cubicBezTo>
                  <a:pt x="281147" y="251191"/>
                  <a:pt x="280209" y="253350"/>
                  <a:pt x="278330" y="255228"/>
                </a:cubicBezTo>
                <a:lnTo>
                  <a:pt x="264245" y="269314"/>
                </a:lnTo>
                <a:cubicBezTo>
                  <a:pt x="262367" y="271192"/>
                  <a:pt x="260207" y="272131"/>
                  <a:pt x="257766" y="272131"/>
                </a:cubicBezTo>
                <a:cubicBezTo>
                  <a:pt x="255324" y="272131"/>
                  <a:pt x="253164" y="271192"/>
                  <a:pt x="251286" y="269314"/>
                </a:cubicBezTo>
                <a:lnTo>
                  <a:pt x="140574" y="158602"/>
                </a:lnTo>
                <a:lnTo>
                  <a:pt x="29863" y="269314"/>
                </a:lnTo>
                <a:cubicBezTo>
                  <a:pt x="27984" y="271192"/>
                  <a:pt x="25824" y="272131"/>
                  <a:pt x="23383" y="272131"/>
                </a:cubicBezTo>
                <a:cubicBezTo>
                  <a:pt x="20941" y="272131"/>
                  <a:pt x="18782" y="271192"/>
                  <a:pt x="16903" y="269314"/>
                </a:cubicBezTo>
                <a:lnTo>
                  <a:pt x="2818" y="255228"/>
                </a:lnTo>
                <a:cubicBezTo>
                  <a:pt x="940" y="253350"/>
                  <a:pt x="0" y="251191"/>
                  <a:pt x="0" y="248749"/>
                </a:cubicBezTo>
                <a:cubicBezTo>
                  <a:pt x="0" y="246307"/>
                  <a:pt x="940" y="244148"/>
                  <a:pt x="2818" y="242270"/>
                </a:cubicBezTo>
                <a:lnTo>
                  <a:pt x="134095" y="110993"/>
                </a:lnTo>
                <a:cubicBezTo>
                  <a:pt x="135972" y="109115"/>
                  <a:pt x="138133" y="108175"/>
                  <a:pt x="140574" y="108175"/>
                </a:cubicBezTo>
                <a:close/>
                <a:moveTo>
                  <a:pt x="140574" y="0"/>
                </a:moveTo>
                <a:cubicBezTo>
                  <a:pt x="143016" y="0"/>
                  <a:pt x="145175" y="939"/>
                  <a:pt x="147053" y="2817"/>
                </a:cubicBezTo>
                <a:lnTo>
                  <a:pt x="278330" y="134094"/>
                </a:lnTo>
                <a:cubicBezTo>
                  <a:pt x="280209" y="135972"/>
                  <a:pt x="281147" y="138132"/>
                  <a:pt x="281147" y="140573"/>
                </a:cubicBezTo>
                <a:cubicBezTo>
                  <a:pt x="281147" y="143015"/>
                  <a:pt x="280209" y="145175"/>
                  <a:pt x="278330" y="147053"/>
                </a:cubicBezTo>
                <a:lnTo>
                  <a:pt x="264245" y="161138"/>
                </a:lnTo>
                <a:cubicBezTo>
                  <a:pt x="262367" y="163016"/>
                  <a:pt x="260207" y="163955"/>
                  <a:pt x="257766" y="163955"/>
                </a:cubicBezTo>
                <a:cubicBezTo>
                  <a:pt x="255324" y="163955"/>
                  <a:pt x="253164" y="163016"/>
                  <a:pt x="251286" y="161138"/>
                </a:cubicBezTo>
                <a:lnTo>
                  <a:pt x="140574" y="50426"/>
                </a:lnTo>
                <a:lnTo>
                  <a:pt x="29863" y="161138"/>
                </a:lnTo>
                <a:cubicBezTo>
                  <a:pt x="27984" y="163016"/>
                  <a:pt x="25824" y="163955"/>
                  <a:pt x="23383" y="163955"/>
                </a:cubicBezTo>
                <a:cubicBezTo>
                  <a:pt x="20941" y="163955"/>
                  <a:pt x="18782" y="163016"/>
                  <a:pt x="16903" y="161138"/>
                </a:cubicBezTo>
                <a:lnTo>
                  <a:pt x="2818" y="147053"/>
                </a:lnTo>
                <a:cubicBezTo>
                  <a:pt x="940" y="145175"/>
                  <a:pt x="0" y="143015"/>
                  <a:pt x="0" y="140573"/>
                </a:cubicBezTo>
                <a:cubicBezTo>
                  <a:pt x="0" y="138132"/>
                  <a:pt x="940" y="135972"/>
                  <a:pt x="2818" y="134094"/>
                </a:cubicBezTo>
                <a:lnTo>
                  <a:pt x="134095" y="2817"/>
                </a:lnTo>
                <a:cubicBezTo>
                  <a:pt x="135972" y="939"/>
                  <a:pt x="138133" y="0"/>
                  <a:pt x="140574" y="0"/>
                </a:cubicBezTo>
                <a:close/>
              </a:path>
            </a:pathLst>
          </a:custGeom>
          <a:solidFill>
            <a:srgbClr val="06657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Calibri"/>
              <a:buNone/>
              <a:tabLst/>
              <a:defRPr/>
            </a:pPr>
            <a:endParaRPr kumimoji="0" sz="13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0" name="Google Shape;532;p21">
            <a:extLst>
              <a:ext uri="{FF2B5EF4-FFF2-40B4-BE49-F238E27FC236}">
                <a16:creationId xmlns:a16="http://schemas.microsoft.com/office/drawing/2014/main" id="{AF5D2D25-B9EE-4DE8-981D-BD9DCFB540BC}"/>
              </a:ext>
            </a:extLst>
          </p:cNvPr>
          <p:cNvSpPr/>
          <p:nvPr/>
        </p:nvSpPr>
        <p:spPr>
          <a:xfrm>
            <a:off x="2114899" y="5295715"/>
            <a:ext cx="230099" cy="268449"/>
          </a:xfrm>
          <a:custGeom>
            <a:avLst/>
            <a:gdLst/>
            <a:ahLst/>
            <a:cxnLst/>
            <a:rect l="l" t="t" r="r" b="b"/>
            <a:pathLst>
              <a:path w="432706" h="504825" extrusionOk="0">
                <a:moveTo>
                  <a:pt x="117191" y="360589"/>
                </a:moveTo>
                <a:lnTo>
                  <a:pt x="315515" y="360589"/>
                </a:lnTo>
                <a:cubicBezTo>
                  <a:pt x="318144" y="360589"/>
                  <a:pt x="320304" y="361434"/>
                  <a:pt x="321994" y="363125"/>
                </a:cubicBezTo>
                <a:cubicBezTo>
                  <a:pt x="323684" y="364815"/>
                  <a:pt x="324530" y="366975"/>
                  <a:pt x="324530" y="369604"/>
                </a:cubicBezTo>
                <a:lnTo>
                  <a:pt x="324530" y="387634"/>
                </a:lnTo>
                <a:cubicBezTo>
                  <a:pt x="324530" y="390263"/>
                  <a:pt x="323684" y="392423"/>
                  <a:pt x="321994" y="394113"/>
                </a:cubicBezTo>
                <a:cubicBezTo>
                  <a:pt x="320304" y="395803"/>
                  <a:pt x="318144" y="396648"/>
                  <a:pt x="315515" y="396648"/>
                </a:cubicBezTo>
                <a:lnTo>
                  <a:pt x="117191" y="396648"/>
                </a:lnTo>
                <a:cubicBezTo>
                  <a:pt x="114562" y="396648"/>
                  <a:pt x="112402" y="395803"/>
                  <a:pt x="110712" y="394113"/>
                </a:cubicBezTo>
                <a:cubicBezTo>
                  <a:pt x="109021" y="392423"/>
                  <a:pt x="108176" y="390263"/>
                  <a:pt x="108176" y="387634"/>
                </a:cubicBezTo>
                <a:lnTo>
                  <a:pt x="108176" y="369604"/>
                </a:lnTo>
                <a:cubicBezTo>
                  <a:pt x="108176" y="366975"/>
                  <a:pt x="109021" y="364815"/>
                  <a:pt x="110712" y="363125"/>
                </a:cubicBezTo>
                <a:cubicBezTo>
                  <a:pt x="112402" y="361434"/>
                  <a:pt x="114562" y="360589"/>
                  <a:pt x="117191" y="360589"/>
                </a:cubicBezTo>
                <a:close/>
                <a:moveTo>
                  <a:pt x="117191" y="288471"/>
                </a:moveTo>
                <a:lnTo>
                  <a:pt x="315515" y="288471"/>
                </a:lnTo>
                <a:cubicBezTo>
                  <a:pt x="318144" y="288471"/>
                  <a:pt x="320304" y="289317"/>
                  <a:pt x="321994" y="291007"/>
                </a:cubicBezTo>
                <a:cubicBezTo>
                  <a:pt x="323684" y="292697"/>
                  <a:pt x="324530" y="294857"/>
                  <a:pt x="324530" y="297486"/>
                </a:cubicBezTo>
                <a:lnTo>
                  <a:pt x="324530" y="315516"/>
                </a:lnTo>
                <a:cubicBezTo>
                  <a:pt x="324530" y="318145"/>
                  <a:pt x="323684" y="320305"/>
                  <a:pt x="321994" y="321995"/>
                </a:cubicBezTo>
                <a:cubicBezTo>
                  <a:pt x="320304" y="323685"/>
                  <a:pt x="318144" y="324530"/>
                  <a:pt x="315515" y="324530"/>
                </a:cubicBezTo>
                <a:lnTo>
                  <a:pt x="117191" y="324530"/>
                </a:lnTo>
                <a:cubicBezTo>
                  <a:pt x="114562" y="324530"/>
                  <a:pt x="112402" y="323685"/>
                  <a:pt x="110712" y="321995"/>
                </a:cubicBezTo>
                <a:cubicBezTo>
                  <a:pt x="109021" y="320305"/>
                  <a:pt x="108176" y="318145"/>
                  <a:pt x="108176" y="315516"/>
                </a:cubicBezTo>
                <a:lnTo>
                  <a:pt x="108176" y="297486"/>
                </a:lnTo>
                <a:cubicBezTo>
                  <a:pt x="108176" y="294857"/>
                  <a:pt x="109021" y="292697"/>
                  <a:pt x="110712" y="291007"/>
                </a:cubicBezTo>
                <a:cubicBezTo>
                  <a:pt x="112402" y="289317"/>
                  <a:pt x="114562" y="288471"/>
                  <a:pt x="117191" y="288471"/>
                </a:cubicBezTo>
                <a:close/>
                <a:moveTo>
                  <a:pt x="117191" y="216353"/>
                </a:moveTo>
                <a:lnTo>
                  <a:pt x="315515" y="216353"/>
                </a:lnTo>
                <a:cubicBezTo>
                  <a:pt x="318144" y="216353"/>
                  <a:pt x="320304" y="217198"/>
                  <a:pt x="321994" y="218888"/>
                </a:cubicBezTo>
                <a:cubicBezTo>
                  <a:pt x="323684" y="220578"/>
                  <a:pt x="324530" y="222738"/>
                  <a:pt x="324530" y="225367"/>
                </a:cubicBezTo>
                <a:lnTo>
                  <a:pt x="324530" y="243397"/>
                </a:lnTo>
                <a:cubicBezTo>
                  <a:pt x="324530" y="246026"/>
                  <a:pt x="323684" y="248186"/>
                  <a:pt x="321994" y="249876"/>
                </a:cubicBezTo>
                <a:cubicBezTo>
                  <a:pt x="320304" y="251566"/>
                  <a:pt x="318144" y="252411"/>
                  <a:pt x="315515" y="252411"/>
                </a:cubicBezTo>
                <a:lnTo>
                  <a:pt x="117191" y="252411"/>
                </a:lnTo>
                <a:cubicBezTo>
                  <a:pt x="114562" y="252411"/>
                  <a:pt x="112402" y="251566"/>
                  <a:pt x="110712" y="249876"/>
                </a:cubicBezTo>
                <a:cubicBezTo>
                  <a:pt x="109021" y="248186"/>
                  <a:pt x="108176" y="246026"/>
                  <a:pt x="108176" y="243397"/>
                </a:cubicBezTo>
                <a:lnTo>
                  <a:pt x="108176" y="225367"/>
                </a:lnTo>
                <a:cubicBezTo>
                  <a:pt x="108176" y="222738"/>
                  <a:pt x="109021" y="220578"/>
                  <a:pt x="110712" y="218888"/>
                </a:cubicBezTo>
                <a:cubicBezTo>
                  <a:pt x="112402" y="217198"/>
                  <a:pt x="114562" y="216353"/>
                  <a:pt x="117191" y="216353"/>
                </a:cubicBezTo>
                <a:close/>
                <a:moveTo>
                  <a:pt x="288471" y="38312"/>
                </a:moveTo>
                <a:lnTo>
                  <a:pt x="288471" y="144236"/>
                </a:lnTo>
                <a:lnTo>
                  <a:pt x="394394" y="144236"/>
                </a:lnTo>
                <a:cubicBezTo>
                  <a:pt x="392516" y="138789"/>
                  <a:pt x="390450" y="134939"/>
                  <a:pt x="388196" y="132685"/>
                </a:cubicBezTo>
                <a:lnTo>
                  <a:pt x="300021" y="44510"/>
                </a:lnTo>
                <a:cubicBezTo>
                  <a:pt x="297767" y="42256"/>
                  <a:pt x="293917" y="40191"/>
                  <a:pt x="288471" y="38312"/>
                </a:cubicBezTo>
                <a:close/>
                <a:moveTo>
                  <a:pt x="36059" y="36059"/>
                </a:moveTo>
                <a:lnTo>
                  <a:pt x="36059" y="468766"/>
                </a:lnTo>
                <a:lnTo>
                  <a:pt x="396648" y="468766"/>
                </a:lnTo>
                <a:lnTo>
                  <a:pt x="396648" y="180295"/>
                </a:lnTo>
                <a:lnTo>
                  <a:pt x="279456" y="180295"/>
                </a:lnTo>
                <a:cubicBezTo>
                  <a:pt x="271944" y="180295"/>
                  <a:pt x="265558" y="177665"/>
                  <a:pt x="260300" y="172407"/>
                </a:cubicBezTo>
                <a:cubicBezTo>
                  <a:pt x="255041" y="167148"/>
                  <a:pt x="252412" y="160763"/>
                  <a:pt x="252412" y="153251"/>
                </a:cubicBezTo>
                <a:lnTo>
                  <a:pt x="252412" y="36059"/>
                </a:lnTo>
                <a:close/>
                <a:moveTo>
                  <a:pt x="27044" y="0"/>
                </a:moveTo>
                <a:lnTo>
                  <a:pt x="279456" y="0"/>
                </a:lnTo>
                <a:cubicBezTo>
                  <a:pt x="286968" y="0"/>
                  <a:pt x="295232" y="1878"/>
                  <a:pt x="304246" y="5634"/>
                </a:cubicBezTo>
                <a:cubicBezTo>
                  <a:pt x="313261" y="9390"/>
                  <a:pt x="320398" y="13898"/>
                  <a:pt x="325656" y="19156"/>
                </a:cubicBezTo>
                <a:lnTo>
                  <a:pt x="413550" y="107050"/>
                </a:lnTo>
                <a:cubicBezTo>
                  <a:pt x="418809" y="112309"/>
                  <a:pt x="423316" y="119445"/>
                  <a:pt x="427073" y="128460"/>
                </a:cubicBezTo>
                <a:cubicBezTo>
                  <a:pt x="430828" y="137475"/>
                  <a:pt x="432706" y="145738"/>
                  <a:pt x="432706" y="153251"/>
                </a:cubicBezTo>
                <a:lnTo>
                  <a:pt x="432706" y="477781"/>
                </a:lnTo>
                <a:cubicBezTo>
                  <a:pt x="432706" y="485293"/>
                  <a:pt x="430077" y="491679"/>
                  <a:pt x="424818" y="496937"/>
                </a:cubicBezTo>
                <a:cubicBezTo>
                  <a:pt x="419560" y="502196"/>
                  <a:pt x="413175" y="504825"/>
                  <a:pt x="405662" y="504825"/>
                </a:cubicBezTo>
                <a:lnTo>
                  <a:pt x="27044" y="504825"/>
                </a:lnTo>
                <a:cubicBezTo>
                  <a:pt x="19531" y="504825"/>
                  <a:pt x="13146" y="502196"/>
                  <a:pt x="7888" y="496937"/>
                </a:cubicBezTo>
                <a:cubicBezTo>
                  <a:pt x="2629" y="491679"/>
                  <a:pt x="0" y="485293"/>
                  <a:pt x="0" y="477781"/>
                </a:cubicBezTo>
                <a:lnTo>
                  <a:pt x="0" y="27044"/>
                </a:lnTo>
                <a:cubicBezTo>
                  <a:pt x="0" y="19532"/>
                  <a:pt x="2629" y="13147"/>
                  <a:pt x="7888" y="7888"/>
                </a:cubicBezTo>
                <a:cubicBezTo>
                  <a:pt x="13146" y="2629"/>
                  <a:pt x="19531" y="0"/>
                  <a:pt x="27044" y="0"/>
                </a:cubicBezTo>
                <a:close/>
              </a:path>
            </a:pathLst>
          </a:custGeom>
          <a:solidFill>
            <a:srgbClr val="06657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Calibri"/>
              <a:buNone/>
              <a:tabLst/>
              <a:defRPr/>
            </a:pPr>
            <a:endParaRPr kumimoji="0" sz="13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1" name="Google Shape;533;p21">
            <a:extLst>
              <a:ext uri="{FF2B5EF4-FFF2-40B4-BE49-F238E27FC236}">
                <a16:creationId xmlns:a16="http://schemas.microsoft.com/office/drawing/2014/main" id="{6A5449B7-CF75-4CFF-9CA9-7007E5D1BC88}"/>
              </a:ext>
            </a:extLst>
          </p:cNvPr>
          <p:cNvSpPr/>
          <p:nvPr/>
        </p:nvSpPr>
        <p:spPr>
          <a:xfrm>
            <a:off x="2444128" y="5295715"/>
            <a:ext cx="210924" cy="268449"/>
          </a:xfrm>
          <a:custGeom>
            <a:avLst/>
            <a:gdLst/>
            <a:ahLst/>
            <a:cxnLst/>
            <a:rect l="l" t="t" r="r" b="b"/>
            <a:pathLst>
              <a:path w="396648" h="504825" extrusionOk="0">
                <a:moveTo>
                  <a:pt x="297487" y="360589"/>
                </a:moveTo>
                <a:lnTo>
                  <a:pt x="315517" y="360589"/>
                </a:lnTo>
                <a:cubicBezTo>
                  <a:pt x="317958" y="360589"/>
                  <a:pt x="320072" y="361481"/>
                  <a:pt x="321855" y="363266"/>
                </a:cubicBezTo>
                <a:cubicBezTo>
                  <a:pt x="323640" y="365050"/>
                  <a:pt x="324532" y="367162"/>
                  <a:pt x="324532" y="369604"/>
                </a:cubicBezTo>
                <a:lnTo>
                  <a:pt x="324532" y="387634"/>
                </a:lnTo>
                <a:cubicBezTo>
                  <a:pt x="324532" y="390075"/>
                  <a:pt x="323640" y="392188"/>
                  <a:pt x="321855" y="393972"/>
                </a:cubicBezTo>
                <a:cubicBezTo>
                  <a:pt x="320072" y="395756"/>
                  <a:pt x="317958" y="396648"/>
                  <a:pt x="315517" y="396648"/>
                </a:cubicBezTo>
                <a:lnTo>
                  <a:pt x="297487" y="396648"/>
                </a:lnTo>
                <a:cubicBezTo>
                  <a:pt x="295046" y="396648"/>
                  <a:pt x="292933" y="395756"/>
                  <a:pt x="291149" y="393972"/>
                </a:cubicBezTo>
                <a:cubicBezTo>
                  <a:pt x="289365" y="392188"/>
                  <a:pt x="288473" y="390075"/>
                  <a:pt x="288473" y="387634"/>
                </a:cubicBezTo>
                <a:lnTo>
                  <a:pt x="288473" y="369604"/>
                </a:lnTo>
                <a:cubicBezTo>
                  <a:pt x="288473" y="367162"/>
                  <a:pt x="289365" y="365050"/>
                  <a:pt x="291149" y="363266"/>
                </a:cubicBezTo>
                <a:cubicBezTo>
                  <a:pt x="292933" y="361481"/>
                  <a:pt x="295046" y="360589"/>
                  <a:pt x="297487" y="360589"/>
                </a:cubicBezTo>
                <a:close/>
                <a:moveTo>
                  <a:pt x="81134" y="360589"/>
                </a:moveTo>
                <a:lnTo>
                  <a:pt x="99163" y="360589"/>
                </a:lnTo>
                <a:cubicBezTo>
                  <a:pt x="101605" y="360589"/>
                  <a:pt x="103718" y="361481"/>
                  <a:pt x="105502" y="363266"/>
                </a:cubicBezTo>
                <a:cubicBezTo>
                  <a:pt x="107286" y="365050"/>
                  <a:pt x="108178" y="367162"/>
                  <a:pt x="108178" y="369604"/>
                </a:cubicBezTo>
                <a:lnTo>
                  <a:pt x="108178" y="387634"/>
                </a:lnTo>
                <a:cubicBezTo>
                  <a:pt x="108178" y="390075"/>
                  <a:pt x="107286" y="392188"/>
                  <a:pt x="105502" y="393972"/>
                </a:cubicBezTo>
                <a:cubicBezTo>
                  <a:pt x="103718" y="395756"/>
                  <a:pt x="101605" y="396648"/>
                  <a:pt x="99163" y="396648"/>
                </a:cubicBezTo>
                <a:lnTo>
                  <a:pt x="81134" y="396648"/>
                </a:lnTo>
                <a:cubicBezTo>
                  <a:pt x="78693" y="396648"/>
                  <a:pt x="76580" y="395756"/>
                  <a:pt x="74795" y="393972"/>
                </a:cubicBezTo>
                <a:cubicBezTo>
                  <a:pt x="73011" y="392188"/>
                  <a:pt x="72119" y="390075"/>
                  <a:pt x="72119" y="387634"/>
                </a:cubicBezTo>
                <a:lnTo>
                  <a:pt x="72119" y="369604"/>
                </a:lnTo>
                <a:cubicBezTo>
                  <a:pt x="72119" y="367162"/>
                  <a:pt x="73011" y="365050"/>
                  <a:pt x="74795" y="363266"/>
                </a:cubicBezTo>
                <a:cubicBezTo>
                  <a:pt x="76580" y="361481"/>
                  <a:pt x="78693" y="360589"/>
                  <a:pt x="81134" y="360589"/>
                </a:cubicBezTo>
                <a:close/>
                <a:moveTo>
                  <a:pt x="297487" y="288471"/>
                </a:moveTo>
                <a:lnTo>
                  <a:pt x="315517" y="288471"/>
                </a:lnTo>
                <a:cubicBezTo>
                  <a:pt x="317958" y="288471"/>
                  <a:pt x="320072" y="289363"/>
                  <a:pt x="321855" y="291148"/>
                </a:cubicBezTo>
                <a:cubicBezTo>
                  <a:pt x="323640" y="292932"/>
                  <a:pt x="324532" y="295045"/>
                  <a:pt x="324532" y="297486"/>
                </a:cubicBezTo>
                <a:lnTo>
                  <a:pt x="324532" y="315516"/>
                </a:lnTo>
                <a:cubicBezTo>
                  <a:pt x="324532" y="317957"/>
                  <a:pt x="323640" y="320070"/>
                  <a:pt x="321855" y="321854"/>
                </a:cubicBezTo>
                <a:cubicBezTo>
                  <a:pt x="320072" y="323638"/>
                  <a:pt x="317958" y="324530"/>
                  <a:pt x="315517" y="324530"/>
                </a:cubicBezTo>
                <a:lnTo>
                  <a:pt x="297487" y="324530"/>
                </a:lnTo>
                <a:cubicBezTo>
                  <a:pt x="295046" y="324530"/>
                  <a:pt x="292933" y="323638"/>
                  <a:pt x="291149" y="321854"/>
                </a:cubicBezTo>
                <a:cubicBezTo>
                  <a:pt x="289365" y="320070"/>
                  <a:pt x="288473" y="317957"/>
                  <a:pt x="288473" y="315516"/>
                </a:cubicBezTo>
                <a:lnTo>
                  <a:pt x="288473" y="297486"/>
                </a:lnTo>
                <a:cubicBezTo>
                  <a:pt x="288473" y="295045"/>
                  <a:pt x="289365" y="292932"/>
                  <a:pt x="291149" y="291148"/>
                </a:cubicBezTo>
                <a:cubicBezTo>
                  <a:pt x="292933" y="289363"/>
                  <a:pt x="295046" y="288471"/>
                  <a:pt x="297487" y="288471"/>
                </a:cubicBezTo>
                <a:close/>
                <a:moveTo>
                  <a:pt x="225370" y="288471"/>
                </a:moveTo>
                <a:lnTo>
                  <a:pt x="243399" y="288471"/>
                </a:lnTo>
                <a:cubicBezTo>
                  <a:pt x="245841" y="288471"/>
                  <a:pt x="247953" y="289363"/>
                  <a:pt x="249738" y="291148"/>
                </a:cubicBezTo>
                <a:cubicBezTo>
                  <a:pt x="251522" y="292932"/>
                  <a:pt x="252414" y="295045"/>
                  <a:pt x="252414" y="297486"/>
                </a:cubicBezTo>
                <a:lnTo>
                  <a:pt x="252414" y="315516"/>
                </a:lnTo>
                <a:cubicBezTo>
                  <a:pt x="252414" y="317957"/>
                  <a:pt x="251522" y="320070"/>
                  <a:pt x="249738" y="321854"/>
                </a:cubicBezTo>
                <a:cubicBezTo>
                  <a:pt x="247953" y="323638"/>
                  <a:pt x="245841" y="324530"/>
                  <a:pt x="243399" y="324530"/>
                </a:cubicBezTo>
                <a:lnTo>
                  <a:pt x="225370" y="324530"/>
                </a:lnTo>
                <a:cubicBezTo>
                  <a:pt x="222928" y="324530"/>
                  <a:pt x="220816" y="323638"/>
                  <a:pt x="219031" y="321854"/>
                </a:cubicBezTo>
                <a:cubicBezTo>
                  <a:pt x="217247" y="320070"/>
                  <a:pt x="216355" y="317957"/>
                  <a:pt x="216355" y="315516"/>
                </a:cubicBezTo>
                <a:lnTo>
                  <a:pt x="216355" y="297486"/>
                </a:lnTo>
                <a:cubicBezTo>
                  <a:pt x="216355" y="295045"/>
                  <a:pt x="217247" y="292932"/>
                  <a:pt x="219031" y="291148"/>
                </a:cubicBezTo>
                <a:cubicBezTo>
                  <a:pt x="220816" y="289363"/>
                  <a:pt x="222928" y="288471"/>
                  <a:pt x="225370" y="288471"/>
                </a:cubicBezTo>
                <a:close/>
                <a:moveTo>
                  <a:pt x="153251" y="288471"/>
                </a:moveTo>
                <a:lnTo>
                  <a:pt x="171281" y="288471"/>
                </a:lnTo>
                <a:cubicBezTo>
                  <a:pt x="173723" y="288471"/>
                  <a:pt x="175836" y="289363"/>
                  <a:pt x="177619" y="291148"/>
                </a:cubicBezTo>
                <a:cubicBezTo>
                  <a:pt x="179404" y="292932"/>
                  <a:pt x="180296" y="295045"/>
                  <a:pt x="180296" y="297486"/>
                </a:cubicBezTo>
                <a:lnTo>
                  <a:pt x="180296" y="315516"/>
                </a:lnTo>
                <a:cubicBezTo>
                  <a:pt x="180296" y="317957"/>
                  <a:pt x="179404" y="320070"/>
                  <a:pt x="177619" y="321854"/>
                </a:cubicBezTo>
                <a:cubicBezTo>
                  <a:pt x="175836" y="323638"/>
                  <a:pt x="173723" y="324530"/>
                  <a:pt x="171281" y="324530"/>
                </a:cubicBezTo>
                <a:lnTo>
                  <a:pt x="153251" y="324530"/>
                </a:lnTo>
                <a:cubicBezTo>
                  <a:pt x="150810" y="324530"/>
                  <a:pt x="148697" y="323638"/>
                  <a:pt x="146913" y="321854"/>
                </a:cubicBezTo>
                <a:cubicBezTo>
                  <a:pt x="145129" y="320070"/>
                  <a:pt x="144237" y="317957"/>
                  <a:pt x="144237" y="315516"/>
                </a:cubicBezTo>
                <a:lnTo>
                  <a:pt x="144237" y="297486"/>
                </a:lnTo>
                <a:cubicBezTo>
                  <a:pt x="144237" y="295045"/>
                  <a:pt x="145129" y="292932"/>
                  <a:pt x="146913" y="291148"/>
                </a:cubicBezTo>
                <a:cubicBezTo>
                  <a:pt x="148697" y="289363"/>
                  <a:pt x="150810" y="288471"/>
                  <a:pt x="153251" y="288471"/>
                </a:cubicBezTo>
                <a:close/>
                <a:moveTo>
                  <a:pt x="81134" y="288471"/>
                </a:moveTo>
                <a:lnTo>
                  <a:pt x="99163" y="288471"/>
                </a:lnTo>
                <a:cubicBezTo>
                  <a:pt x="101605" y="288471"/>
                  <a:pt x="103718" y="289363"/>
                  <a:pt x="105502" y="291148"/>
                </a:cubicBezTo>
                <a:cubicBezTo>
                  <a:pt x="107286" y="292932"/>
                  <a:pt x="108178" y="295045"/>
                  <a:pt x="108178" y="297486"/>
                </a:cubicBezTo>
                <a:lnTo>
                  <a:pt x="108178" y="315516"/>
                </a:lnTo>
                <a:cubicBezTo>
                  <a:pt x="108178" y="317957"/>
                  <a:pt x="107286" y="320070"/>
                  <a:pt x="105502" y="321854"/>
                </a:cubicBezTo>
                <a:cubicBezTo>
                  <a:pt x="103718" y="323638"/>
                  <a:pt x="101605" y="324530"/>
                  <a:pt x="99163" y="324530"/>
                </a:cubicBezTo>
                <a:lnTo>
                  <a:pt x="81134" y="324530"/>
                </a:lnTo>
                <a:cubicBezTo>
                  <a:pt x="78693" y="324530"/>
                  <a:pt x="76580" y="323638"/>
                  <a:pt x="74795" y="321854"/>
                </a:cubicBezTo>
                <a:cubicBezTo>
                  <a:pt x="73011" y="320070"/>
                  <a:pt x="72119" y="317957"/>
                  <a:pt x="72119" y="315516"/>
                </a:cubicBezTo>
                <a:lnTo>
                  <a:pt x="72119" y="297486"/>
                </a:lnTo>
                <a:cubicBezTo>
                  <a:pt x="72119" y="295045"/>
                  <a:pt x="73011" y="292932"/>
                  <a:pt x="74795" y="291148"/>
                </a:cubicBezTo>
                <a:cubicBezTo>
                  <a:pt x="76580" y="289363"/>
                  <a:pt x="78693" y="288471"/>
                  <a:pt x="81134" y="288471"/>
                </a:cubicBezTo>
                <a:close/>
                <a:moveTo>
                  <a:pt x="297487" y="216353"/>
                </a:moveTo>
                <a:lnTo>
                  <a:pt x="315517" y="216353"/>
                </a:lnTo>
                <a:cubicBezTo>
                  <a:pt x="317958" y="216353"/>
                  <a:pt x="320072" y="217245"/>
                  <a:pt x="321855" y="219029"/>
                </a:cubicBezTo>
                <a:cubicBezTo>
                  <a:pt x="323640" y="220813"/>
                  <a:pt x="324532" y="222926"/>
                  <a:pt x="324532" y="225367"/>
                </a:cubicBezTo>
                <a:lnTo>
                  <a:pt x="324532" y="243397"/>
                </a:lnTo>
                <a:cubicBezTo>
                  <a:pt x="324532" y="245838"/>
                  <a:pt x="323640" y="247951"/>
                  <a:pt x="321855" y="249735"/>
                </a:cubicBezTo>
                <a:cubicBezTo>
                  <a:pt x="320072" y="251519"/>
                  <a:pt x="317958" y="252411"/>
                  <a:pt x="315517" y="252411"/>
                </a:cubicBezTo>
                <a:lnTo>
                  <a:pt x="297487" y="252411"/>
                </a:lnTo>
                <a:cubicBezTo>
                  <a:pt x="295046" y="252411"/>
                  <a:pt x="292933" y="251519"/>
                  <a:pt x="291149" y="249735"/>
                </a:cubicBezTo>
                <a:cubicBezTo>
                  <a:pt x="289365" y="247951"/>
                  <a:pt x="288473" y="245838"/>
                  <a:pt x="288473" y="243397"/>
                </a:cubicBezTo>
                <a:lnTo>
                  <a:pt x="288473" y="225367"/>
                </a:lnTo>
                <a:cubicBezTo>
                  <a:pt x="288473" y="222926"/>
                  <a:pt x="289365" y="220813"/>
                  <a:pt x="291149" y="219029"/>
                </a:cubicBezTo>
                <a:cubicBezTo>
                  <a:pt x="292933" y="217245"/>
                  <a:pt x="295046" y="216353"/>
                  <a:pt x="297487" y="216353"/>
                </a:cubicBezTo>
                <a:close/>
                <a:moveTo>
                  <a:pt x="225370" y="216353"/>
                </a:moveTo>
                <a:lnTo>
                  <a:pt x="243399" y="216353"/>
                </a:lnTo>
                <a:cubicBezTo>
                  <a:pt x="245841" y="216353"/>
                  <a:pt x="247953" y="217245"/>
                  <a:pt x="249738" y="219029"/>
                </a:cubicBezTo>
                <a:cubicBezTo>
                  <a:pt x="251522" y="220813"/>
                  <a:pt x="252414" y="222926"/>
                  <a:pt x="252414" y="225367"/>
                </a:cubicBezTo>
                <a:lnTo>
                  <a:pt x="252414" y="243397"/>
                </a:lnTo>
                <a:cubicBezTo>
                  <a:pt x="252414" y="245838"/>
                  <a:pt x="251522" y="247951"/>
                  <a:pt x="249738" y="249735"/>
                </a:cubicBezTo>
                <a:cubicBezTo>
                  <a:pt x="247953" y="251519"/>
                  <a:pt x="245841" y="252411"/>
                  <a:pt x="243399" y="252411"/>
                </a:cubicBezTo>
                <a:lnTo>
                  <a:pt x="225370" y="252411"/>
                </a:lnTo>
                <a:cubicBezTo>
                  <a:pt x="222928" y="252411"/>
                  <a:pt x="220816" y="251519"/>
                  <a:pt x="219031" y="249735"/>
                </a:cubicBezTo>
                <a:cubicBezTo>
                  <a:pt x="217247" y="247951"/>
                  <a:pt x="216355" y="245838"/>
                  <a:pt x="216355" y="243397"/>
                </a:cubicBezTo>
                <a:lnTo>
                  <a:pt x="216355" y="225367"/>
                </a:lnTo>
                <a:cubicBezTo>
                  <a:pt x="216355" y="222926"/>
                  <a:pt x="217247" y="220813"/>
                  <a:pt x="219031" y="219029"/>
                </a:cubicBezTo>
                <a:cubicBezTo>
                  <a:pt x="220816" y="217245"/>
                  <a:pt x="222928" y="216353"/>
                  <a:pt x="225370" y="216353"/>
                </a:cubicBezTo>
                <a:close/>
                <a:moveTo>
                  <a:pt x="153251" y="216353"/>
                </a:moveTo>
                <a:lnTo>
                  <a:pt x="171281" y="216353"/>
                </a:lnTo>
                <a:cubicBezTo>
                  <a:pt x="173723" y="216353"/>
                  <a:pt x="175836" y="217245"/>
                  <a:pt x="177619" y="219029"/>
                </a:cubicBezTo>
                <a:cubicBezTo>
                  <a:pt x="179404" y="220813"/>
                  <a:pt x="180296" y="222926"/>
                  <a:pt x="180296" y="225367"/>
                </a:cubicBezTo>
                <a:lnTo>
                  <a:pt x="180296" y="243397"/>
                </a:lnTo>
                <a:cubicBezTo>
                  <a:pt x="180296" y="245838"/>
                  <a:pt x="179404" y="247951"/>
                  <a:pt x="177619" y="249735"/>
                </a:cubicBezTo>
                <a:cubicBezTo>
                  <a:pt x="175836" y="251519"/>
                  <a:pt x="173723" y="252411"/>
                  <a:pt x="171281" y="252411"/>
                </a:cubicBezTo>
                <a:lnTo>
                  <a:pt x="153251" y="252411"/>
                </a:lnTo>
                <a:cubicBezTo>
                  <a:pt x="150810" y="252411"/>
                  <a:pt x="148697" y="251519"/>
                  <a:pt x="146913" y="249735"/>
                </a:cubicBezTo>
                <a:cubicBezTo>
                  <a:pt x="145129" y="247951"/>
                  <a:pt x="144237" y="245838"/>
                  <a:pt x="144237" y="243397"/>
                </a:cubicBezTo>
                <a:lnTo>
                  <a:pt x="144237" y="225367"/>
                </a:lnTo>
                <a:cubicBezTo>
                  <a:pt x="144237" y="222926"/>
                  <a:pt x="145129" y="220813"/>
                  <a:pt x="146913" y="219029"/>
                </a:cubicBezTo>
                <a:cubicBezTo>
                  <a:pt x="148697" y="217245"/>
                  <a:pt x="150810" y="216353"/>
                  <a:pt x="153251" y="216353"/>
                </a:cubicBezTo>
                <a:close/>
                <a:moveTo>
                  <a:pt x="81134" y="216353"/>
                </a:moveTo>
                <a:lnTo>
                  <a:pt x="99163" y="216353"/>
                </a:lnTo>
                <a:cubicBezTo>
                  <a:pt x="101605" y="216353"/>
                  <a:pt x="103718" y="217245"/>
                  <a:pt x="105502" y="219029"/>
                </a:cubicBezTo>
                <a:cubicBezTo>
                  <a:pt x="107286" y="220813"/>
                  <a:pt x="108178" y="222926"/>
                  <a:pt x="108178" y="225367"/>
                </a:cubicBezTo>
                <a:lnTo>
                  <a:pt x="108178" y="243397"/>
                </a:lnTo>
                <a:cubicBezTo>
                  <a:pt x="108178" y="245838"/>
                  <a:pt x="107286" y="247951"/>
                  <a:pt x="105502" y="249735"/>
                </a:cubicBezTo>
                <a:cubicBezTo>
                  <a:pt x="103718" y="251519"/>
                  <a:pt x="101605" y="252411"/>
                  <a:pt x="99163" y="252411"/>
                </a:cubicBezTo>
                <a:lnTo>
                  <a:pt x="81134" y="252411"/>
                </a:lnTo>
                <a:cubicBezTo>
                  <a:pt x="78693" y="252411"/>
                  <a:pt x="76580" y="251519"/>
                  <a:pt x="74795" y="249735"/>
                </a:cubicBezTo>
                <a:cubicBezTo>
                  <a:pt x="73011" y="247951"/>
                  <a:pt x="72119" y="245838"/>
                  <a:pt x="72119" y="243397"/>
                </a:cubicBezTo>
                <a:lnTo>
                  <a:pt x="72119" y="225367"/>
                </a:lnTo>
                <a:cubicBezTo>
                  <a:pt x="72119" y="222926"/>
                  <a:pt x="73011" y="220813"/>
                  <a:pt x="74795" y="219029"/>
                </a:cubicBezTo>
                <a:cubicBezTo>
                  <a:pt x="76580" y="217245"/>
                  <a:pt x="78693" y="216353"/>
                  <a:pt x="81134" y="216353"/>
                </a:cubicBezTo>
                <a:close/>
                <a:moveTo>
                  <a:pt x="297487" y="144236"/>
                </a:moveTo>
                <a:lnTo>
                  <a:pt x="315517" y="144236"/>
                </a:lnTo>
                <a:cubicBezTo>
                  <a:pt x="317958" y="144236"/>
                  <a:pt x="320072" y="145128"/>
                  <a:pt x="321855" y="146912"/>
                </a:cubicBezTo>
                <a:cubicBezTo>
                  <a:pt x="323640" y="148696"/>
                  <a:pt x="324532" y="150809"/>
                  <a:pt x="324532" y="153251"/>
                </a:cubicBezTo>
                <a:lnTo>
                  <a:pt x="324532" y="171280"/>
                </a:lnTo>
                <a:cubicBezTo>
                  <a:pt x="324532" y="173721"/>
                  <a:pt x="323640" y="175834"/>
                  <a:pt x="321855" y="177619"/>
                </a:cubicBezTo>
                <a:cubicBezTo>
                  <a:pt x="320072" y="179402"/>
                  <a:pt x="317958" y="180295"/>
                  <a:pt x="315517" y="180295"/>
                </a:cubicBezTo>
                <a:lnTo>
                  <a:pt x="297487" y="180295"/>
                </a:lnTo>
                <a:cubicBezTo>
                  <a:pt x="295046" y="180295"/>
                  <a:pt x="292933" y="179402"/>
                  <a:pt x="291149" y="177619"/>
                </a:cubicBezTo>
                <a:cubicBezTo>
                  <a:pt x="289365" y="175834"/>
                  <a:pt x="288473" y="173721"/>
                  <a:pt x="288473" y="171280"/>
                </a:cubicBezTo>
                <a:lnTo>
                  <a:pt x="288473" y="153251"/>
                </a:lnTo>
                <a:cubicBezTo>
                  <a:pt x="288473" y="150809"/>
                  <a:pt x="289365" y="148696"/>
                  <a:pt x="291149" y="146912"/>
                </a:cubicBezTo>
                <a:cubicBezTo>
                  <a:pt x="292933" y="145128"/>
                  <a:pt x="295046" y="144236"/>
                  <a:pt x="297487" y="144236"/>
                </a:cubicBezTo>
                <a:close/>
                <a:moveTo>
                  <a:pt x="225370" y="144236"/>
                </a:moveTo>
                <a:lnTo>
                  <a:pt x="243399" y="144236"/>
                </a:lnTo>
                <a:cubicBezTo>
                  <a:pt x="245841" y="144236"/>
                  <a:pt x="247953" y="145128"/>
                  <a:pt x="249738" y="146912"/>
                </a:cubicBezTo>
                <a:cubicBezTo>
                  <a:pt x="251522" y="148696"/>
                  <a:pt x="252414" y="150809"/>
                  <a:pt x="252414" y="153251"/>
                </a:cubicBezTo>
                <a:lnTo>
                  <a:pt x="252414" y="171280"/>
                </a:lnTo>
                <a:cubicBezTo>
                  <a:pt x="252414" y="173721"/>
                  <a:pt x="251522" y="175834"/>
                  <a:pt x="249738" y="177619"/>
                </a:cubicBezTo>
                <a:cubicBezTo>
                  <a:pt x="247953" y="179402"/>
                  <a:pt x="245841" y="180295"/>
                  <a:pt x="243399" y="180295"/>
                </a:cubicBezTo>
                <a:lnTo>
                  <a:pt x="225370" y="180295"/>
                </a:lnTo>
                <a:cubicBezTo>
                  <a:pt x="222928" y="180295"/>
                  <a:pt x="220816" y="179402"/>
                  <a:pt x="219031" y="177619"/>
                </a:cubicBezTo>
                <a:cubicBezTo>
                  <a:pt x="217247" y="175834"/>
                  <a:pt x="216355" y="173721"/>
                  <a:pt x="216355" y="171280"/>
                </a:cubicBezTo>
                <a:lnTo>
                  <a:pt x="216355" y="153251"/>
                </a:lnTo>
                <a:cubicBezTo>
                  <a:pt x="216355" y="150809"/>
                  <a:pt x="217247" y="148696"/>
                  <a:pt x="219031" y="146912"/>
                </a:cubicBezTo>
                <a:cubicBezTo>
                  <a:pt x="220816" y="145128"/>
                  <a:pt x="222928" y="144236"/>
                  <a:pt x="225370" y="144236"/>
                </a:cubicBezTo>
                <a:close/>
                <a:moveTo>
                  <a:pt x="153251" y="144236"/>
                </a:moveTo>
                <a:lnTo>
                  <a:pt x="171281" y="144236"/>
                </a:lnTo>
                <a:cubicBezTo>
                  <a:pt x="173723" y="144236"/>
                  <a:pt x="175836" y="145128"/>
                  <a:pt x="177619" y="146912"/>
                </a:cubicBezTo>
                <a:cubicBezTo>
                  <a:pt x="179404" y="148696"/>
                  <a:pt x="180296" y="150809"/>
                  <a:pt x="180296" y="153251"/>
                </a:cubicBezTo>
                <a:lnTo>
                  <a:pt x="180296" y="171280"/>
                </a:lnTo>
                <a:cubicBezTo>
                  <a:pt x="180296" y="173721"/>
                  <a:pt x="179404" y="175834"/>
                  <a:pt x="177619" y="177619"/>
                </a:cubicBezTo>
                <a:cubicBezTo>
                  <a:pt x="175836" y="179402"/>
                  <a:pt x="173723" y="180295"/>
                  <a:pt x="171281" y="180295"/>
                </a:cubicBezTo>
                <a:lnTo>
                  <a:pt x="153251" y="180295"/>
                </a:lnTo>
                <a:cubicBezTo>
                  <a:pt x="150810" y="180295"/>
                  <a:pt x="148697" y="179402"/>
                  <a:pt x="146913" y="177619"/>
                </a:cubicBezTo>
                <a:cubicBezTo>
                  <a:pt x="145129" y="175834"/>
                  <a:pt x="144237" y="173721"/>
                  <a:pt x="144237" y="171280"/>
                </a:cubicBezTo>
                <a:lnTo>
                  <a:pt x="144237" y="153251"/>
                </a:lnTo>
                <a:cubicBezTo>
                  <a:pt x="144237" y="150809"/>
                  <a:pt x="145129" y="148696"/>
                  <a:pt x="146913" y="146912"/>
                </a:cubicBezTo>
                <a:cubicBezTo>
                  <a:pt x="148697" y="145128"/>
                  <a:pt x="150810" y="144236"/>
                  <a:pt x="153251" y="144236"/>
                </a:cubicBezTo>
                <a:close/>
                <a:moveTo>
                  <a:pt x="81134" y="144236"/>
                </a:moveTo>
                <a:lnTo>
                  <a:pt x="99163" y="144236"/>
                </a:lnTo>
                <a:cubicBezTo>
                  <a:pt x="101605" y="144236"/>
                  <a:pt x="103718" y="145128"/>
                  <a:pt x="105502" y="146912"/>
                </a:cubicBezTo>
                <a:cubicBezTo>
                  <a:pt x="107286" y="148696"/>
                  <a:pt x="108178" y="150809"/>
                  <a:pt x="108178" y="153251"/>
                </a:cubicBezTo>
                <a:lnTo>
                  <a:pt x="108178" y="171280"/>
                </a:lnTo>
                <a:cubicBezTo>
                  <a:pt x="108178" y="173721"/>
                  <a:pt x="107286" y="175834"/>
                  <a:pt x="105502" y="177619"/>
                </a:cubicBezTo>
                <a:cubicBezTo>
                  <a:pt x="103718" y="179402"/>
                  <a:pt x="101605" y="180295"/>
                  <a:pt x="99163" y="180295"/>
                </a:cubicBezTo>
                <a:lnTo>
                  <a:pt x="81134" y="180295"/>
                </a:lnTo>
                <a:cubicBezTo>
                  <a:pt x="78693" y="180295"/>
                  <a:pt x="76580" y="179402"/>
                  <a:pt x="74795" y="177619"/>
                </a:cubicBezTo>
                <a:cubicBezTo>
                  <a:pt x="73011" y="175834"/>
                  <a:pt x="72119" y="173721"/>
                  <a:pt x="72119" y="171280"/>
                </a:cubicBezTo>
                <a:lnTo>
                  <a:pt x="72119" y="153251"/>
                </a:lnTo>
                <a:cubicBezTo>
                  <a:pt x="72119" y="150809"/>
                  <a:pt x="73011" y="148696"/>
                  <a:pt x="74795" y="146912"/>
                </a:cubicBezTo>
                <a:cubicBezTo>
                  <a:pt x="76580" y="145128"/>
                  <a:pt x="78693" y="144236"/>
                  <a:pt x="81134" y="144236"/>
                </a:cubicBezTo>
                <a:close/>
                <a:moveTo>
                  <a:pt x="297487" y="72118"/>
                </a:moveTo>
                <a:lnTo>
                  <a:pt x="315517" y="72118"/>
                </a:lnTo>
                <a:cubicBezTo>
                  <a:pt x="317958" y="72118"/>
                  <a:pt x="320072" y="73010"/>
                  <a:pt x="321855" y="74794"/>
                </a:cubicBezTo>
                <a:cubicBezTo>
                  <a:pt x="323640" y="76578"/>
                  <a:pt x="324532" y="78691"/>
                  <a:pt x="324532" y="81133"/>
                </a:cubicBezTo>
                <a:lnTo>
                  <a:pt x="324532" y="99162"/>
                </a:lnTo>
                <a:cubicBezTo>
                  <a:pt x="324532" y="101603"/>
                  <a:pt x="323640" y="103716"/>
                  <a:pt x="321855" y="105501"/>
                </a:cubicBezTo>
                <a:cubicBezTo>
                  <a:pt x="320072" y="107285"/>
                  <a:pt x="317958" y="108177"/>
                  <a:pt x="315517" y="108177"/>
                </a:cubicBezTo>
                <a:lnTo>
                  <a:pt x="297487" y="108177"/>
                </a:lnTo>
                <a:cubicBezTo>
                  <a:pt x="295046" y="108177"/>
                  <a:pt x="292933" y="107285"/>
                  <a:pt x="291149" y="105501"/>
                </a:cubicBezTo>
                <a:cubicBezTo>
                  <a:pt x="289365" y="103716"/>
                  <a:pt x="288473" y="101603"/>
                  <a:pt x="288473" y="99162"/>
                </a:cubicBezTo>
                <a:lnTo>
                  <a:pt x="288473" y="81133"/>
                </a:lnTo>
                <a:cubicBezTo>
                  <a:pt x="288473" y="78691"/>
                  <a:pt x="289365" y="76578"/>
                  <a:pt x="291149" y="74794"/>
                </a:cubicBezTo>
                <a:cubicBezTo>
                  <a:pt x="292933" y="73010"/>
                  <a:pt x="295046" y="72118"/>
                  <a:pt x="297487" y="72118"/>
                </a:cubicBezTo>
                <a:close/>
                <a:moveTo>
                  <a:pt x="225370" y="72118"/>
                </a:moveTo>
                <a:lnTo>
                  <a:pt x="243399" y="72118"/>
                </a:lnTo>
                <a:cubicBezTo>
                  <a:pt x="245841" y="72118"/>
                  <a:pt x="247953" y="73010"/>
                  <a:pt x="249738" y="74794"/>
                </a:cubicBezTo>
                <a:cubicBezTo>
                  <a:pt x="251522" y="76578"/>
                  <a:pt x="252414" y="78691"/>
                  <a:pt x="252414" y="81133"/>
                </a:cubicBezTo>
                <a:lnTo>
                  <a:pt x="252414" y="99162"/>
                </a:lnTo>
                <a:cubicBezTo>
                  <a:pt x="252414" y="101603"/>
                  <a:pt x="251522" y="103716"/>
                  <a:pt x="249738" y="105501"/>
                </a:cubicBezTo>
                <a:cubicBezTo>
                  <a:pt x="247953" y="107285"/>
                  <a:pt x="245841" y="108177"/>
                  <a:pt x="243399" y="108177"/>
                </a:cubicBezTo>
                <a:lnTo>
                  <a:pt x="225370" y="108177"/>
                </a:lnTo>
                <a:cubicBezTo>
                  <a:pt x="222928" y="108177"/>
                  <a:pt x="220816" y="107285"/>
                  <a:pt x="219031" y="105501"/>
                </a:cubicBezTo>
                <a:cubicBezTo>
                  <a:pt x="217247" y="103716"/>
                  <a:pt x="216355" y="101603"/>
                  <a:pt x="216355" y="99162"/>
                </a:cubicBezTo>
                <a:lnTo>
                  <a:pt x="216355" y="81133"/>
                </a:lnTo>
                <a:cubicBezTo>
                  <a:pt x="216355" y="78691"/>
                  <a:pt x="217247" y="76578"/>
                  <a:pt x="219031" y="74794"/>
                </a:cubicBezTo>
                <a:cubicBezTo>
                  <a:pt x="220816" y="73010"/>
                  <a:pt x="222928" y="72118"/>
                  <a:pt x="225370" y="72118"/>
                </a:cubicBezTo>
                <a:close/>
                <a:moveTo>
                  <a:pt x="153251" y="72118"/>
                </a:moveTo>
                <a:lnTo>
                  <a:pt x="171281" y="72118"/>
                </a:lnTo>
                <a:cubicBezTo>
                  <a:pt x="173723" y="72118"/>
                  <a:pt x="175836" y="73010"/>
                  <a:pt x="177619" y="74794"/>
                </a:cubicBezTo>
                <a:cubicBezTo>
                  <a:pt x="179404" y="76578"/>
                  <a:pt x="180296" y="78691"/>
                  <a:pt x="180296" y="81133"/>
                </a:cubicBezTo>
                <a:lnTo>
                  <a:pt x="180296" y="99162"/>
                </a:lnTo>
                <a:cubicBezTo>
                  <a:pt x="180296" y="101603"/>
                  <a:pt x="179404" y="103716"/>
                  <a:pt x="177619" y="105501"/>
                </a:cubicBezTo>
                <a:cubicBezTo>
                  <a:pt x="175836" y="107285"/>
                  <a:pt x="173723" y="108177"/>
                  <a:pt x="171281" y="108177"/>
                </a:cubicBezTo>
                <a:lnTo>
                  <a:pt x="153251" y="108177"/>
                </a:lnTo>
                <a:cubicBezTo>
                  <a:pt x="150810" y="108177"/>
                  <a:pt x="148697" y="107285"/>
                  <a:pt x="146913" y="105501"/>
                </a:cubicBezTo>
                <a:cubicBezTo>
                  <a:pt x="145129" y="103716"/>
                  <a:pt x="144237" y="101603"/>
                  <a:pt x="144237" y="99162"/>
                </a:cubicBezTo>
                <a:lnTo>
                  <a:pt x="144237" y="81133"/>
                </a:lnTo>
                <a:cubicBezTo>
                  <a:pt x="144237" y="78691"/>
                  <a:pt x="145129" y="76578"/>
                  <a:pt x="146913" y="74794"/>
                </a:cubicBezTo>
                <a:cubicBezTo>
                  <a:pt x="148697" y="73010"/>
                  <a:pt x="150810" y="72118"/>
                  <a:pt x="153251" y="72118"/>
                </a:cubicBezTo>
                <a:close/>
                <a:moveTo>
                  <a:pt x="81134" y="72118"/>
                </a:moveTo>
                <a:lnTo>
                  <a:pt x="99163" y="72118"/>
                </a:lnTo>
                <a:cubicBezTo>
                  <a:pt x="101605" y="72118"/>
                  <a:pt x="103718" y="73010"/>
                  <a:pt x="105502" y="74794"/>
                </a:cubicBezTo>
                <a:cubicBezTo>
                  <a:pt x="107286" y="76578"/>
                  <a:pt x="108178" y="78691"/>
                  <a:pt x="108178" y="81133"/>
                </a:cubicBezTo>
                <a:lnTo>
                  <a:pt x="108178" y="99162"/>
                </a:lnTo>
                <a:cubicBezTo>
                  <a:pt x="108178" y="101603"/>
                  <a:pt x="107286" y="103716"/>
                  <a:pt x="105502" y="105501"/>
                </a:cubicBezTo>
                <a:cubicBezTo>
                  <a:pt x="103718" y="107285"/>
                  <a:pt x="101605" y="108177"/>
                  <a:pt x="99163" y="108177"/>
                </a:cubicBezTo>
                <a:lnTo>
                  <a:pt x="81134" y="108177"/>
                </a:lnTo>
                <a:cubicBezTo>
                  <a:pt x="78693" y="108177"/>
                  <a:pt x="76580" y="107285"/>
                  <a:pt x="74795" y="105501"/>
                </a:cubicBezTo>
                <a:cubicBezTo>
                  <a:pt x="73011" y="103716"/>
                  <a:pt x="72119" y="101603"/>
                  <a:pt x="72119" y="99162"/>
                </a:cubicBezTo>
                <a:lnTo>
                  <a:pt x="72119" y="81133"/>
                </a:lnTo>
                <a:cubicBezTo>
                  <a:pt x="72119" y="78691"/>
                  <a:pt x="73011" y="76578"/>
                  <a:pt x="74795" y="74794"/>
                </a:cubicBezTo>
                <a:cubicBezTo>
                  <a:pt x="76580" y="73010"/>
                  <a:pt x="78693" y="72118"/>
                  <a:pt x="81134" y="72118"/>
                </a:cubicBezTo>
                <a:close/>
                <a:moveTo>
                  <a:pt x="36059" y="36059"/>
                </a:moveTo>
                <a:lnTo>
                  <a:pt x="36059" y="468766"/>
                </a:lnTo>
                <a:lnTo>
                  <a:pt x="144236" y="468766"/>
                </a:lnTo>
                <a:lnTo>
                  <a:pt x="144236" y="405663"/>
                </a:lnTo>
                <a:cubicBezTo>
                  <a:pt x="144236" y="403221"/>
                  <a:pt x="145128" y="401109"/>
                  <a:pt x="146912" y="399324"/>
                </a:cubicBezTo>
                <a:cubicBezTo>
                  <a:pt x="148696" y="397540"/>
                  <a:pt x="150809" y="396648"/>
                  <a:pt x="153250" y="396648"/>
                </a:cubicBezTo>
                <a:lnTo>
                  <a:pt x="243398" y="396648"/>
                </a:lnTo>
                <a:cubicBezTo>
                  <a:pt x="245840" y="396648"/>
                  <a:pt x="247952" y="397540"/>
                  <a:pt x="249737" y="399324"/>
                </a:cubicBezTo>
                <a:cubicBezTo>
                  <a:pt x="251521" y="401109"/>
                  <a:pt x="252413" y="403221"/>
                  <a:pt x="252413" y="405663"/>
                </a:cubicBezTo>
                <a:lnTo>
                  <a:pt x="252413" y="468766"/>
                </a:lnTo>
                <a:lnTo>
                  <a:pt x="360590" y="468766"/>
                </a:lnTo>
                <a:lnTo>
                  <a:pt x="360590" y="36059"/>
                </a:lnTo>
                <a:close/>
                <a:moveTo>
                  <a:pt x="18030" y="0"/>
                </a:moveTo>
                <a:lnTo>
                  <a:pt x="378619" y="0"/>
                </a:lnTo>
                <a:cubicBezTo>
                  <a:pt x="383502" y="0"/>
                  <a:pt x="387728" y="1784"/>
                  <a:pt x="391296" y="5353"/>
                </a:cubicBezTo>
                <a:cubicBezTo>
                  <a:pt x="394865" y="8921"/>
                  <a:pt x="396648" y="13147"/>
                  <a:pt x="396648" y="18029"/>
                </a:cubicBezTo>
                <a:lnTo>
                  <a:pt x="396648" y="486796"/>
                </a:lnTo>
                <a:cubicBezTo>
                  <a:pt x="396648" y="491679"/>
                  <a:pt x="394865" y="495904"/>
                  <a:pt x="391296" y="499473"/>
                </a:cubicBezTo>
                <a:cubicBezTo>
                  <a:pt x="387728" y="503041"/>
                  <a:pt x="383502" y="504825"/>
                  <a:pt x="378619" y="504825"/>
                </a:cubicBezTo>
                <a:lnTo>
                  <a:pt x="18030" y="504825"/>
                </a:lnTo>
                <a:cubicBezTo>
                  <a:pt x="13147" y="504825"/>
                  <a:pt x="8921" y="503041"/>
                  <a:pt x="5352" y="499473"/>
                </a:cubicBezTo>
                <a:cubicBezTo>
                  <a:pt x="1784" y="495904"/>
                  <a:pt x="0" y="491679"/>
                  <a:pt x="0" y="486796"/>
                </a:cubicBezTo>
                <a:lnTo>
                  <a:pt x="0" y="18029"/>
                </a:lnTo>
                <a:cubicBezTo>
                  <a:pt x="0" y="13147"/>
                  <a:pt x="1784" y="8921"/>
                  <a:pt x="5352" y="5353"/>
                </a:cubicBezTo>
                <a:cubicBezTo>
                  <a:pt x="8921" y="1784"/>
                  <a:pt x="13147" y="0"/>
                  <a:pt x="18030" y="0"/>
                </a:cubicBezTo>
                <a:close/>
              </a:path>
            </a:pathLst>
          </a:custGeom>
          <a:solidFill>
            <a:srgbClr val="06657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Calibri"/>
              <a:buNone/>
              <a:tabLst/>
              <a:defRPr/>
            </a:pPr>
            <a:endParaRPr kumimoji="0" sz="13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2" name="Google Shape;534;p21">
            <a:extLst>
              <a:ext uri="{FF2B5EF4-FFF2-40B4-BE49-F238E27FC236}">
                <a16:creationId xmlns:a16="http://schemas.microsoft.com/office/drawing/2014/main" id="{36D6A2E3-CDDC-42AF-87F4-A465744237A2}"/>
              </a:ext>
            </a:extLst>
          </p:cNvPr>
          <p:cNvSpPr/>
          <p:nvPr/>
        </p:nvSpPr>
        <p:spPr>
          <a:xfrm>
            <a:off x="2758163" y="5295715"/>
            <a:ext cx="210924" cy="268449"/>
          </a:xfrm>
          <a:custGeom>
            <a:avLst/>
            <a:gdLst/>
            <a:ahLst/>
            <a:cxnLst/>
            <a:rect l="l" t="t" r="r" b="b"/>
            <a:pathLst>
              <a:path w="396648" h="504825" extrusionOk="0">
                <a:moveTo>
                  <a:pt x="297488" y="360589"/>
                </a:moveTo>
                <a:lnTo>
                  <a:pt x="315517" y="360589"/>
                </a:lnTo>
                <a:cubicBezTo>
                  <a:pt x="317958" y="360589"/>
                  <a:pt x="320071" y="361481"/>
                  <a:pt x="321855" y="363266"/>
                </a:cubicBezTo>
                <a:cubicBezTo>
                  <a:pt x="323639" y="365050"/>
                  <a:pt x="324532" y="367162"/>
                  <a:pt x="324532" y="369604"/>
                </a:cubicBezTo>
                <a:lnTo>
                  <a:pt x="324532" y="387634"/>
                </a:lnTo>
                <a:cubicBezTo>
                  <a:pt x="324532" y="390075"/>
                  <a:pt x="323639" y="392188"/>
                  <a:pt x="321855" y="393972"/>
                </a:cubicBezTo>
                <a:cubicBezTo>
                  <a:pt x="320071" y="395756"/>
                  <a:pt x="317958" y="396648"/>
                  <a:pt x="315517" y="396648"/>
                </a:cubicBezTo>
                <a:lnTo>
                  <a:pt x="297488" y="396648"/>
                </a:lnTo>
                <a:cubicBezTo>
                  <a:pt x="295046" y="396648"/>
                  <a:pt x="292933" y="395756"/>
                  <a:pt x="291149" y="393972"/>
                </a:cubicBezTo>
                <a:cubicBezTo>
                  <a:pt x="289365" y="392188"/>
                  <a:pt x="288473" y="390075"/>
                  <a:pt x="288473" y="387634"/>
                </a:cubicBezTo>
                <a:lnTo>
                  <a:pt x="288473" y="369604"/>
                </a:lnTo>
                <a:cubicBezTo>
                  <a:pt x="288473" y="367162"/>
                  <a:pt x="289365" y="365050"/>
                  <a:pt x="291149" y="363266"/>
                </a:cubicBezTo>
                <a:cubicBezTo>
                  <a:pt x="292933" y="361481"/>
                  <a:pt x="295046" y="360589"/>
                  <a:pt x="297488" y="360589"/>
                </a:cubicBezTo>
                <a:close/>
                <a:moveTo>
                  <a:pt x="81134" y="360589"/>
                </a:moveTo>
                <a:lnTo>
                  <a:pt x="99164" y="360589"/>
                </a:lnTo>
                <a:cubicBezTo>
                  <a:pt x="101605" y="360589"/>
                  <a:pt x="103718" y="361481"/>
                  <a:pt x="105502" y="363266"/>
                </a:cubicBezTo>
                <a:cubicBezTo>
                  <a:pt x="107286" y="365050"/>
                  <a:pt x="108178" y="367162"/>
                  <a:pt x="108178" y="369604"/>
                </a:cubicBezTo>
                <a:lnTo>
                  <a:pt x="108178" y="387634"/>
                </a:lnTo>
                <a:cubicBezTo>
                  <a:pt x="108178" y="390075"/>
                  <a:pt x="107286" y="392188"/>
                  <a:pt x="105502" y="393972"/>
                </a:cubicBezTo>
                <a:cubicBezTo>
                  <a:pt x="103718" y="395756"/>
                  <a:pt x="101605" y="396648"/>
                  <a:pt x="99164" y="396648"/>
                </a:cubicBezTo>
                <a:lnTo>
                  <a:pt x="81134" y="396648"/>
                </a:lnTo>
                <a:cubicBezTo>
                  <a:pt x="78692" y="396648"/>
                  <a:pt x="76579" y="395756"/>
                  <a:pt x="74796" y="393972"/>
                </a:cubicBezTo>
                <a:cubicBezTo>
                  <a:pt x="73011" y="392188"/>
                  <a:pt x="72119" y="390075"/>
                  <a:pt x="72119" y="387634"/>
                </a:cubicBezTo>
                <a:lnTo>
                  <a:pt x="72119" y="369604"/>
                </a:lnTo>
                <a:cubicBezTo>
                  <a:pt x="72119" y="367162"/>
                  <a:pt x="73011" y="365050"/>
                  <a:pt x="74796" y="363266"/>
                </a:cubicBezTo>
                <a:cubicBezTo>
                  <a:pt x="76579" y="361481"/>
                  <a:pt x="78692" y="360589"/>
                  <a:pt x="81134" y="360589"/>
                </a:cubicBezTo>
                <a:close/>
                <a:moveTo>
                  <a:pt x="297488" y="288471"/>
                </a:moveTo>
                <a:lnTo>
                  <a:pt x="315517" y="288471"/>
                </a:lnTo>
                <a:cubicBezTo>
                  <a:pt x="317958" y="288471"/>
                  <a:pt x="320071" y="289363"/>
                  <a:pt x="321855" y="291148"/>
                </a:cubicBezTo>
                <a:cubicBezTo>
                  <a:pt x="323639" y="292932"/>
                  <a:pt x="324532" y="295045"/>
                  <a:pt x="324532" y="297486"/>
                </a:cubicBezTo>
                <a:lnTo>
                  <a:pt x="324532" y="315516"/>
                </a:lnTo>
                <a:cubicBezTo>
                  <a:pt x="324532" y="317957"/>
                  <a:pt x="323639" y="320070"/>
                  <a:pt x="321855" y="321854"/>
                </a:cubicBezTo>
                <a:cubicBezTo>
                  <a:pt x="320071" y="323638"/>
                  <a:pt x="317958" y="324530"/>
                  <a:pt x="315517" y="324530"/>
                </a:cubicBezTo>
                <a:lnTo>
                  <a:pt x="297488" y="324530"/>
                </a:lnTo>
                <a:cubicBezTo>
                  <a:pt x="295046" y="324530"/>
                  <a:pt x="292933" y="323638"/>
                  <a:pt x="291149" y="321854"/>
                </a:cubicBezTo>
                <a:cubicBezTo>
                  <a:pt x="289365" y="320070"/>
                  <a:pt x="288473" y="317957"/>
                  <a:pt x="288473" y="315516"/>
                </a:cubicBezTo>
                <a:lnTo>
                  <a:pt x="288473" y="297486"/>
                </a:lnTo>
                <a:cubicBezTo>
                  <a:pt x="288473" y="295045"/>
                  <a:pt x="289365" y="292932"/>
                  <a:pt x="291149" y="291148"/>
                </a:cubicBezTo>
                <a:cubicBezTo>
                  <a:pt x="292933" y="289363"/>
                  <a:pt x="295046" y="288471"/>
                  <a:pt x="297488" y="288471"/>
                </a:cubicBezTo>
                <a:close/>
                <a:moveTo>
                  <a:pt x="225370" y="288471"/>
                </a:moveTo>
                <a:lnTo>
                  <a:pt x="243399" y="288471"/>
                </a:lnTo>
                <a:cubicBezTo>
                  <a:pt x="245840" y="288471"/>
                  <a:pt x="247953" y="289363"/>
                  <a:pt x="249738" y="291148"/>
                </a:cubicBezTo>
                <a:cubicBezTo>
                  <a:pt x="251521" y="292932"/>
                  <a:pt x="252414" y="295045"/>
                  <a:pt x="252414" y="297486"/>
                </a:cubicBezTo>
                <a:lnTo>
                  <a:pt x="252414" y="315516"/>
                </a:lnTo>
                <a:cubicBezTo>
                  <a:pt x="252414" y="317957"/>
                  <a:pt x="251521" y="320070"/>
                  <a:pt x="249738" y="321854"/>
                </a:cubicBezTo>
                <a:cubicBezTo>
                  <a:pt x="247953" y="323638"/>
                  <a:pt x="245840" y="324530"/>
                  <a:pt x="243399" y="324530"/>
                </a:cubicBezTo>
                <a:lnTo>
                  <a:pt x="225370" y="324530"/>
                </a:lnTo>
                <a:cubicBezTo>
                  <a:pt x="222928" y="324530"/>
                  <a:pt x="220815" y="323638"/>
                  <a:pt x="219031" y="321854"/>
                </a:cubicBezTo>
                <a:cubicBezTo>
                  <a:pt x="217247" y="320070"/>
                  <a:pt x="216355" y="317957"/>
                  <a:pt x="216355" y="315516"/>
                </a:cubicBezTo>
                <a:lnTo>
                  <a:pt x="216355" y="297486"/>
                </a:lnTo>
                <a:cubicBezTo>
                  <a:pt x="216355" y="295045"/>
                  <a:pt x="217247" y="292932"/>
                  <a:pt x="219031" y="291148"/>
                </a:cubicBezTo>
                <a:cubicBezTo>
                  <a:pt x="220815" y="289363"/>
                  <a:pt x="222928" y="288471"/>
                  <a:pt x="225370" y="288471"/>
                </a:cubicBezTo>
                <a:close/>
                <a:moveTo>
                  <a:pt x="153252" y="288471"/>
                </a:moveTo>
                <a:lnTo>
                  <a:pt x="171281" y="288471"/>
                </a:lnTo>
                <a:cubicBezTo>
                  <a:pt x="173723" y="288471"/>
                  <a:pt x="175835" y="289363"/>
                  <a:pt x="177620" y="291148"/>
                </a:cubicBezTo>
                <a:cubicBezTo>
                  <a:pt x="179404" y="292932"/>
                  <a:pt x="180296" y="295045"/>
                  <a:pt x="180296" y="297486"/>
                </a:cubicBezTo>
                <a:lnTo>
                  <a:pt x="180296" y="315516"/>
                </a:lnTo>
                <a:cubicBezTo>
                  <a:pt x="180296" y="317957"/>
                  <a:pt x="179404" y="320070"/>
                  <a:pt x="177620" y="321854"/>
                </a:cubicBezTo>
                <a:cubicBezTo>
                  <a:pt x="175835" y="323638"/>
                  <a:pt x="173723" y="324530"/>
                  <a:pt x="171281" y="324530"/>
                </a:cubicBezTo>
                <a:lnTo>
                  <a:pt x="153252" y="324530"/>
                </a:lnTo>
                <a:cubicBezTo>
                  <a:pt x="150810" y="324530"/>
                  <a:pt x="148697" y="323638"/>
                  <a:pt x="146913" y="321854"/>
                </a:cubicBezTo>
                <a:cubicBezTo>
                  <a:pt x="145129" y="320070"/>
                  <a:pt x="144237" y="317957"/>
                  <a:pt x="144237" y="315516"/>
                </a:cubicBezTo>
                <a:lnTo>
                  <a:pt x="144237" y="297486"/>
                </a:lnTo>
                <a:cubicBezTo>
                  <a:pt x="144237" y="295045"/>
                  <a:pt x="145129" y="292932"/>
                  <a:pt x="146913" y="291148"/>
                </a:cubicBezTo>
                <a:cubicBezTo>
                  <a:pt x="148697" y="289363"/>
                  <a:pt x="150810" y="288471"/>
                  <a:pt x="153252" y="288471"/>
                </a:cubicBezTo>
                <a:close/>
                <a:moveTo>
                  <a:pt x="81134" y="288471"/>
                </a:moveTo>
                <a:lnTo>
                  <a:pt x="99164" y="288471"/>
                </a:lnTo>
                <a:cubicBezTo>
                  <a:pt x="101605" y="288471"/>
                  <a:pt x="103718" y="289363"/>
                  <a:pt x="105502" y="291148"/>
                </a:cubicBezTo>
                <a:cubicBezTo>
                  <a:pt x="107286" y="292932"/>
                  <a:pt x="108178" y="295045"/>
                  <a:pt x="108178" y="297486"/>
                </a:cubicBezTo>
                <a:lnTo>
                  <a:pt x="108178" y="315516"/>
                </a:lnTo>
                <a:cubicBezTo>
                  <a:pt x="108178" y="317957"/>
                  <a:pt x="107286" y="320070"/>
                  <a:pt x="105502" y="321854"/>
                </a:cubicBezTo>
                <a:cubicBezTo>
                  <a:pt x="103718" y="323638"/>
                  <a:pt x="101605" y="324530"/>
                  <a:pt x="99164" y="324530"/>
                </a:cubicBezTo>
                <a:lnTo>
                  <a:pt x="81134" y="324530"/>
                </a:lnTo>
                <a:cubicBezTo>
                  <a:pt x="78692" y="324530"/>
                  <a:pt x="76579" y="323638"/>
                  <a:pt x="74796" y="321854"/>
                </a:cubicBezTo>
                <a:cubicBezTo>
                  <a:pt x="73011" y="320070"/>
                  <a:pt x="72119" y="317957"/>
                  <a:pt x="72119" y="315516"/>
                </a:cubicBezTo>
                <a:lnTo>
                  <a:pt x="72119" y="297486"/>
                </a:lnTo>
                <a:cubicBezTo>
                  <a:pt x="72119" y="295045"/>
                  <a:pt x="73011" y="292932"/>
                  <a:pt x="74796" y="291148"/>
                </a:cubicBezTo>
                <a:cubicBezTo>
                  <a:pt x="76579" y="289363"/>
                  <a:pt x="78692" y="288471"/>
                  <a:pt x="81134" y="288471"/>
                </a:cubicBezTo>
                <a:close/>
                <a:moveTo>
                  <a:pt x="297488" y="216353"/>
                </a:moveTo>
                <a:lnTo>
                  <a:pt x="315517" y="216353"/>
                </a:lnTo>
                <a:cubicBezTo>
                  <a:pt x="317958" y="216353"/>
                  <a:pt x="320071" y="217245"/>
                  <a:pt x="321855" y="219029"/>
                </a:cubicBezTo>
                <a:cubicBezTo>
                  <a:pt x="323639" y="220813"/>
                  <a:pt x="324532" y="222926"/>
                  <a:pt x="324532" y="225367"/>
                </a:cubicBezTo>
                <a:lnTo>
                  <a:pt x="324532" y="243397"/>
                </a:lnTo>
                <a:cubicBezTo>
                  <a:pt x="324532" y="245838"/>
                  <a:pt x="323639" y="247951"/>
                  <a:pt x="321855" y="249735"/>
                </a:cubicBezTo>
                <a:cubicBezTo>
                  <a:pt x="320071" y="251519"/>
                  <a:pt x="317958" y="252411"/>
                  <a:pt x="315517" y="252411"/>
                </a:cubicBezTo>
                <a:lnTo>
                  <a:pt x="297488" y="252411"/>
                </a:lnTo>
                <a:cubicBezTo>
                  <a:pt x="295046" y="252411"/>
                  <a:pt x="292933" y="251519"/>
                  <a:pt x="291149" y="249735"/>
                </a:cubicBezTo>
                <a:cubicBezTo>
                  <a:pt x="289365" y="247951"/>
                  <a:pt x="288473" y="245838"/>
                  <a:pt x="288473" y="243397"/>
                </a:cubicBezTo>
                <a:lnTo>
                  <a:pt x="288473" y="225367"/>
                </a:lnTo>
                <a:cubicBezTo>
                  <a:pt x="288473" y="222926"/>
                  <a:pt x="289365" y="220813"/>
                  <a:pt x="291149" y="219029"/>
                </a:cubicBezTo>
                <a:cubicBezTo>
                  <a:pt x="292933" y="217245"/>
                  <a:pt x="295046" y="216353"/>
                  <a:pt x="297488" y="216353"/>
                </a:cubicBezTo>
                <a:close/>
                <a:moveTo>
                  <a:pt x="225370" y="216353"/>
                </a:moveTo>
                <a:lnTo>
                  <a:pt x="243399" y="216353"/>
                </a:lnTo>
                <a:cubicBezTo>
                  <a:pt x="245840" y="216353"/>
                  <a:pt x="247953" y="217245"/>
                  <a:pt x="249738" y="219029"/>
                </a:cubicBezTo>
                <a:cubicBezTo>
                  <a:pt x="251521" y="220813"/>
                  <a:pt x="252414" y="222926"/>
                  <a:pt x="252414" y="225367"/>
                </a:cubicBezTo>
                <a:lnTo>
                  <a:pt x="252414" y="243397"/>
                </a:lnTo>
                <a:cubicBezTo>
                  <a:pt x="252414" y="245838"/>
                  <a:pt x="251521" y="247951"/>
                  <a:pt x="249738" y="249735"/>
                </a:cubicBezTo>
                <a:cubicBezTo>
                  <a:pt x="247953" y="251519"/>
                  <a:pt x="245840" y="252411"/>
                  <a:pt x="243399" y="252411"/>
                </a:cubicBezTo>
                <a:lnTo>
                  <a:pt x="225370" y="252411"/>
                </a:lnTo>
                <a:cubicBezTo>
                  <a:pt x="222928" y="252411"/>
                  <a:pt x="220815" y="251519"/>
                  <a:pt x="219031" y="249735"/>
                </a:cubicBezTo>
                <a:cubicBezTo>
                  <a:pt x="217247" y="247951"/>
                  <a:pt x="216355" y="245838"/>
                  <a:pt x="216355" y="243397"/>
                </a:cubicBezTo>
                <a:lnTo>
                  <a:pt x="216355" y="225367"/>
                </a:lnTo>
                <a:cubicBezTo>
                  <a:pt x="216355" y="222926"/>
                  <a:pt x="217247" y="220813"/>
                  <a:pt x="219031" y="219029"/>
                </a:cubicBezTo>
                <a:cubicBezTo>
                  <a:pt x="220815" y="217245"/>
                  <a:pt x="222928" y="216353"/>
                  <a:pt x="225370" y="216353"/>
                </a:cubicBezTo>
                <a:close/>
                <a:moveTo>
                  <a:pt x="153252" y="216353"/>
                </a:moveTo>
                <a:lnTo>
                  <a:pt x="171281" y="216353"/>
                </a:lnTo>
                <a:cubicBezTo>
                  <a:pt x="173723" y="216353"/>
                  <a:pt x="175835" y="217245"/>
                  <a:pt x="177620" y="219029"/>
                </a:cubicBezTo>
                <a:cubicBezTo>
                  <a:pt x="179404" y="220813"/>
                  <a:pt x="180296" y="222926"/>
                  <a:pt x="180296" y="225367"/>
                </a:cubicBezTo>
                <a:lnTo>
                  <a:pt x="180296" y="243397"/>
                </a:lnTo>
                <a:cubicBezTo>
                  <a:pt x="180296" y="245838"/>
                  <a:pt x="179404" y="247951"/>
                  <a:pt x="177620" y="249735"/>
                </a:cubicBezTo>
                <a:cubicBezTo>
                  <a:pt x="175835" y="251519"/>
                  <a:pt x="173723" y="252411"/>
                  <a:pt x="171281" y="252411"/>
                </a:cubicBezTo>
                <a:lnTo>
                  <a:pt x="153252" y="252411"/>
                </a:lnTo>
                <a:cubicBezTo>
                  <a:pt x="150810" y="252411"/>
                  <a:pt x="148697" y="251519"/>
                  <a:pt x="146913" y="249735"/>
                </a:cubicBezTo>
                <a:cubicBezTo>
                  <a:pt x="145129" y="247951"/>
                  <a:pt x="144237" y="245838"/>
                  <a:pt x="144237" y="243397"/>
                </a:cubicBezTo>
                <a:lnTo>
                  <a:pt x="144237" y="225367"/>
                </a:lnTo>
                <a:cubicBezTo>
                  <a:pt x="144237" y="222926"/>
                  <a:pt x="145129" y="220813"/>
                  <a:pt x="146913" y="219029"/>
                </a:cubicBezTo>
                <a:cubicBezTo>
                  <a:pt x="148697" y="217245"/>
                  <a:pt x="150810" y="216353"/>
                  <a:pt x="153252" y="216353"/>
                </a:cubicBezTo>
                <a:close/>
                <a:moveTo>
                  <a:pt x="81134" y="216353"/>
                </a:moveTo>
                <a:lnTo>
                  <a:pt x="99164" y="216353"/>
                </a:lnTo>
                <a:cubicBezTo>
                  <a:pt x="101605" y="216353"/>
                  <a:pt x="103718" y="217245"/>
                  <a:pt x="105502" y="219029"/>
                </a:cubicBezTo>
                <a:cubicBezTo>
                  <a:pt x="107286" y="220813"/>
                  <a:pt x="108178" y="222926"/>
                  <a:pt x="108178" y="225367"/>
                </a:cubicBezTo>
                <a:lnTo>
                  <a:pt x="108178" y="243397"/>
                </a:lnTo>
                <a:cubicBezTo>
                  <a:pt x="108178" y="245838"/>
                  <a:pt x="107286" y="247951"/>
                  <a:pt x="105502" y="249735"/>
                </a:cubicBezTo>
                <a:cubicBezTo>
                  <a:pt x="103718" y="251519"/>
                  <a:pt x="101605" y="252411"/>
                  <a:pt x="99164" y="252411"/>
                </a:cubicBezTo>
                <a:lnTo>
                  <a:pt x="81134" y="252411"/>
                </a:lnTo>
                <a:cubicBezTo>
                  <a:pt x="78692" y="252411"/>
                  <a:pt x="76579" y="251519"/>
                  <a:pt x="74796" y="249735"/>
                </a:cubicBezTo>
                <a:cubicBezTo>
                  <a:pt x="73011" y="247951"/>
                  <a:pt x="72119" y="245838"/>
                  <a:pt x="72119" y="243397"/>
                </a:cubicBezTo>
                <a:lnTo>
                  <a:pt x="72119" y="225367"/>
                </a:lnTo>
                <a:cubicBezTo>
                  <a:pt x="72119" y="222926"/>
                  <a:pt x="73011" y="220813"/>
                  <a:pt x="74796" y="219029"/>
                </a:cubicBezTo>
                <a:cubicBezTo>
                  <a:pt x="76579" y="217245"/>
                  <a:pt x="78692" y="216353"/>
                  <a:pt x="81134" y="216353"/>
                </a:cubicBezTo>
                <a:close/>
                <a:moveTo>
                  <a:pt x="36059" y="144236"/>
                </a:moveTo>
                <a:lnTo>
                  <a:pt x="36059" y="468766"/>
                </a:lnTo>
                <a:lnTo>
                  <a:pt x="144236" y="468766"/>
                </a:lnTo>
                <a:lnTo>
                  <a:pt x="144236" y="405663"/>
                </a:lnTo>
                <a:cubicBezTo>
                  <a:pt x="144236" y="403221"/>
                  <a:pt x="145128" y="401109"/>
                  <a:pt x="146912" y="399324"/>
                </a:cubicBezTo>
                <a:cubicBezTo>
                  <a:pt x="148696" y="397540"/>
                  <a:pt x="150809" y="396648"/>
                  <a:pt x="153251" y="396648"/>
                </a:cubicBezTo>
                <a:lnTo>
                  <a:pt x="243398" y="396648"/>
                </a:lnTo>
                <a:cubicBezTo>
                  <a:pt x="245839" y="396648"/>
                  <a:pt x="247952" y="397540"/>
                  <a:pt x="249737" y="399324"/>
                </a:cubicBezTo>
                <a:cubicBezTo>
                  <a:pt x="251520" y="401109"/>
                  <a:pt x="252413" y="403221"/>
                  <a:pt x="252413" y="405663"/>
                </a:cubicBezTo>
                <a:lnTo>
                  <a:pt x="252413" y="468766"/>
                </a:lnTo>
                <a:lnTo>
                  <a:pt x="360590" y="468766"/>
                </a:lnTo>
                <a:lnTo>
                  <a:pt x="360590" y="144236"/>
                </a:lnTo>
                <a:lnTo>
                  <a:pt x="288472" y="144236"/>
                </a:lnTo>
                <a:lnTo>
                  <a:pt x="288472" y="153251"/>
                </a:lnTo>
                <a:cubicBezTo>
                  <a:pt x="288472" y="160763"/>
                  <a:pt x="285842" y="167148"/>
                  <a:pt x="280584" y="172407"/>
                </a:cubicBezTo>
                <a:cubicBezTo>
                  <a:pt x="275325" y="177665"/>
                  <a:pt x="268940" y="180295"/>
                  <a:pt x="261428" y="180295"/>
                </a:cubicBezTo>
                <a:lnTo>
                  <a:pt x="135221" y="180295"/>
                </a:lnTo>
                <a:cubicBezTo>
                  <a:pt x="127709" y="180295"/>
                  <a:pt x="121323" y="177665"/>
                  <a:pt x="116065" y="172407"/>
                </a:cubicBezTo>
                <a:cubicBezTo>
                  <a:pt x="110806" y="167148"/>
                  <a:pt x="108177" y="160763"/>
                  <a:pt x="108177" y="153251"/>
                </a:cubicBezTo>
                <a:lnTo>
                  <a:pt x="108177" y="144236"/>
                </a:lnTo>
                <a:close/>
                <a:moveTo>
                  <a:pt x="153251" y="36059"/>
                </a:moveTo>
                <a:cubicBezTo>
                  <a:pt x="150809" y="36059"/>
                  <a:pt x="148696" y="36951"/>
                  <a:pt x="146912" y="38735"/>
                </a:cubicBezTo>
                <a:cubicBezTo>
                  <a:pt x="145128" y="40519"/>
                  <a:pt x="144236" y="42632"/>
                  <a:pt x="144236" y="45074"/>
                </a:cubicBezTo>
                <a:lnTo>
                  <a:pt x="144236" y="135221"/>
                </a:lnTo>
                <a:cubicBezTo>
                  <a:pt x="144236" y="137663"/>
                  <a:pt x="145128" y="139775"/>
                  <a:pt x="146912" y="141559"/>
                </a:cubicBezTo>
                <a:cubicBezTo>
                  <a:pt x="148696" y="143344"/>
                  <a:pt x="150809" y="144236"/>
                  <a:pt x="153251" y="144236"/>
                </a:cubicBezTo>
                <a:lnTo>
                  <a:pt x="171280" y="144236"/>
                </a:lnTo>
                <a:cubicBezTo>
                  <a:pt x="173722" y="144236"/>
                  <a:pt x="175834" y="143344"/>
                  <a:pt x="177619" y="141559"/>
                </a:cubicBezTo>
                <a:cubicBezTo>
                  <a:pt x="179403" y="139775"/>
                  <a:pt x="180295" y="137663"/>
                  <a:pt x="180295" y="135221"/>
                </a:cubicBezTo>
                <a:lnTo>
                  <a:pt x="180295" y="108177"/>
                </a:lnTo>
                <a:lnTo>
                  <a:pt x="216354" y="108177"/>
                </a:lnTo>
                <a:lnTo>
                  <a:pt x="216354" y="135221"/>
                </a:lnTo>
                <a:cubicBezTo>
                  <a:pt x="216354" y="137663"/>
                  <a:pt x="217246" y="139775"/>
                  <a:pt x="219030" y="141559"/>
                </a:cubicBezTo>
                <a:cubicBezTo>
                  <a:pt x="220814" y="143344"/>
                  <a:pt x="222927" y="144236"/>
                  <a:pt x="225369" y="144236"/>
                </a:cubicBezTo>
                <a:lnTo>
                  <a:pt x="243398" y="144236"/>
                </a:lnTo>
                <a:cubicBezTo>
                  <a:pt x="245839" y="144236"/>
                  <a:pt x="247952" y="143344"/>
                  <a:pt x="249737" y="141559"/>
                </a:cubicBezTo>
                <a:cubicBezTo>
                  <a:pt x="251520" y="139775"/>
                  <a:pt x="252413" y="137663"/>
                  <a:pt x="252413" y="135221"/>
                </a:cubicBezTo>
                <a:lnTo>
                  <a:pt x="252413" y="45074"/>
                </a:lnTo>
                <a:cubicBezTo>
                  <a:pt x="252413" y="42632"/>
                  <a:pt x="251520" y="40519"/>
                  <a:pt x="249737" y="38735"/>
                </a:cubicBezTo>
                <a:cubicBezTo>
                  <a:pt x="247952" y="36951"/>
                  <a:pt x="245839" y="36059"/>
                  <a:pt x="243398" y="36059"/>
                </a:cubicBezTo>
                <a:lnTo>
                  <a:pt x="225369" y="36059"/>
                </a:lnTo>
                <a:cubicBezTo>
                  <a:pt x="222927" y="36059"/>
                  <a:pt x="220814" y="36951"/>
                  <a:pt x="219030" y="38735"/>
                </a:cubicBezTo>
                <a:cubicBezTo>
                  <a:pt x="217246" y="40519"/>
                  <a:pt x="216354" y="42632"/>
                  <a:pt x="216354" y="45074"/>
                </a:cubicBezTo>
                <a:lnTo>
                  <a:pt x="216354" y="72118"/>
                </a:lnTo>
                <a:lnTo>
                  <a:pt x="180295" y="72118"/>
                </a:lnTo>
                <a:lnTo>
                  <a:pt x="180295" y="45074"/>
                </a:lnTo>
                <a:cubicBezTo>
                  <a:pt x="180295" y="42632"/>
                  <a:pt x="179403" y="40519"/>
                  <a:pt x="177619" y="38735"/>
                </a:cubicBezTo>
                <a:cubicBezTo>
                  <a:pt x="175834" y="36951"/>
                  <a:pt x="173722" y="36059"/>
                  <a:pt x="171280" y="36059"/>
                </a:cubicBezTo>
                <a:close/>
                <a:moveTo>
                  <a:pt x="135221" y="0"/>
                </a:moveTo>
                <a:lnTo>
                  <a:pt x="261428" y="0"/>
                </a:lnTo>
                <a:cubicBezTo>
                  <a:pt x="268940" y="0"/>
                  <a:pt x="275325" y="2629"/>
                  <a:pt x="280584" y="7888"/>
                </a:cubicBezTo>
                <a:cubicBezTo>
                  <a:pt x="285842" y="13147"/>
                  <a:pt x="288472" y="19532"/>
                  <a:pt x="288472" y="27044"/>
                </a:cubicBezTo>
                <a:lnTo>
                  <a:pt x="288472" y="108177"/>
                </a:lnTo>
                <a:lnTo>
                  <a:pt x="378619" y="108177"/>
                </a:lnTo>
                <a:cubicBezTo>
                  <a:pt x="383502" y="108177"/>
                  <a:pt x="387727" y="109961"/>
                  <a:pt x="391296" y="113529"/>
                </a:cubicBezTo>
                <a:cubicBezTo>
                  <a:pt x="394864" y="117097"/>
                  <a:pt x="396648" y="121323"/>
                  <a:pt x="396648" y="126206"/>
                </a:cubicBezTo>
                <a:lnTo>
                  <a:pt x="396648" y="486796"/>
                </a:lnTo>
                <a:cubicBezTo>
                  <a:pt x="396648" y="491679"/>
                  <a:pt x="394864" y="495904"/>
                  <a:pt x="391296" y="499473"/>
                </a:cubicBezTo>
                <a:cubicBezTo>
                  <a:pt x="387727" y="503041"/>
                  <a:pt x="383502" y="504825"/>
                  <a:pt x="378619" y="504825"/>
                </a:cubicBezTo>
                <a:lnTo>
                  <a:pt x="18030" y="504825"/>
                </a:lnTo>
                <a:cubicBezTo>
                  <a:pt x="13147" y="504825"/>
                  <a:pt x="8921" y="503041"/>
                  <a:pt x="5353" y="499473"/>
                </a:cubicBezTo>
                <a:cubicBezTo>
                  <a:pt x="1785" y="495904"/>
                  <a:pt x="0" y="491679"/>
                  <a:pt x="0" y="486796"/>
                </a:cubicBezTo>
                <a:lnTo>
                  <a:pt x="0" y="126206"/>
                </a:lnTo>
                <a:cubicBezTo>
                  <a:pt x="0" y="121323"/>
                  <a:pt x="1785" y="117097"/>
                  <a:pt x="5353" y="113529"/>
                </a:cubicBezTo>
                <a:cubicBezTo>
                  <a:pt x="8921" y="109961"/>
                  <a:pt x="13147" y="108177"/>
                  <a:pt x="18030" y="108177"/>
                </a:cubicBezTo>
                <a:lnTo>
                  <a:pt x="108177" y="108177"/>
                </a:lnTo>
                <a:lnTo>
                  <a:pt x="108177" y="27044"/>
                </a:lnTo>
                <a:cubicBezTo>
                  <a:pt x="108177" y="19532"/>
                  <a:pt x="110806" y="13147"/>
                  <a:pt x="116065" y="7888"/>
                </a:cubicBezTo>
                <a:cubicBezTo>
                  <a:pt x="121323" y="2629"/>
                  <a:pt x="127709" y="0"/>
                  <a:pt x="135221" y="0"/>
                </a:cubicBezTo>
                <a:close/>
              </a:path>
            </a:pathLst>
          </a:custGeom>
          <a:solidFill>
            <a:srgbClr val="06657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Calibri"/>
              <a:buNone/>
              <a:tabLst/>
              <a:defRPr/>
            </a:pPr>
            <a:endParaRPr kumimoji="0" sz="13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3" name="Google Shape;535;p21">
            <a:extLst>
              <a:ext uri="{FF2B5EF4-FFF2-40B4-BE49-F238E27FC236}">
                <a16:creationId xmlns:a16="http://schemas.microsoft.com/office/drawing/2014/main" id="{6A438361-202C-40BF-904E-92D9A33D7AF6}"/>
              </a:ext>
            </a:extLst>
          </p:cNvPr>
          <p:cNvSpPr/>
          <p:nvPr/>
        </p:nvSpPr>
        <p:spPr>
          <a:xfrm>
            <a:off x="1410855" y="5334065"/>
            <a:ext cx="278036" cy="210923"/>
          </a:xfrm>
          <a:custGeom>
            <a:avLst/>
            <a:gdLst/>
            <a:ahLst/>
            <a:cxnLst/>
            <a:rect l="l" t="t" r="r" b="b"/>
            <a:pathLst>
              <a:path w="522853" h="396647" extrusionOk="0">
                <a:moveTo>
                  <a:pt x="0" y="324529"/>
                </a:moveTo>
                <a:lnTo>
                  <a:pt x="504825" y="324529"/>
                </a:lnTo>
                <a:cubicBezTo>
                  <a:pt x="504825" y="344437"/>
                  <a:pt x="497782" y="361433"/>
                  <a:pt x="483696" y="375519"/>
                </a:cubicBezTo>
                <a:cubicBezTo>
                  <a:pt x="469611" y="389604"/>
                  <a:pt x="452614" y="396647"/>
                  <a:pt x="432707" y="396647"/>
                </a:cubicBezTo>
                <a:lnTo>
                  <a:pt x="72118" y="396647"/>
                </a:lnTo>
                <a:cubicBezTo>
                  <a:pt x="52210" y="396647"/>
                  <a:pt x="35214" y="389604"/>
                  <a:pt x="21128" y="375519"/>
                </a:cubicBezTo>
                <a:cubicBezTo>
                  <a:pt x="7042" y="361433"/>
                  <a:pt x="0" y="344437"/>
                  <a:pt x="0" y="324529"/>
                </a:cubicBezTo>
                <a:close/>
                <a:moveTo>
                  <a:pt x="396647" y="54088"/>
                </a:moveTo>
                <a:lnTo>
                  <a:pt x="396647" y="162265"/>
                </a:lnTo>
                <a:lnTo>
                  <a:pt x="414677" y="162265"/>
                </a:lnTo>
                <a:cubicBezTo>
                  <a:pt x="429701" y="162265"/>
                  <a:pt x="442472" y="157006"/>
                  <a:pt x="452989" y="146489"/>
                </a:cubicBezTo>
                <a:cubicBezTo>
                  <a:pt x="463506" y="135972"/>
                  <a:pt x="468765" y="123201"/>
                  <a:pt x="468765" y="108177"/>
                </a:cubicBezTo>
                <a:cubicBezTo>
                  <a:pt x="468765" y="93152"/>
                  <a:pt x="463506" y="80381"/>
                  <a:pt x="452989" y="69864"/>
                </a:cubicBezTo>
                <a:cubicBezTo>
                  <a:pt x="442472" y="59347"/>
                  <a:pt x="429701" y="54088"/>
                  <a:pt x="414677" y="54088"/>
                </a:cubicBezTo>
                <a:close/>
                <a:moveTo>
                  <a:pt x="90146" y="0"/>
                </a:moveTo>
                <a:lnTo>
                  <a:pt x="414677" y="0"/>
                </a:lnTo>
                <a:cubicBezTo>
                  <a:pt x="444538" y="0"/>
                  <a:pt x="470032" y="10564"/>
                  <a:pt x="491161" y="31692"/>
                </a:cubicBezTo>
                <a:cubicBezTo>
                  <a:pt x="512289" y="52821"/>
                  <a:pt x="522853" y="78315"/>
                  <a:pt x="522853" y="108177"/>
                </a:cubicBezTo>
                <a:cubicBezTo>
                  <a:pt x="522853" y="138038"/>
                  <a:pt x="512289" y="163533"/>
                  <a:pt x="491161" y="184661"/>
                </a:cubicBezTo>
                <a:cubicBezTo>
                  <a:pt x="470032" y="205789"/>
                  <a:pt x="444538" y="216353"/>
                  <a:pt x="414677" y="216353"/>
                </a:cubicBezTo>
                <a:lnTo>
                  <a:pt x="396647" y="216353"/>
                </a:lnTo>
                <a:lnTo>
                  <a:pt x="396647" y="225368"/>
                </a:lnTo>
                <a:cubicBezTo>
                  <a:pt x="396647" y="242646"/>
                  <a:pt x="390449" y="257483"/>
                  <a:pt x="378054" y="269878"/>
                </a:cubicBezTo>
                <a:cubicBezTo>
                  <a:pt x="365659" y="282274"/>
                  <a:pt x="350822" y="288471"/>
                  <a:pt x="333544" y="288471"/>
                </a:cubicBezTo>
                <a:lnTo>
                  <a:pt x="135220" y="288471"/>
                </a:lnTo>
                <a:cubicBezTo>
                  <a:pt x="117941" y="288471"/>
                  <a:pt x="103105" y="282274"/>
                  <a:pt x="90709" y="269878"/>
                </a:cubicBezTo>
                <a:cubicBezTo>
                  <a:pt x="78314" y="257483"/>
                  <a:pt x="72117" y="242646"/>
                  <a:pt x="72117" y="225368"/>
                </a:cubicBezTo>
                <a:lnTo>
                  <a:pt x="72117" y="18029"/>
                </a:lnTo>
                <a:cubicBezTo>
                  <a:pt x="72117" y="13146"/>
                  <a:pt x="73900" y="8921"/>
                  <a:pt x="77469" y="5352"/>
                </a:cubicBezTo>
                <a:cubicBezTo>
                  <a:pt x="81037" y="1784"/>
                  <a:pt x="85263" y="0"/>
                  <a:pt x="90146" y="0"/>
                </a:cubicBezTo>
                <a:close/>
              </a:path>
            </a:pathLst>
          </a:custGeom>
          <a:solidFill>
            <a:srgbClr val="06657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Calibri"/>
              <a:buNone/>
              <a:tabLst/>
              <a:defRPr/>
            </a:pPr>
            <a:endParaRPr kumimoji="0" sz="13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4" name="Google Shape;536;p21">
            <a:extLst>
              <a:ext uri="{FF2B5EF4-FFF2-40B4-BE49-F238E27FC236}">
                <a16:creationId xmlns:a16="http://schemas.microsoft.com/office/drawing/2014/main" id="{DA6C93DA-6446-44C6-ABA2-C5BD5AFEE5A9}"/>
              </a:ext>
            </a:extLst>
          </p:cNvPr>
          <p:cNvSpPr/>
          <p:nvPr/>
        </p:nvSpPr>
        <p:spPr>
          <a:xfrm>
            <a:off x="7279587" y="1021828"/>
            <a:ext cx="287624" cy="249274"/>
          </a:xfrm>
          <a:custGeom>
            <a:avLst/>
            <a:gdLst/>
            <a:ahLst/>
            <a:cxnLst/>
            <a:rect l="l" t="t" r="r" b="b"/>
            <a:pathLst>
              <a:path w="540884" h="468766" extrusionOk="0">
                <a:moveTo>
                  <a:pt x="45073" y="0"/>
                </a:moveTo>
                <a:lnTo>
                  <a:pt x="495810" y="0"/>
                </a:lnTo>
                <a:cubicBezTo>
                  <a:pt x="508206" y="0"/>
                  <a:pt x="518816" y="4413"/>
                  <a:pt x="527643" y="13241"/>
                </a:cubicBezTo>
                <a:cubicBezTo>
                  <a:pt x="536471" y="22067"/>
                  <a:pt x="540884" y="32678"/>
                  <a:pt x="540884" y="45074"/>
                </a:cubicBezTo>
                <a:lnTo>
                  <a:pt x="540884" y="351575"/>
                </a:lnTo>
                <a:cubicBezTo>
                  <a:pt x="540884" y="363970"/>
                  <a:pt x="536471" y="374581"/>
                  <a:pt x="527643" y="383408"/>
                </a:cubicBezTo>
                <a:cubicBezTo>
                  <a:pt x="518816" y="392235"/>
                  <a:pt x="508206" y="396648"/>
                  <a:pt x="495810" y="396648"/>
                </a:cubicBezTo>
                <a:lnTo>
                  <a:pt x="342560" y="396648"/>
                </a:lnTo>
                <a:cubicBezTo>
                  <a:pt x="342560" y="403597"/>
                  <a:pt x="344062" y="410875"/>
                  <a:pt x="347067" y="418481"/>
                </a:cubicBezTo>
                <a:cubicBezTo>
                  <a:pt x="350072" y="426087"/>
                  <a:pt x="353077" y="432754"/>
                  <a:pt x="356082" y="438482"/>
                </a:cubicBezTo>
                <a:cubicBezTo>
                  <a:pt x="359087" y="444210"/>
                  <a:pt x="360589" y="448295"/>
                  <a:pt x="360589" y="450737"/>
                </a:cubicBezTo>
                <a:cubicBezTo>
                  <a:pt x="360589" y="455620"/>
                  <a:pt x="358805" y="459845"/>
                  <a:pt x="355236" y="463414"/>
                </a:cubicBezTo>
                <a:cubicBezTo>
                  <a:pt x="351668" y="466982"/>
                  <a:pt x="347443" y="468766"/>
                  <a:pt x="342560" y="468766"/>
                </a:cubicBezTo>
                <a:lnTo>
                  <a:pt x="198324" y="468766"/>
                </a:lnTo>
                <a:cubicBezTo>
                  <a:pt x="193441" y="468766"/>
                  <a:pt x="189215" y="466982"/>
                  <a:pt x="185647" y="463414"/>
                </a:cubicBezTo>
                <a:cubicBezTo>
                  <a:pt x="182079" y="459845"/>
                  <a:pt x="180294" y="455620"/>
                  <a:pt x="180294" y="450737"/>
                </a:cubicBezTo>
                <a:cubicBezTo>
                  <a:pt x="180294" y="448107"/>
                  <a:pt x="181797" y="443976"/>
                  <a:pt x="184802" y="438342"/>
                </a:cubicBezTo>
                <a:cubicBezTo>
                  <a:pt x="187807" y="432707"/>
                  <a:pt x="190812" y="426134"/>
                  <a:pt x="193817" y="418622"/>
                </a:cubicBezTo>
                <a:cubicBezTo>
                  <a:pt x="196822" y="411110"/>
                  <a:pt x="198324" y="403785"/>
                  <a:pt x="198324" y="396648"/>
                </a:cubicBezTo>
                <a:lnTo>
                  <a:pt x="45073" y="396648"/>
                </a:lnTo>
                <a:cubicBezTo>
                  <a:pt x="32678" y="396648"/>
                  <a:pt x="22067" y="392235"/>
                  <a:pt x="13240" y="383408"/>
                </a:cubicBezTo>
                <a:cubicBezTo>
                  <a:pt x="4413" y="374581"/>
                  <a:pt x="0" y="363970"/>
                  <a:pt x="0" y="351575"/>
                </a:cubicBezTo>
                <a:lnTo>
                  <a:pt x="0" y="45074"/>
                </a:lnTo>
                <a:cubicBezTo>
                  <a:pt x="0" y="32678"/>
                  <a:pt x="4413" y="22067"/>
                  <a:pt x="13240" y="13241"/>
                </a:cubicBezTo>
                <a:cubicBezTo>
                  <a:pt x="22067" y="4413"/>
                  <a:pt x="32678" y="0"/>
                  <a:pt x="45073" y="0"/>
                </a:cubicBezTo>
                <a:close/>
                <a:moveTo>
                  <a:pt x="45073" y="36059"/>
                </a:moveTo>
                <a:cubicBezTo>
                  <a:pt x="42632" y="36059"/>
                  <a:pt x="40519" y="36951"/>
                  <a:pt x="38735" y="38735"/>
                </a:cubicBezTo>
                <a:cubicBezTo>
                  <a:pt x="36951" y="40519"/>
                  <a:pt x="36059" y="42632"/>
                  <a:pt x="36059" y="45074"/>
                </a:cubicBezTo>
                <a:lnTo>
                  <a:pt x="36059" y="279457"/>
                </a:lnTo>
                <a:cubicBezTo>
                  <a:pt x="36059" y="281898"/>
                  <a:pt x="36951" y="284011"/>
                  <a:pt x="38735" y="285795"/>
                </a:cubicBezTo>
                <a:cubicBezTo>
                  <a:pt x="40519" y="287579"/>
                  <a:pt x="42632" y="288471"/>
                  <a:pt x="45073" y="288471"/>
                </a:cubicBezTo>
                <a:lnTo>
                  <a:pt x="495810" y="288471"/>
                </a:lnTo>
                <a:cubicBezTo>
                  <a:pt x="498251" y="288471"/>
                  <a:pt x="500364" y="287579"/>
                  <a:pt x="502148" y="285795"/>
                </a:cubicBezTo>
                <a:cubicBezTo>
                  <a:pt x="503933" y="284011"/>
                  <a:pt x="504825" y="281898"/>
                  <a:pt x="504825" y="279457"/>
                </a:cubicBezTo>
                <a:lnTo>
                  <a:pt x="504825" y="45074"/>
                </a:lnTo>
                <a:cubicBezTo>
                  <a:pt x="504825" y="42632"/>
                  <a:pt x="503933" y="40519"/>
                  <a:pt x="502148" y="38735"/>
                </a:cubicBezTo>
                <a:cubicBezTo>
                  <a:pt x="500364" y="36951"/>
                  <a:pt x="498251" y="36059"/>
                  <a:pt x="495810" y="36059"/>
                </a:cubicBezTo>
                <a:lnTo>
                  <a:pt x="45073" y="36059"/>
                </a:lnTo>
                <a:close/>
              </a:path>
            </a:pathLst>
          </a:custGeom>
          <a:solidFill>
            <a:srgbClr val="06657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Calibri"/>
              <a:buNone/>
              <a:tabLst/>
              <a:defRPr/>
            </a:pPr>
            <a:endParaRPr kumimoji="0" sz="13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5" name="Google Shape;537;p21">
            <a:extLst>
              <a:ext uri="{FF2B5EF4-FFF2-40B4-BE49-F238E27FC236}">
                <a16:creationId xmlns:a16="http://schemas.microsoft.com/office/drawing/2014/main" id="{F7F8BD14-69F1-44AF-8E57-A5501865B72B}"/>
              </a:ext>
            </a:extLst>
          </p:cNvPr>
          <p:cNvSpPr/>
          <p:nvPr/>
        </p:nvSpPr>
        <p:spPr>
          <a:xfrm>
            <a:off x="10278112" y="1031416"/>
            <a:ext cx="268449" cy="239686"/>
          </a:xfrm>
          <a:custGeom>
            <a:avLst/>
            <a:gdLst/>
            <a:ahLst/>
            <a:cxnLst/>
            <a:rect l="l" t="t" r="r" b="b"/>
            <a:pathLst>
              <a:path w="504825" h="450736" extrusionOk="0">
                <a:moveTo>
                  <a:pt x="162265" y="0"/>
                </a:moveTo>
                <a:cubicBezTo>
                  <a:pt x="167147" y="0"/>
                  <a:pt x="171373" y="1784"/>
                  <a:pt x="174942" y="5352"/>
                </a:cubicBezTo>
                <a:cubicBezTo>
                  <a:pt x="178511" y="8920"/>
                  <a:pt x="180295" y="13146"/>
                  <a:pt x="180295" y="18029"/>
                </a:cubicBezTo>
                <a:lnTo>
                  <a:pt x="180295" y="90147"/>
                </a:lnTo>
                <a:lnTo>
                  <a:pt x="243397" y="90147"/>
                </a:lnTo>
                <a:cubicBezTo>
                  <a:pt x="377303" y="90147"/>
                  <a:pt x="459469" y="127990"/>
                  <a:pt x="489894" y="203676"/>
                </a:cubicBezTo>
                <a:cubicBezTo>
                  <a:pt x="499848" y="228842"/>
                  <a:pt x="504825" y="260112"/>
                  <a:pt x="504825" y="297486"/>
                </a:cubicBezTo>
                <a:cubicBezTo>
                  <a:pt x="504825" y="328662"/>
                  <a:pt x="492899" y="371012"/>
                  <a:pt x="469048" y="424537"/>
                </a:cubicBezTo>
                <a:cubicBezTo>
                  <a:pt x="468485" y="425852"/>
                  <a:pt x="467499" y="428105"/>
                  <a:pt x="466090" y="431298"/>
                </a:cubicBezTo>
                <a:cubicBezTo>
                  <a:pt x="464681" y="434491"/>
                  <a:pt x="463413" y="437308"/>
                  <a:pt x="462287" y="439749"/>
                </a:cubicBezTo>
                <a:cubicBezTo>
                  <a:pt x="461160" y="442191"/>
                  <a:pt x="459939" y="444257"/>
                  <a:pt x="458625" y="445947"/>
                </a:cubicBezTo>
                <a:cubicBezTo>
                  <a:pt x="456371" y="449140"/>
                  <a:pt x="453741" y="450736"/>
                  <a:pt x="450737" y="450736"/>
                </a:cubicBezTo>
                <a:cubicBezTo>
                  <a:pt x="447920" y="450736"/>
                  <a:pt x="445713" y="449797"/>
                  <a:pt x="444116" y="447919"/>
                </a:cubicBezTo>
                <a:cubicBezTo>
                  <a:pt x="442520" y="446041"/>
                  <a:pt x="441722" y="443693"/>
                  <a:pt x="441722" y="440876"/>
                </a:cubicBezTo>
                <a:cubicBezTo>
                  <a:pt x="441722" y="439186"/>
                  <a:pt x="441957" y="436697"/>
                  <a:pt x="442426" y="433411"/>
                </a:cubicBezTo>
                <a:cubicBezTo>
                  <a:pt x="442895" y="430124"/>
                  <a:pt x="443130" y="427918"/>
                  <a:pt x="443130" y="426791"/>
                </a:cubicBezTo>
                <a:cubicBezTo>
                  <a:pt x="444069" y="414020"/>
                  <a:pt x="444539" y="402470"/>
                  <a:pt x="444539" y="392141"/>
                </a:cubicBezTo>
                <a:cubicBezTo>
                  <a:pt x="444539" y="373172"/>
                  <a:pt x="442895" y="356175"/>
                  <a:pt x="439609" y="341151"/>
                </a:cubicBezTo>
                <a:cubicBezTo>
                  <a:pt x="436322" y="326126"/>
                  <a:pt x="431768" y="313121"/>
                  <a:pt x="425946" y="302134"/>
                </a:cubicBezTo>
                <a:cubicBezTo>
                  <a:pt x="420124" y="291147"/>
                  <a:pt x="412612" y="281663"/>
                  <a:pt x="403409" y="273681"/>
                </a:cubicBezTo>
                <a:cubicBezTo>
                  <a:pt x="394207" y="265699"/>
                  <a:pt x="384300" y="259173"/>
                  <a:pt x="373689" y="254102"/>
                </a:cubicBezTo>
                <a:cubicBezTo>
                  <a:pt x="363077" y="249031"/>
                  <a:pt x="350589" y="245040"/>
                  <a:pt x="336221" y="242130"/>
                </a:cubicBezTo>
                <a:cubicBezTo>
                  <a:pt x="321854" y="239218"/>
                  <a:pt x="307393" y="237200"/>
                  <a:pt x="292837" y="236073"/>
                </a:cubicBezTo>
                <a:cubicBezTo>
                  <a:pt x="278283" y="234946"/>
                  <a:pt x="261803" y="234383"/>
                  <a:pt x="243397" y="234383"/>
                </a:cubicBezTo>
                <a:lnTo>
                  <a:pt x="180295" y="234383"/>
                </a:lnTo>
                <a:lnTo>
                  <a:pt x="180295" y="306500"/>
                </a:lnTo>
                <a:cubicBezTo>
                  <a:pt x="180295" y="311384"/>
                  <a:pt x="178511" y="315609"/>
                  <a:pt x="174942" y="319177"/>
                </a:cubicBezTo>
                <a:cubicBezTo>
                  <a:pt x="171373" y="322746"/>
                  <a:pt x="167147" y="324530"/>
                  <a:pt x="162265" y="324530"/>
                </a:cubicBezTo>
                <a:cubicBezTo>
                  <a:pt x="157382" y="324530"/>
                  <a:pt x="153156" y="322746"/>
                  <a:pt x="149589" y="319177"/>
                </a:cubicBezTo>
                <a:lnTo>
                  <a:pt x="5353" y="174942"/>
                </a:lnTo>
                <a:cubicBezTo>
                  <a:pt x="1784" y="171373"/>
                  <a:pt x="0" y="167148"/>
                  <a:pt x="0" y="162265"/>
                </a:cubicBezTo>
                <a:cubicBezTo>
                  <a:pt x="0" y="157382"/>
                  <a:pt x="1784" y="153156"/>
                  <a:pt x="5353" y="149588"/>
                </a:cubicBezTo>
                <a:lnTo>
                  <a:pt x="149589" y="5352"/>
                </a:lnTo>
                <a:cubicBezTo>
                  <a:pt x="153156" y="1784"/>
                  <a:pt x="157382" y="0"/>
                  <a:pt x="162265" y="0"/>
                </a:cubicBezTo>
                <a:close/>
              </a:path>
            </a:pathLst>
          </a:custGeom>
          <a:solidFill>
            <a:srgbClr val="06657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Calibri"/>
              <a:buNone/>
              <a:tabLst/>
              <a:defRPr/>
            </a:pPr>
            <a:endParaRPr kumimoji="0" sz="13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6" name="Google Shape;538;p21">
            <a:extLst>
              <a:ext uri="{FF2B5EF4-FFF2-40B4-BE49-F238E27FC236}">
                <a16:creationId xmlns:a16="http://schemas.microsoft.com/office/drawing/2014/main" id="{CA2A41ED-2FCF-4107-9311-39EA7D76DC35}"/>
              </a:ext>
            </a:extLst>
          </p:cNvPr>
          <p:cNvSpPr/>
          <p:nvPr/>
        </p:nvSpPr>
        <p:spPr>
          <a:xfrm>
            <a:off x="8059609" y="1041003"/>
            <a:ext cx="172574" cy="210924"/>
          </a:xfrm>
          <a:custGeom>
            <a:avLst/>
            <a:gdLst/>
            <a:ahLst/>
            <a:cxnLst/>
            <a:rect l="l" t="t" r="r" b="b"/>
            <a:pathLst>
              <a:path w="324531" h="396648" extrusionOk="0">
                <a:moveTo>
                  <a:pt x="45074" y="0"/>
                </a:moveTo>
                <a:lnTo>
                  <a:pt x="279457" y="0"/>
                </a:lnTo>
                <a:cubicBezTo>
                  <a:pt x="291852" y="0"/>
                  <a:pt x="302463" y="4413"/>
                  <a:pt x="311290" y="13240"/>
                </a:cubicBezTo>
                <a:cubicBezTo>
                  <a:pt x="320117" y="22067"/>
                  <a:pt x="324531" y="32678"/>
                  <a:pt x="324531" y="45074"/>
                </a:cubicBezTo>
                <a:lnTo>
                  <a:pt x="324531" y="351575"/>
                </a:lnTo>
                <a:cubicBezTo>
                  <a:pt x="324531" y="363970"/>
                  <a:pt x="320117" y="374581"/>
                  <a:pt x="311290" y="383408"/>
                </a:cubicBezTo>
                <a:cubicBezTo>
                  <a:pt x="302463" y="392235"/>
                  <a:pt x="291852" y="396648"/>
                  <a:pt x="279457" y="396648"/>
                </a:cubicBezTo>
                <a:lnTo>
                  <a:pt x="45074" y="396648"/>
                </a:lnTo>
                <a:cubicBezTo>
                  <a:pt x="32678" y="396648"/>
                  <a:pt x="22068" y="392235"/>
                  <a:pt x="13241" y="383408"/>
                </a:cubicBezTo>
                <a:cubicBezTo>
                  <a:pt x="4414" y="374581"/>
                  <a:pt x="0" y="363970"/>
                  <a:pt x="0" y="351575"/>
                </a:cubicBezTo>
                <a:lnTo>
                  <a:pt x="0" y="45074"/>
                </a:lnTo>
                <a:cubicBezTo>
                  <a:pt x="0" y="32678"/>
                  <a:pt x="4414" y="22067"/>
                  <a:pt x="13241" y="13240"/>
                </a:cubicBezTo>
                <a:cubicBezTo>
                  <a:pt x="22068" y="4413"/>
                  <a:pt x="32678" y="0"/>
                  <a:pt x="45074" y="0"/>
                </a:cubicBezTo>
                <a:close/>
                <a:moveTo>
                  <a:pt x="45074" y="36059"/>
                </a:moveTo>
                <a:cubicBezTo>
                  <a:pt x="42633" y="36059"/>
                  <a:pt x="40520" y="36951"/>
                  <a:pt x="38735" y="38735"/>
                </a:cubicBezTo>
                <a:cubicBezTo>
                  <a:pt x="36951" y="40519"/>
                  <a:pt x="36059" y="42632"/>
                  <a:pt x="36059" y="45074"/>
                </a:cubicBezTo>
                <a:lnTo>
                  <a:pt x="36059" y="315516"/>
                </a:lnTo>
                <a:cubicBezTo>
                  <a:pt x="36059" y="317957"/>
                  <a:pt x="36951" y="320070"/>
                  <a:pt x="38735" y="321854"/>
                </a:cubicBezTo>
                <a:cubicBezTo>
                  <a:pt x="40520" y="323638"/>
                  <a:pt x="42633" y="324530"/>
                  <a:pt x="45074" y="324530"/>
                </a:cubicBezTo>
                <a:lnTo>
                  <a:pt x="279457" y="324530"/>
                </a:lnTo>
                <a:cubicBezTo>
                  <a:pt x="281898" y="324530"/>
                  <a:pt x="284011" y="323638"/>
                  <a:pt x="285795" y="321854"/>
                </a:cubicBezTo>
                <a:cubicBezTo>
                  <a:pt x="287580" y="320070"/>
                  <a:pt x="288472" y="317957"/>
                  <a:pt x="288472" y="315516"/>
                </a:cubicBezTo>
                <a:lnTo>
                  <a:pt x="288472" y="45074"/>
                </a:lnTo>
                <a:cubicBezTo>
                  <a:pt x="288472" y="42632"/>
                  <a:pt x="287580" y="40519"/>
                  <a:pt x="285795" y="38735"/>
                </a:cubicBezTo>
                <a:cubicBezTo>
                  <a:pt x="284011" y="36951"/>
                  <a:pt x="281898" y="36059"/>
                  <a:pt x="279457" y="36059"/>
                </a:cubicBezTo>
                <a:lnTo>
                  <a:pt x="45074" y="36059"/>
                </a:lnTo>
                <a:close/>
                <a:moveTo>
                  <a:pt x="162265" y="342560"/>
                </a:moveTo>
                <a:cubicBezTo>
                  <a:pt x="157383" y="342560"/>
                  <a:pt x="153157" y="344344"/>
                  <a:pt x="149588" y="347912"/>
                </a:cubicBezTo>
                <a:cubicBezTo>
                  <a:pt x="146020" y="351481"/>
                  <a:pt x="144236" y="355706"/>
                  <a:pt x="144236" y="360589"/>
                </a:cubicBezTo>
                <a:cubicBezTo>
                  <a:pt x="144236" y="365472"/>
                  <a:pt x="146020" y="369698"/>
                  <a:pt x="149588" y="373266"/>
                </a:cubicBezTo>
                <a:cubicBezTo>
                  <a:pt x="153157" y="376835"/>
                  <a:pt x="157383" y="378619"/>
                  <a:pt x="162265" y="378619"/>
                </a:cubicBezTo>
                <a:cubicBezTo>
                  <a:pt x="167149" y="378619"/>
                  <a:pt x="171374" y="376835"/>
                  <a:pt x="174942" y="373266"/>
                </a:cubicBezTo>
                <a:cubicBezTo>
                  <a:pt x="178511" y="369698"/>
                  <a:pt x="180295" y="365472"/>
                  <a:pt x="180295" y="360589"/>
                </a:cubicBezTo>
                <a:cubicBezTo>
                  <a:pt x="180295" y="355706"/>
                  <a:pt x="178511" y="351481"/>
                  <a:pt x="174942" y="347912"/>
                </a:cubicBezTo>
                <a:cubicBezTo>
                  <a:pt x="171374" y="344344"/>
                  <a:pt x="167149" y="342560"/>
                  <a:pt x="162265" y="342560"/>
                </a:cubicBezTo>
                <a:close/>
              </a:path>
            </a:pathLst>
          </a:custGeom>
          <a:solidFill>
            <a:srgbClr val="06657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Calibri"/>
              <a:buNone/>
              <a:tabLst/>
              <a:defRPr/>
            </a:pPr>
            <a:endParaRPr kumimoji="0" sz="13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7" name="Google Shape;539;p21">
            <a:extLst>
              <a:ext uri="{FF2B5EF4-FFF2-40B4-BE49-F238E27FC236}">
                <a16:creationId xmlns:a16="http://schemas.microsoft.com/office/drawing/2014/main" id="{0BF41F00-5582-411C-B40D-BE71A9432DE5}"/>
              </a:ext>
            </a:extLst>
          </p:cNvPr>
          <p:cNvSpPr/>
          <p:nvPr/>
        </p:nvSpPr>
        <p:spPr>
          <a:xfrm>
            <a:off x="8550921" y="1041005"/>
            <a:ext cx="230099" cy="230099"/>
          </a:xfrm>
          <a:custGeom>
            <a:avLst/>
            <a:gdLst/>
            <a:ahLst/>
            <a:cxnLst/>
            <a:rect l="l" t="t" r="r" b="b"/>
            <a:pathLst>
              <a:path w="432706" h="432707" extrusionOk="0">
                <a:moveTo>
                  <a:pt x="216353" y="0"/>
                </a:moveTo>
                <a:cubicBezTo>
                  <a:pt x="255604" y="0"/>
                  <a:pt x="291804" y="9672"/>
                  <a:pt x="324952" y="29016"/>
                </a:cubicBezTo>
                <a:cubicBezTo>
                  <a:pt x="358100" y="48360"/>
                  <a:pt x="384346" y="74606"/>
                  <a:pt x="403690" y="107754"/>
                </a:cubicBezTo>
                <a:cubicBezTo>
                  <a:pt x="423034" y="140902"/>
                  <a:pt x="432706" y="177102"/>
                  <a:pt x="432706" y="216354"/>
                </a:cubicBezTo>
                <a:cubicBezTo>
                  <a:pt x="432706" y="255605"/>
                  <a:pt x="423034" y="291805"/>
                  <a:pt x="403690" y="324953"/>
                </a:cubicBezTo>
                <a:cubicBezTo>
                  <a:pt x="384346" y="358101"/>
                  <a:pt x="358100" y="384347"/>
                  <a:pt x="324952" y="403691"/>
                </a:cubicBezTo>
                <a:cubicBezTo>
                  <a:pt x="291804" y="423035"/>
                  <a:pt x="255604" y="432707"/>
                  <a:pt x="216353" y="432707"/>
                </a:cubicBezTo>
                <a:cubicBezTo>
                  <a:pt x="177102" y="432707"/>
                  <a:pt x="140901" y="423035"/>
                  <a:pt x="107754" y="403691"/>
                </a:cubicBezTo>
                <a:cubicBezTo>
                  <a:pt x="74606" y="384347"/>
                  <a:pt x="48360" y="358101"/>
                  <a:pt x="29016" y="324953"/>
                </a:cubicBezTo>
                <a:cubicBezTo>
                  <a:pt x="9671" y="291805"/>
                  <a:pt x="0" y="255605"/>
                  <a:pt x="0" y="216354"/>
                </a:cubicBezTo>
                <a:cubicBezTo>
                  <a:pt x="0" y="177102"/>
                  <a:pt x="9671" y="140902"/>
                  <a:pt x="29016" y="107754"/>
                </a:cubicBezTo>
                <a:cubicBezTo>
                  <a:pt x="48360" y="74606"/>
                  <a:pt x="74606" y="48360"/>
                  <a:pt x="107754" y="29016"/>
                </a:cubicBezTo>
                <a:cubicBezTo>
                  <a:pt x="140901" y="9672"/>
                  <a:pt x="177102" y="0"/>
                  <a:pt x="216353" y="0"/>
                </a:cubicBezTo>
                <a:close/>
                <a:moveTo>
                  <a:pt x="216353" y="63103"/>
                </a:moveTo>
                <a:cubicBezTo>
                  <a:pt x="188557" y="63103"/>
                  <a:pt x="162922" y="69958"/>
                  <a:pt x="139446" y="83668"/>
                </a:cubicBezTo>
                <a:cubicBezTo>
                  <a:pt x="115970" y="97378"/>
                  <a:pt x="97378" y="115971"/>
                  <a:pt x="83668" y="139447"/>
                </a:cubicBezTo>
                <a:cubicBezTo>
                  <a:pt x="69958" y="162923"/>
                  <a:pt x="63103" y="188558"/>
                  <a:pt x="63103" y="216354"/>
                </a:cubicBezTo>
                <a:cubicBezTo>
                  <a:pt x="63103" y="244149"/>
                  <a:pt x="69958" y="269784"/>
                  <a:pt x="83668" y="293260"/>
                </a:cubicBezTo>
                <a:cubicBezTo>
                  <a:pt x="97378" y="316736"/>
                  <a:pt x="115970" y="335329"/>
                  <a:pt x="139446" y="349039"/>
                </a:cubicBezTo>
                <a:cubicBezTo>
                  <a:pt x="162922" y="362749"/>
                  <a:pt x="188557" y="369604"/>
                  <a:pt x="216353" y="369604"/>
                </a:cubicBezTo>
                <a:cubicBezTo>
                  <a:pt x="244148" y="369604"/>
                  <a:pt x="269784" y="362749"/>
                  <a:pt x="293260" y="349039"/>
                </a:cubicBezTo>
                <a:cubicBezTo>
                  <a:pt x="316735" y="335329"/>
                  <a:pt x="335328" y="316736"/>
                  <a:pt x="349038" y="293260"/>
                </a:cubicBezTo>
                <a:cubicBezTo>
                  <a:pt x="362748" y="269784"/>
                  <a:pt x="369603" y="244149"/>
                  <a:pt x="369603" y="216354"/>
                </a:cubicBezTo>
                <a:cubicBezTo>
                  <a:pt x="369603" y="188558"/>
                  <a:pt x="362748" y="162923"/>
                  <a:pt x="349038" y="139447"/>
                </a:cubicBezTo>
                <a:cubicBezTo>
                  <a:pt x="335328" y="115971"/>
                  <a:pt x="316735" y="97378"/>
                  <a:pt x="293260" y="83668"/>
                </a:cubicBezTo>
                <a:cubicBezTo>
                  <a:pt x="269784" y="69958"/>
                  <a:pt x="244148" y="63103"/>
                  <a:pt x="216353" y="63103"/>
                </a:cubicBezTo>
                <a:close/>
              </a:path>
            </a:pathLst>
          </a:custGeom>
          <a:solidFill>
            <a:srgbClr val="06657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Calibri"/>
              <a:buNone/>
              <a:tabLst/>
              <a:defRPr/>
            </a:pPr>
            <a:endParaRPr kumimoji="0" sz="13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8" name="Google Shape;540;p21">
            <a:extLst>
              <a:ext uri="{FF2B5EF4-FFF2-40B4-BE49-F238E27FC236}">
                <a16:creationId xmlns:a16="http://schemas.microsoft.com/office/drawing/2014/main" id="{850CFA97-2AE5-4907-98C8-8F87C6B8F883}"/>
              </a:ext>
            </a:extLst>
          </p:cNvPr>
          <p:cNvSpPr/>
          <p:nvPr/>
        </p:nvSpPr>
        <p:spPr>
          <a:xfrm>
            <a:off x="8880149" y="1041003"/>
            <a:ext cx="249274" cy="210924"/>
          </a:xfrm>
          <a:custGeom>
            <a:avLst/>
            <a:gdLst/>
            <a:ahLst/>
            <a:cxnLst/>
            <a:rect l="l" t="t" r="r" b="b"/>
            <a:pathLst>
              <a:path w="468766" h="396648" extrusionOk="0">
                <a:moveTo>
                  <a:pt x="396648" y="0"/>
                </a:moveTo>
                <a:lnTo>
                  <a:pt x="414678" y="0"/>
                </a:lnTo>
                <a:cubicBezTo>
                  <a:pt x="419560" y="0"/>
                  <a:pt x="423786" y="1784"/>
                  <a:pt x="427355" y="5352"/>
                </a:cubicBezTo>
                <a:cubicBezTo>
                  <a:pt x="430923" y="8921"/>
                  <a:pt x="432707" y="13146"/>
                  <a:pt x="432707" y="18029"/>
                </a:cubicBezTo>
                <a:lnTo>
                  <a:pt x="432707" y="54088"/>
                </a:lnTo>
                <a:cubicBezTo>
                  <a:pt x="432707" y="58971"/>
                  <a:pt x="430923" y="63197"/>
                  <a:pt x="427355" y="66765"/>
                </a:cubicBezTo>
                <a:cubicBezTo>
                  <a:pt x="423786" y="70334"/>
                  <a:pt x="419560" y="72118"/>
                  <a:pt x="414678" y="72118"/>
                </a:cubicBezTo>
                <a:lnTo>
                  <a:pt x="396648" y="72118"/>
                </a:lnTo>
                <a:cubicBezTo>
                  <a:pt x="376741" y="72118"/>
                  <a:pt x="359744" y="79161"/>
                  <a:pt x="345659" y="93246"/>
                </a:cubicBezTo>
                <a:cubicBezTo>
                  <a:pt x="331573" y="107332"/>
                  <a:pt x="324530" y="124328"/>
                  <a:pt x="324530" y="144236"/>
                </a:cubicBezTo>
                <a:lnTo>
                  <a:pt x="324530" y="153250"/>
                </a:lnTo>
                <a:cubicBezTo>
                  <a:pt x="324530" y="160763"/>
                  <a:pt x="327160" y="167148"/>
                  <a:pt x="332418" y="172407"/>
                </a:cubicBezTo>
                <a:cubicBezTo>
                  <a:pt x="337677" y="177665"/>
                  <a:pt x="344062" y="180295"/>
                  <a:pt x="351574" y="180295"/>
                </a:cubicBezTo>
                <a:lnTo>
                  <a:pt x="414678" y="180295"/>
                </a:lnTo>
                <a:cubicBezTo>
                  <a:pt x="429702" y="180295"/>
                  <a:pt x="442474" y="185553"/>
                  <a:pt x="452990" y="196070"/>
                </a:cubicBezTo>
                <a:cubicBezTo>
                  <a:pt x="463508" y="206588"/>
                  <a:pt x="468766" y="219358"/>
                  <a:pt x="468766" y="234383"/>
                </a:cubicBezTo>
                <a:lnTo>
                  <a:pt x="468766" y="342560"/>
                </a:lnTo>
                <a:cubicBezTo>
                  <a:pt x="468766" y="357585"/>
                  <a:pt x="463508" y="370355"/>
                  <a:pt x="452990" y="380873"/>
                </a:cubicBezTo>
                <a:cubicBezTo>
                  <a:pt x="442474" y="391390"/>
                  <a:pt x="429702" y="396648"/>
                  <a:pt x="414678" y="396648"/>
                </a:cubicBezTo>
                <a:lnTo>
                  <a:pt x="306500" y="396648"/>
                </a:lnTo>
                <a:cubicBezTo>
                  <a:pt x="291476" y="396648"/>
                  <a:pt x="278706" y="391390"/>
                  <a:pt x="268188" y="380873"/>
                </a:cubicBezTo>
                <a:cubicBezTo>
                  <a:pt x="257671" y="370355"/>
                  <a:pt x="252413" y="357585"/>
                  <a:pt x="252413" y="342560"/>
                </a:cubicBezTo>
                <a:lnTo>
                  <a:pt x="252413" y="144236"/>
                </a:lnTo>
                <a:cubicBezTo>
                  <a:pt x="252413" y="124704"/>
                  <a:pt x="256215" y="106064"/>
                  <a:pt x="263822" y="88316"/>
                </a:cubicBezTo>
                <a:cubicBezTo>
                  <a:pt x="271428" y="70568"/>
                  <a:pt x="281710" y="55215"/>
                  <a:pt x="294669" y="42256"/>
                </a:cubicBezTo>
                <a:cubicBezTo>
                  <a:pt x="307628" y="29298"/>
                  <a:pt x="322981" y="19015"/>
                  <a:pt x="340729" y="11409"/>
                </a:cubicBezTo>
                <a:cubicBezTo>
                  <a:pt x="358476" y="3803"/>
                  <a:pt x="377117" y="0"/>
                  <a:pt x="396648" y="0"/>
                </a:cubicBezTo>
                <a:close/>
                <a:moveTo>
                  <a:pt x="144235" y="0"/>
                </a:moveTo>
                <a:lnTo>
                  <a:pt x="162265" y="0"/>
                </a:lnTo>
                <a:cubicBezTo>
                  <a:pt x="167148" y="0"/>
                  <a:pt x="171374" y="1784"/>
                  <a:pt x="174942" y="5352"/>
                </a:cubicBezTo>
                <a:cubicBezTo>
                  <a:pt x="178511" y="8921"/>
                  <a:pt x="180294" y="13146"/>
                  <a:pt x="180294" y="18029"/>
                </a:cubicBezTo>
                <a:lnTo>
                  <a:pt x="180294" y="54088"/>
                </a:lnTo>
                <a:cubicBezTo>
                  <a:pt x="180294" y="58971"/>
                  <a:pt x="178511" y="63197"/>
                  <a:pt x="174942" y="66765"/>
                </a:cubicBezTo>
                <a:cubicBezTo>
                  <a:pt x="171374" y="70334"/>
                  <a:pt x="167148" y="72118"/>
                  <a:pt x="162265" y="72118"/>
                </a:cubicBezTo>
                <a:lnTo>
                  <a:pt x="144235" y="72118"/>
                </a:lnTo>
                <a:cubicBezTo>
                  <a:pt x="124328" y="72118"/>
                  <a:pt x="107331" y="79161"/>
                  <a:pt x="93246" y="93246"/>
                </a:cubicBezTo>
                <a:cubicBezTo>
                  <a:pt x="79160" y="107332"/>
                  <a:pt x="72118" y="124328"/>
                  <a:pt x="72118" y="144236"/>
                </a:cubicBezTo>
                <a:lnTo>
                  <a:pt x="72118" y="153250"/>
                </a:lnTo>
                <a:cubicBezTo>
                  <a:pt x="72118" y="160763"/>
                  <a:pt x="74747" y="167148"/>
                  <a:pt x="80006" y="172407"/>
                </a:cubicBezTo>
                <a:cubicBezTo>
                  <a:pt x="85265" y="177665"/>
                  <a:pt x="91650" y="180295"/>
                  <a:pt x="99162" y="180295"/>
                </a:cubicBezTo>
                <a:lnTo>
                  <a:pt x="162265" y="180295"/>
                </a:lnTo>
                <a:cubicBezTo>
                  <a:pt x="177290" y="180295"/>
                  <a:pt x="190061" y="185553"/>
                  <a:pt x="200578" y="196070"/>
                </a:cubicBezTo>
                <a:cubicBezTo>
                  <a:pt x="211095" y="206588"/>
                  <a:pt x="216354" y="219358"/>
                  <a:pt x="216354" y="234383"/>
                </a:cubicBezTo>
                <a:lnTo>
                  <a:pt x="216354" y="342560"/>
                </a:lnTo>
                <a:cubicBezTo>
                  <a:pt x="216354" y="357585"/>
                  <a:pt x="211095" y="370355"/>
                  <a:pt x="200578" y="380873"/>
                </a:cubicBezTo>
                <a:cubicBezTo>
                  <a:pt x="190061" y="391390"/>
                  <a:pt x="177290" y="396648"/>
                  <a:pt x="162265" y="396648"/>
                </a:cubicBezTo>
                <a:lnTo>
                  <a:pt x="54088" y="396648"/>
                </a:lnTo>
                <a:cubicBezTo>
                  <a:pt x="39064" y="396648"/>
                  <a:pt x="26293" y="391390"/>
                  <a:pt x="15776" y="380873"/>
                </a:cubicBezTo>
                <a:cubicBezTo>
                  <a:pt x="5259" y="370355"/>
                  <a:pt x="0" y="357585"/>
                  <a:pt x="0" y="342560"/>
                </a:cubicBezTo>
                <a:lnTo>
                  <a:pt x="0" y="144236"/>
                </a:lnTo>
                <a:cubicBezTo>
                  <a:pt x="0" y="124704"/>
                  <a:pt x="3803" y="106064"/>
                  <a:pt x="11409" y="88316"/>
                </a:cubicBezTo>
                <a:cubicBezTo>
                  <a:pt x="19015" y="70568"/>
                  <a:pt x="29298" y="55215"/>
                  <a:pt x="42256" y="42256"/>
                </a:cubicBezTo>
                <a:cubicBezTo>
                  <a:pt x="55215" y="29298"/>
                  <a:pt x="70568" y="19015"/>
                  <a:pt x="88316" y="11409"/>
                </a:cubicBezTo>
                <a:cubicBezTo>
                  <a:pt x="106064" y="3803"/>
                  <a:pt x="124704" y="0"/>
                  <a:pt x="144235" y="0"/>
                </a:cubicBezTo>
                <a:close/>
              </a:path>
            </a:pathLst>
          </a:custGeom>
          <a:solidFill>
            <a:srgbClr val="06657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Calibri"/>
              <a:buNone/>
              <a:tabLst/>
              <a:defRPr/>
            </a:pPr>
            <a:endParaRPr kumimoji="0" sz="13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9" name="Google Shape;541;p21">
            <a:extLst>
              <a:ext uri="{FF2B5EF4-FFF2-40B4-BE49-F238E27FC236}">
                <a16:creationId xmlns:a16="http://schemas.microsoft.com/office/drawing/2014/main" id="{7A739F17-55BD-4B3D-8F61-189007297BDF}"/>
              </a:ext>
            </a:extLst>
          </p:cNvPr>
          <p:cNvSpPr/>
          <p:nvPr/>
        </p:nvSpPr>
        <p:spPr>
          <a:xfrm>
            <a:off x="9229640" y="1041003"/>
            <a:ext cx="249274" cy="210924"/>
          </a:xfrm>
          <a:custGeom>
            <a:avLst/>
            <a:gdLst/>
            <a:ahLst/>
            <a:cxnLst/>
            <a:rect l="l" t="t" r="r" b="b"/>
            <a:pathLst>
              <a:path w="468766" h="396648" extrusionOk="0">
                <a:moveTo>
                  <a:pt x="306501" y="0"/>
                </a:moveTo>
                <a:lnTo>
                  <a:pt x="414678" y="0"/>
                </a:lnTo>
                <a:cubicBezTo>
                  <a:pt x="429702" y="0"/>
                  <a:pt x="442473" y="5259"/>
                  <a:pt x="452990" y="15776"/>
                </a:cubicBezTo>
                <a:cubicBezTo>
                  <a:pt x="463507" y="26293"/>
                  <a:pt x="468766" y="39064"/>
                  <a:pt x="468766" y="54088"/>
                </a:cubicBezTo>
                <a:lnTo>
                  <a:pt x="468766" y="252412"/>
                </a:lnTo>
                <a:cubicBezTo>
                  <a:pt x="468766" y="271945"/>
                  <a:pt x="464963" y="290584"/>
                  <a:pt x="457357" y="308332"/>
                </a:cubicBezTo>
                <a:cubicBezTo>
                  <a:pt x="449751" y="326080"/>
                  <a:pt x="439469" y="341433"/>
                  <a:pt x="426509" y="354392"/>
                </a:cubicBezTo>
                <a:cubicBezTo>
                  <a:pt x="413551" y="367350"/>
                  <a:pt x="398198" y="377633"/>
                  <a:pt x="380450" y="385239"/>
                </a:cubicBezTo>
                <a:cubicBezTo>
                  <a:pt x="362702" y="392845"/>
                  <a:pt x="344062" y="396648"/>
                  <a:pt x="324531" y="396648"/>
                </a:cubicBezTo>
                <a:lnTo>
                  <a:pt x="306501" y="396648"/>
                </a:lnTo>
                <a:cubicBezTo>
                  <a:pt x="301618" y="396648"/>
                  <a:pt x="297392" y="394864"/>
                  <a:pt x="293824" y="391296"/>
                </a:cubicBezTo>
                <a:cubicBezTo>
                  <a:pt x="290256" y="387727"/>
                  <a:pt x="288471" y="383502"/>
                  <a:pt x="288471" y="378619"/>
                </a:cubicBezTo>
                <a:lnTo>
                  <a:pt x="288471" y="342560"/>
                </a:lnTo>
                <a:cubicBezTo>
                  <a:pt x="288471" y="337677"/>
                  <a:pt x="290256" y="333451"/>
                  <a:pt x="293824" y="329883"/>
                </a:cubicBezTo>
                <a:cubicBezTo>
                  <a:pt x="297392" y="326314"/>
                  <a:pt x="301618" y="324530"/>
                  <a:pt x="306501" y="324530"/>
                </a:cubicBezTo>
                <a:lnTo>
                  <a:pt x="324531" y="324530"/>
                </a:lnTo>
                <a:cubicBezTo>
                  <a:pt x="344438" y="324530"/>
                  <a:pt x="361434" y="317487"/>
                  <a:pt x="375520" y="303402"/>
                </a:cubicBezTo>
                <a:cubicBezTo>
                  <a:pt x="389606" y="289316"/>
                  <a:pt x="396648" y="272320"/>
                  <a:pt x="396648" y="252412"/>
                </a:cubicBezTo>
                <a:lnTo>
                  <a:pt x="396648" y="243398"/>
                </a:lnTo>
                <a:cubicBezTo>
                  <a:pt x="396648" y="235886"/>
                  <a:pt x="394019" y="229500"/>
                  <a:pt x="388761" y="224242"/>
                </a:cubicBezTo>
                <a:cubicBezTo>
                  <a:pt x="383502" y="218983"/>
                  <a:pt x="377117" y="216354"/>
                  <a:pt x="369604" y="216354"/>
                </a:cubicBezTo>
                <a:lnTo>
                  <a:pt x="306501" y="216354"/>
                </a:lnTo>
                <a:cubicBezTo>
                  <a:pt x="291476" y="216354"/>
                  <a:pt x="278705" y="211095"/>
                  <a:pt x="268188" y="200578"/>
                </a:cubicBezTo>
                <a:cubicBezTo>
                  <a:pt x="257671" y="190061"/>
                  <a:pt x="252413" y="177290"/>
                  <a:pt x="252413" y="162265"/>
                </a:cubicBezTo>
                <a:lnTo>
                  <a:pt x="252413" y="54088"/>
                </a:lnTo>
                <a:cubicBezTo>
                  <a:pt x="252413" y="39064"/>
                  <a:pt x="257671" y="26293"/>
                  <a:pt x="268188" y="15776"/>
                </a:cubicBezTo>
                <a:cubicBezTo>
                  <a:pt x="278705" y="5259"/>
                  <a:pt x="291476" y="0"/>
                  <a:pt x="306501" y="0"/>
                </a:cubicBezTo>
                <a:close/>
                <a:moveTo>
                  <a:pt x="54089" y="0"/>
                </a:moveTo>
                <a:lnTo>
                  <a:pt x="162265" y="0"/>
                </a:lnTo>
                <a:cubicBezTo>
                  <a:pt x="177290" y="0"/>
                  <a:pt x="190061" y="5259"/>
                  <a:pt x="200578" y="15776"/>
                </a:cubicBezTo>
                <a:cubicBezTo>
                  <a:pt x="211095" y="26293"/>
                  <a:pt x="216354" y="39064"/>
                  <a:pt x="216354" y="54088"/>
                </a:cubicBezTo>
                <a:lnTo>
                  <a:pt x="216354" y="252412"/>
                </a:lnTo>
                <a:cubicBezTo>
                  <a:pt x="216354" y="271945"/>
                  <a:pt x="212550" y="290584"/>
                  <a:pt x="204944" y="308332"/>
                </a:cubicBezTo>
                <a:cubicBezTo>
                  <a:pt x="197339" y="326080"/>
                  <a:pt x="187056" y="341433"/>
                  <a:pt x="174097" y="354392"/>
                </a:cubicBezTo>
                <a:cubicBezTo>
                  <a:pt x="161138" y="367350"/>
                  <a:pt x="145785" y="377633"/>
                  <a:pt x="128038" y="385239"/>
                </a:cubicBezTo>
                <a:cubicBezTo>
                  <a:pt x="110290" y="392845"/>
                  <a:pt x="91650" y="396648"/>
                  <a:pt x="72118" y="396648"/>
                </a:cubicBezTo>
                <a:lnTo>
                  <a:pt x="54089" y="396648"/>
                </a:lnTo>
                <a:cubicBezTo>
                  <a:pt x="49205" y="396648"/>
                  <a:pt x="44980" y="394864"/>
                  <a:pt x="41411" y="391296"/>
                </a:cubicBezTo>
                <a:cubicBezTo>
                  <a:pt x="37843" y="387727"/>
                  <a:pt x="36059" y="383502"/>
                  <a:pt x="36059" y="378619"/>
                </a:cubicBezTo>
                <a:lnTo>
                  <a:pt x="36059" y="342560"/>
                </a:lnTo>
                <a:cubicBezTo>
                  <a:pt x="36059" y="337677"/>
                  <a:pt x="37843" y="333451"/>
                  <a:pt x="41411" y="329883"/>
                </a:cubicBezTo>
                <a:cubicBezTo>
                  <a:pt x="44980" y="326314"/>
                  <a:pt x="49205" y="324530"/>
                  <a:pt x="54089" y="324530"/>
                </a:cubicBezTo>
                <a:lnTo>
                  <a:pt x="72118" y="324530"/>
                </a:lnTo>
                <a:cubicBezTo>
                  <a:pt x="92025" y="324530"/>
                  <a:pt x="109022" y="317487"/>
                  <a:pt x="123108" y="303402"/>
                </a:cubicBezTo>
                <a:cubicBezTo>
                  <a:pt x="137193" y="289316"/>
                  <a:pt x="144236" y="272320"/>
                  <a:pt x="144236" y="252412"/>
                </a:cubicBezTo>
                <a:lnTo>
                  <a:pt x="144236" y="243398"/>
                </a:lnTo>
                <a:cubicBezTo>
                  <a:pt x="144236" y="235886"/>
                  <a:pt x="141606" y="229500"/>
                  <a:pt x="136348" y="224242"/>
                </a:cubicBezTo>
                <a:cubicBezTo>
                  <a:pt x="131089" y="218983"/>
                  <a:pt x="124704" y="216354"/>
                  <a:pt x="117192" y="216354"/>
                </a:cubicBezTo>
                <a:lnTo>
                  <a:pt x="54089" y="216354"/>
                </a:lnTo>
                <a:cubicBezTo>
                  <a:pt x="39064" y="216354"/>
                  <a:pt x="26293" y="211095"/>
                  <a:pt x="15776" y="200578"/>
                </a:cubicBezTo>
                <a:cubicBezTo>
                  <a:pt x="5258" y="190061"/>
                  <a:pt x="0" y="177290"/>
                  <a:pt x="0" y="162265"/>
                </a:cubicBezTo>
                <a:lnTo>
                  <a:pt x="0" y="54088"/>
                </a:lnTo>
                <a:cubicBezTo>
                  <a:pt x="0" y="39064"/>
                  <a:pt x="5258" y="26293"/>
                  <a:pt x="15776" y="15776"/>
                </a:cubicBezTo>
                <a:cubicBezTo>
                  <a:pt x="26293" y="5259"/>
                  <a:pt x="39064" y="0"/>
                  <a:pt x="54089" y="0"/>
                </a:cubicBezTo>
                <a:close/>
              </a:path>
            </a:pathLst>
          </a:custGeom>
          <a:solidFill>
            <a:srgbClr val="06657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Calibri"/>
              <a:buNone/>
              <a:tabLst/>
              <a:defRPr/>
            </a:pPr>
            <a:endParaRPr kumimoji="0" sz="13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0" name="Google Shape;542;p21">
            <a:extLst>
              <a:ext uri="{FF2B5EF4-FFF2-40B4-BE49-F238E27FC236}">
                <a16:creationId xmlns:a16="http://schemas.microsoft.com/office/drawing/2014/main" id="{3998206E-57FD-484E-A629-526C51F3E9D1}"/>
              </a:ext>
            </a:extLst>
          </p:cNvPr>
          <p:cNvSpPr/>
          <p:nvPr/>
        </p:nvSpPr>
        <p:spPr>
          <a:xfrm>
            <a:off x="9948882" y="1041005"/>
            <a:ext cx="230099" cy="230099"/>
          </a:xfrm>
          <a:custGeom>
            <a:avLst/>
            <a:gdLst/>
            <a:ahLst/>
            <a:cxnLst/>
            <a:rect l="l" t="t" r="r" b="b"/>
            <a:pathLst>
              <a:path w="432707" h="432707" extrusionOk="0">
                <a:moveTo>
                  <a:pt x="216354" y="0"/>
                </a:moveTo>
                <a:cubicBezTo>
                  <a:pt x="255605" y="0"/>
                  <a:pt x="291805" y="9672"/>
                  <a:pt x="324952" y="29016"/>
                </a:cubicBezTo>
                <a:cubicBezTo>
                  <a:pt x="358100" y="48360"/>
                  <a:pt x="384346" y="74606"/>
                  <a:pt x="403691" y="107754"/>
                </a:cubicBezTo>
                <a:cubicBezTo>
                  <a:pt x="423035" y="140902"/>
                  <a:pt x="432707" y="177102"/>
                  <a:pt x="432707" y="216354"/>
                </a:cubicBezTo>
                <a:cubicBezTo>
                  <a:pt x="432707" y="255605"/>
                  <a:pt x="423035" y="291805"/>
                  <a:pt x="403691" y="324953"/>
                </a:cubicBezTo>
                <a:cubicBezTo>
                  <a:pt x="384346" y="358101"/>
                  <a:pt x="358100" y="384347"/>
                  <a:pt x="324952" y="403691"/>
                </a:cubicBezTo>
                <a:cubicBezTo>
                  <a:pt x="291805" y="423035"/>
                  <a:pt x="255605" y="432707"/>
                  <a:pt x="216354" y="432707"/>
                </a:cubicBezTo>
                <a:cubicBezTo>
                  <a:pt x="177102" y="432707"/>
                  <a:pt x="140902" y="423035"/>
                  <a:pt x="107754" y="403691"/>
                </a:cubicBezTo>
                <a:cubicBezTo>
                  <a:pt x="74607" y="384347"/>
                  <a:pt x="48360" y="358101"/>
                  <a:pt x="29016" y="324953"/>
                </a:cubicBezTo>
                <a:cubicBezTo>
                  <a:pt x="9672" y="291805"/>
                  <a:pt x="0" y="255605"/>
                  <a:pt x="0" y="216354"/>
                </a:cubicBezTo>
                <a:cubicBezTo>
                  <a:pt x="0" y="177102"/>
                  <a:pt x="9672" y="140902"/>
                  <a:pt x="29016" y="107754"/>
                </a:cubicBezTo>
                <a:cubicBezTo>
                  <a:pt x="48360" y="74606"/>
                  <a:pt x="74607" y="48360"/>
                  <a:pt x="107754" y="29016"/>
                </a:cubicBezTo>
                <a:cubicBezTo>
                  <a:pt x="140902" y="9672"/>
                  <a:pt x="177102" y="0"/>
                  <a:pt x="216354" y="0"/>
                </a:cubicBezTo>
                <a:close/>
              </a:path>
            </a:pathLst>
          </a:custGeom>
          <a:solidFill>
            <a:srgbClr val="06657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Calibri"/>
              <a:buNone/>
              <a:tabLst/>
              <a:defRPr/>
            </a:pPr>
            <a:endParaRPr kumimoji="0" sz="13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1" name="Google Shape;543;p21">
            <a:extLst>
              <a:ext uri="{FF2B5EF4-FFF2-40B4-BE49-F238E27FC236}">
                <a16:creationId xmlns:a16="http://schemas.microsoft.com/office/drawing/2014/main" id="{BDBA287F-2DF9-4044-8C9C-05D674A7BCC8}"/>
              </a:ext>
            </a:extLst>
          </p:cNvPr>
          <p:cNvSpPr/>
          <p:nvPr/>
        </p:nvSpPr>
        <p:spPr>
          <a:xfrm>
            <a:off x="11002418" y="1041003"/>
            <a:ext cx="249274" cy="210924"/>
          </a:xfrm>
          <a:custGeom>
            <a:avLst/>
            <a:gdLst/>
            <a:ahLst/>
            <a:cxnLst/>
            <a:rect l="l" t="t" r="r" b="b"/>
            <a:pathLst>
              <a:path w="468767" h="396648" extrusionOk="0">
                <a:moveTo>
                  <a:pt x="63103" y="0"/>
                </a:moveTo>
                <a:lnTo>
                  <a:pt x="153251" y="0"/>
                </a:lnTo>
                <a:cubicBezTo>
                  <a:pt x="170528" y="0"/>
                  <a:pt x="185366" y="6197"/>
                  <a:pt x="197761" y="18593"/>
                </a:cubicBezTo>
                <a:cubicBezTo>
                  <a:pt x="210156" y="30988"/>
                  <a:pt x="216354" y="45825"/>
                  <a:pt x="216354" y="63103"/>
                </a:cubicBezTo>
                <a:lnTo>
                  <a:pt x="216354" y="72118"/>
                </a:lnTo>
                <a:lnTo>
                  <a:pt x="405663" y="72118"/>
                </a:lnTo>
                <a:cubicBezTo>
                  <a:pt x="422941" y="72118"/>
                  <a:pt x="437779" y="78315"/>
                  <a:pt x="450173" y="90711"/>
                </a:cubicBezTo>
                <a:cubicBezTo>
                  <a:pt x="462569" y="103106"/>
                  <a:pt x="468767" y="117943"/>
                  <a:pt x="468767" y="135221"/>
                </a:cubicBezTo>
                <a:lnTo>
                  <a:pt x="468767" y="333545"/>
                </a:lnTo>
                <a:cubicBezTo>
                  <a:pt x="468767" y="350823"/>
                  <a:pt x="462569" y="365660"/>
                  <a:pt x="450173" y="378055"/>
                </a:cubicBezTo>
                <a:cubicBezTo>
                  <a:pt x="437779" y="390451"/>
                  <a:pt x="422941" y="396648"/>
                  <a:pt x="405663" y="396648"/>
                </a:cubicBezTo>
                <a:lnTo>
                  <a:pt x="63103" y="396648"/>
                </a:lnTo>
                <a:cubicBezTo>
                  <a:pt x="45824" y="396648"/>
                  <a:pt x="30989" y="390451"/>
                  <a:pt x="18593" y="378055"/>
                </a:cubicBezTo>
                <a:cubicBezTo>
                  <a:pt x="6198" y="365660"/>
                  <a:pt x="0" y="350823"/>
                  <a:pt x="0" y="333545"/>
                </a:cubicBezTo>
                <a:lnTo>
                  <a:pt x="0" y="63103"/>
                </a:lnTo>
                <a:cubicBezTo>
                  <a:pt x="0" y="45825"/>
                  <a:pt x="6198" y="30988"/>
                  <a:pt x="18593" y="18593"/>
                </a:cubicBezTo>
                <a:cubicBezTo>
                  <a:pt x="30989" y="6197"/>
                  <a:pt x="45824" y="0"/>
                  <a:pt x="63103" y="0"/>
                </a:cubicBezTo>
                <a:close/>
                <a:moveTo>
                  <a:pt x="63103" y="36059"/>
                </a:moveTo>
                <a:cubicBezTo>
                  <a:pt x="55591" y="36059"/>
                  <a:pt x="49205" y="38688"/>
                  <a:pt x="43947" y="43947"/>
                </a:cubicBezTo>
                <a:cubicBezTo>
                  <a:pt x="38688" y="49205"/>
                  <a:pt x="36059" y="55591"/>
                  <a:pt x="36059" y="63103"/>
                </a:cubicBezTo>
                <a:lnTo>
                  <a:pt x="36059" y="333545"/>
                </a:lnTo>
                <a:cubicBezTo>
                  <a:pt x="36059" y="341057"/>
                  <a:pt x="38688" y="347443"/>
                  <a:pt x="43947" y="352701"/>
                </a:cubicBezTo>
                <a:cubicBezTo>
                  <a:pt x="49205" y="357960"/>
                  <a:pt x="55591" y="360589"/>
                  <a:pt x="63103" y="360589"/>
                </a:cubicBezTo>
                <a:lnTo>
                  <a:pt x="405663" y="360589"/>
                </a:lnTo>
                <a:cubicBezTo>
                  <a:pt x="413175" y="360589"/>
                  <a:pt x="419560" y="357960"/>
                  <a:pt x="424819" y="352701"/>
                </a:cubicBezTo>
                <a:cubicBezTo>
                  <a:pt x="430077" y="347443"/>
                  <a:pt x="432707" y="341057"/>
                  <a:pt x="432707" y="333545"/>
                </a:cubicBezTo>
                <a:lnTo>
                  <a:pt x="432707" y="135221"/>
                </a:lnTo>
                <a:cubicBezTo>
                  <a:pt x="432707" y="127709"/>
                  <a:pt x="430077" y="121323"/>
                  <a:pt x="424819" y="116065"/>
                </a:cubicBezTo>
                <a:cubicBezTo>
                  <a:pt x="419560" y="110806"/>
                  <a:pt x="413175" y="108177"/>
                  <a:pt x="405663" y="108177"/>
                </a:cubicBezTo>
                <a:lnTo>
                  <a:pt x="207339" y="108177"/>
                </a:lnTo>
                <a:cubicBezTo>
                  <a:pt x="199827" y="108177"/>
                  <a:pt x="193440" y="105547"/>
                  <a:pt x="188182" y="100289"/>
                </a:cubicBezTo>
                <a:cubicBezTo>
                  <a:pt x="182923" y="95030"/>
                  <a:pt x="180295" y="88645"/>
                  <a:pt x="180295" y="81132"/>
                </a:cubicBezTo>
                <a:lnTo>
                  <a:pt x="180295" y="63103"/>
                </a:lnTo>
                <a:cubicBezTo>
                  <a:pt x="180295" y="55591"/>
                  <a:pt x="177665" y="49205"/>
                  <a:pt x="172407" y="43947"/>
                </a:cubicBezTo>
                <a:cubicBezTo>
                  <a:pt x="167148" y="38688"/>
                  <a:pt x="160762" y="36059"/>
                  <a:pt x="153251" y="36059"/>
                </a:cubicBezTo>
                <a:lnTo>
                  <a:pt x="63103" y="36059"/>
                </a:lnTo>
                <a:close/>
              </a:path>
            </a:pathLst>
          </a:custGeom>
          <a:solidFill>
            <a:srgbClr val="06657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Calibri"/>
              <a:buNone/>
              <a:tabLst/>
              <a:defRPr/>
            </a:pPr>
            <a:endParaRPr kumimoji="0" sz="13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2" name="Google Shape;544;p21">
            <a:extLst>
              <a:ext uri="{FF2B5EF4-FFF2-40B4-BE49-F238E27FC236}">
                <a16:creationId xmlns:a16="http://schemas.microsoft.com/office/drawing/2014/main" id="{802AED64-6C90-45B2-B88E-09A56F79FB27}"/>
              </a:ext>
            </a:extLst>
          </p:cNvPr>
          <p:cNvSpPr/>
          <p:nvPr/>
        </p:nvSpPr>
        <p:spPr>
          <a:xfrm>
            <a:off x="11351907" y="1041003"/>
            <a:ext cx="285977" cy="210924"/>
          </a:xfrm>
          <a:custGeom>
            <a:avLst/>
            <a:gdLst/>
            <a:ahLst/>
            <a:cxnLst/>
            <a:rect l="l" t="t" r="r" b="b"/>
            <a:pathLst>
              <a:path w="537786" h="396648" extrusionOk="0">
                <a:moveTo>
                  <a:pt x="63103" y="0"/>
                </a:moveTo>
                <a:lnTo>
                  <a:pt x="153251" y="0"/>
                </a:lnTo>
                <a:cubicBezTo>
                  <a:pt x="170528" y="0"/>
                  <a:pt x="185365" y="6197"/>
                  <a:pt x="197761" y="18593"/>
                </a:cubicBezTo>
                <a:cubicBezTo>
                  <a:pt x="210156" y="30988"/>
                  <a:pt x="216354" y="45825"/>
                  <a:pt x="216354" y="63103"/>
                </a:cubicBezTo>
                <a:lnTo>
                  <a:pt x="216354" y="72118"/>
                </a:lnTo>
                <a:lnTo>
                  <a:pt x="369604" y="72118"/>
                </a:lnTo>
                <a:cubicBezTo>
                  <a:pt x="386882" y="72118"/>
                  <a:pt x="401719" y="78315"/>
                  <a:pt x="414114" y="90711"/>
                </a:cubicBezTo>
                <a:cubicBezTo>
                  <a:pt x="426510" y="103106"/>
                  <a:pt x="432707" y="117943"/>
                  <a:pt x="432707" y="135221"/>
                </a:cubicBezTo>
                <a:lnTo>
                  <a:pt x="432707" y="180295"/>
                </a:lnTo>
                <a:lnTo>
                  <a:pt x="486796" y="180295"/>
                </a:lnTo>
                <a:cubicBezTo>
                  <a:pt x="496937" y="180295"/>
                  <a:pt x="506234" y="182595"/>
                  <a:pt x="514685" y="187197"/>
                </a:cubicBezTo>
                <a:cubicBezTo>
                  <a:pt x="523136" y="191798"/>
                  <a:pt x="529427" y="198418"/>
                  <a:pt x="533559" y="207057"/>
                </a:cubicBezTo>
                <a:cubicBezTo>
                  <a:pt x="536376" y="213067"/>
                  <a:pt x="537786" y="219452"/>
                  <a:pt x="537786" y="226213"/>
                </a:cubicBezTo>
                <a:cubicBezTo>
                  <a:pt x="537786" y="237857"/>
                  <a:pt x="533465" y="249126"/>
                  <a:pt x="524826" y="260019"/>
                </a:cubicBezTo>
                <a:lnTo>
                  <a:pt x="441722" y="362279"/>
                </a:lnTo>
                <a:cubicBezTo>
                  <a:pt x="433645" y="372233"/>
                  <a:pt x="422753" y="380450"/>
                  <a:pt x="409043" y="386929"/>
                </a:cubicBezTo>
                <a:cubicBezTo>
                  <a:pt x="395333" y="393409"/>
                  <a:pt x="382186" y="396648"/>
                  <a:pt x="369604" y="396648"/>
                </a:cubicBezTo>
                <a:lnTo>
                  <a:pt x="63103" y="396648"/>
                </a:lnTo>
                <a:cubicBezTo>
                  <a:pt x="45824" y="396648"/>
                  <a:pt x="30989" y="390451"/>
                  <a:pt x="18593" y="378055"/>
                </a:cubicBezTo>
                <a:cubicBezTo>
                  <a:pt x="6197" y="365660"/>
                  <a:pt x="0" y="350823"/>
                  <a:pt x="0" y="333545"/>
                </a:cubicBezTo>
                <a:lnTo>
                  <a:pt x="0" y="63103"/>
                </a:lnTo>
                <a:cubicBezTo>
                  <a:pt x="0" y="45825"/>
                  <a:pt x="6197" y="30988"/>
                  <a:pt x="18593" y="18593"/>
                </a:cubicBezTo>
                <a:cubicBezTo>
                  <a:pt x="30989" y="6197"/>
                  <a:pt x="45824" y="0"/>
                  <a:pt x="63103" y="0"/>
                </a:cubicBezTo>
                <a:close/>
                <a:moveTo>
                  <a:pt x="63103" y="36059"/>
                </a:moveTo>
                <a:cubicBezTo>
                  <a:pt x="55591" y="36059"/>
                  <a:pt x="49205" y="38688"/>
                  <a:pt x="43947" y="43947"/>
                </a:cubicBezTo>
                <a:cubicBezTo>
                  <a:pt x="38688" y="49205"/>
                  <a:pt x="36059" y="55591"/>
                  <a:pt x="36059" y="63103"/>
                </a:cubicBezTo>
                <a:lnTo>
                  <a:pt x="36059" y="303402"/>
                </a:lnTo>
                <a:lnTo>
                  <a:pt x="108177" y="214663"/>
                </a:lnTo>
                <a:cubicBezTo>
                  <a:pt x="116440" y="204710"/>
                  <a:pt x="127333" y="196493"/>
                  <a:pt x="140855" y="190014"/>
                </a:cubicBezTo>
                <a:cubicBezTo>
                  <a:pt x="154378" y="183534"/>
                  <a:pt x="167524" y="180295"/>
                  <a:pt x="180295" y="180295"/>
                </a:cubicBezTo>
                <a:lnTo>
                  <a:pt x="396648" y="180295"/>
                </a:lnTo>
                <a:lnTo>
                  <a:pt x="396648" y="135221"/>
                </a:lnTo>
                <a:cubicBezTo>
                  <a:pt x="396648" y="127709"/>
                  <a:pt x="394018" y="121323"/>
                  <a:pt x="388760" y="116065"/>
                </a:cubicBezTo>
                <a:cubicBezTo>
                  <a:pt x="383501" y="110806"/>
                  <a:pt x="377115" y="108177"/>
                  <a:pt x="369604" y="108177"/>
                </a:cubicBezTo>
                <a:lnTo>
                  <a:pt x="207338" y="108177"/>
                </a:lnTo>
                <a:cubicBezTo>
                  <a:pt x="199826" y="108177"/>
                  <a:pt x="193441" y="105547"/>
                  <a:pt x="188182" y="100289"/>
                </a:cubicBezTo>
                <a:cubicBezTo>
                  <a:pt x="182923" y="95030"/>
                  <a:pt x="180295" y="88645"/>
                  <a:pt x="180295" y="81132"/>
                </a:cubicBezTo>
                <a:lnTo>
                  <a:pt x="180295" y="63103"/>
                </a:lnTo>
                <a:cubicBezTo>
                  <a:pt x="180295" y="55591"/>
                  <a:pt x="177666" y="49205"/>
                  <a:pt x="172407" y="43947"/>
                </a:cubicBezTo>
                <a:cubicBezTo>
                  <a:pt x="167148" y="38688"/>
                  <a:pt x="160763" y="36059"/>
                  <a:pt x="153251" y="36059"/>
                </a:cubicBezTo>
                <a:lnTo>
                  <a:pt x="63103" y="36059"/>
                </a:lnTo>
                <a:close/>
                <a:moveTo>
                  <a:pt x="180295" y="216354"/>
                </a:moveTo>
                <a:cubicBezTo>
                  <a:pt x="172782" y="216354"/>
                  <a:pt x="164754" y="218372"/>
                  <a:pt x="156209" y="222410"/>
                </a:cubicBezTo>
                <a:cubicBezTo>
                  <a:pt x="147664" y="226448"/>
                  <a:pt x="140948" y="231378"/>
                  <a:pt x="136066" y="237200"/>
                </a:cubicBezTo>
                <a:lnTo>
                  <a:pt x="53243" y="339461"/>
                </a:lnTo>
                <a:cubicBezTo>
                  <a:pt x="49863" y="343968"/>
                  <a:pt x="48172" y="347724"/>
                  <a:pt x="48172" y="350730"/>
                </a:cubicBezTo>
                <a:cubicBezTo>
                  <a:pt x="48172" y="357303"/>
                  <a:pt x="53149" y="360589"/>
                  <a:pt x="63103" y="360589"/>
                </a:cubicBezTo>
                <a:lnTo>
                  <a:pt x="369604" y="360589"/>
                </a:lnTo>
                <a:cubicBezTo>
                  <a:pt x="377115" y="360589"/>
                  <a:pt x="385191" y="358524"/>
                  <a:pt x="393832" y="354392"/>
                </a:cubicBezTo>
                <a:cubicBezTo>
                  <a:pt x="402469" y="350260"/>
                  <a:pt x="409136" y="345283"/>
                  <a:pt x="413833" y="339461"/>
                </a:cubicBezTo>
                <a:lnTo>
                  <a:pt x="496655" y="237200"/>
                </a:lnTo>
                <a:cubicBezTo>
                  <a:pt x="500036" y="233068"/>
                  <a:pt x="501726" y="229406"/>
                  <a:pt x="501726" y="226213"/>
                </a:cubicBezTo>
                <a:cubicBezTo>
                  <a:pt x="501726" y="219640"/>
                  <a:pt x="496749" y="216354"/>
                  <a:pt x="486796" y="216354"/>
                </a:cubicBezTo>
                <a:lnTo>
                  <a:pt x="180295" y="216354"/>
                </a:lnTo>
                <a:close/>
              </a:path>
            </a:pathLst>
          </a:custGeom>
          <a:solidFill>
            <a:srgbClr val="06657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Calibri"/>
              <a:buNone/>
              <a:tabLst/>
              <a:defRPr/>
            </a:pPr>
            <a:endParaRPr kumimoji="0" sz="13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3" name="Google Shape;545;p21">
            <a:extLst>
              <a:ext uri="{FF2B5EF4-FFF2-40B4-BE49-F238E27FC236}">
                <a16:creationId xmlns:a16="http://schemas.microsoft.com/office/drawing/2014/main" id="{66B5AEC7-C23A-45FD-A34D-A6D668D546AE}"/>
              </a:ext>
            </a:extLst>
          </p:cNvPr>
          <p:cNvSpPr/>
          <p:nvPr/>
        </p:nvSpPr>
        <p:spPr>
          <a:xfrm>
            <a:off x="8333124" y="1060180"/>
            <a:ext cx="115049" cy="191749"/>
          </a:xfrm>
          <a:custGeom>
            <a:avLst/>
            <a:gdLst/>
            <a:ahLst/>
            <a:cxnLst/>
            <a:rect l="l" t="t" r="r" b="b"/>
            <a:pathLst>
              <a:path w="216353" h="360589" extrusionOk="0">
                <a:moveTo>
                  <a:pt x="36058" y="0"/>
                </a:moveTo>
                <a:lnTo>
                  <a:pt x="180294" y="0"/>
                </a:lnTo>
                <a:cubicBezTo>
                  <a:pt x="190060" y="0"/>
                  <a:pt x="198512" y="3568"/>
                  <a:pt x="205648" y="10705"/>
                </a:cubicBezTo>
                <a:cubicBezTo>
                  <a:pt x="212785" y="17841"/>
                  <a:pt x="216353" y="26293"/>
                  <a:pt x="216353" y="36059"/>
                </a:cubicBezTo>
                <a:lnTo>
                  <a:pt x="216353" y="324530"/>
                </a:lnTo>
                <a:cubicBezTo>
                  <a:pt x="216353" y="334296"/>
                  <a:pt x="212785" y="342748"/>
                  <a:pt x="205648" y="349884"/>
                </a:cubicBezTo>
                <a:cubicBezTo>
                  <a:pt x="198512" y="357021"/>
                  <a:pt x="190060" y="360589"/>
                  <a:pt x="180294" y="360589"/>
                </a:cubicBezTo>
                <a:lnTo>
                  <a:pt x="36058" y="360589"/>
                </a:lnTo>
                <a:cubicBezTo>
                  <a:pt x="26292" y="360589"/>
                  <a:pt x="17841" y="357021"/>
                  <a:pt x="10704" y="349884"/>
                </a:cubicBezTo>
                <a:cubicBezTo>
                  <a:pt x="3568" y="342748"/>
                  <a:pt x="0" y="334296"/>
                  <a:pt x="0" y="324530"/>
                </a:cubicBezTo>
                <a:lnTo>
                  <a:pt x="0" y="36059"/>
                </a:lnTo>
                <a:cubicBezTo>
                  <a:pt x="0" y="26293"/>
                  <a:pt x="3568" y="17841"/>
                  <a:pt x="10704" y="10705"/>
                </a:cubicBezTo>
                <a:cubicBezTo>
                  <a:pt x="17841" y="3568"/>
                  <a:pt x="26292" y="0"/>
                  <a:pt x="36058" y="0"/>
                </a:cubicBezTo>
                <a:close/>
                <a:moveTo>
                  <a:pt x="85639" y="36059"/>
                </a:moveTo>
                <a:cubicBezTo>
                  <a:pt x="82635" y="36059"/>
                  <a:pt x="81132" y="37561"/>
                  <a:pt x="81132" y="40566"/>
                </a:cubicBezTo>
                <a:cubicBezTo>
                  <a:pt x="81132" y="43571"/>
                  <a:pt x="82635" y="45073"/>
                  <a:pt x="85639" y="45073"/>
                </a:cubicBezTo>
                <a:lnTo>
                  <a:pt x="130713" y="45073"/>
                </a:lnTo>
                <a:cubicBezTo>
                  <a:pt x="133718" y="45073"/>
                  <a:pt x="135220" y="43571"/>
                  <a:pt x="135220" y="40566"/>
                </a:cubicBezTo>
                <a:cubicBezTo>
                  <a:pt x="135220" y="37561"/>
                  <a:pt x="133718" y="36059"/>
                  <a:pt x="130713" y="36059"/>
                </a:cubicBezTo>
                <a:lnTo>
                  <a:pt x="85639" y="36059"/>
                </a:lnTo>
                <a:close/>
                <a:moveTo>
                  <a:pt x="36058" y="72118"/>
                </a:moveTo>
                <a:cubicBezTo>
                  <a:pt x="33617" y="72118"/>
                  <a:pt x="31504" y="73010"/>
                  <a:pt x="29720" y="74794"/>
                </a:cubicBezTo>
                <a:cubicBezTo>
                  <a:pt x="27936" y="76578"/>
                  <a:pt x="27044" y="78691"/>
                  <a:pt x="27044" y="81132"/>
                </a:cubicBezTo>
                <a:lnTo>
                  <a:pt x="27044" y="279457"/>
                </a:lnTo>
                <a:cubicBezTo>
                  <a:pt x="27044" y="281898"/>
                  <a:pt x="27936" y="284011"/>
                  <a:pt x="29720" y="285795"/>
                </a:cubicBezTo>
                <a:cubicBezTo>
                  <a:pt x="31504" y="287579"/>
                  <a:pt x="33617" y="288471"/>
                  <a:pt x="36058" y="288471"/>
                </a:cubicBezTo>
                <a:lnTo>
                  <a:pt x="180294" y="288471"/>
                </a:lnTo>
                <a:cubicBezTo>
                  <a:pt x="182736" y="288471"/>
                  <a:pt x="184848" y="287579"/>
                  <a:pt x="186632" y="285795"/>
                </a:cubicBezTo>
                <a:cubicBezTo>
                  <a:pt x="188417" y="284011"/>
                  <a:pt x="189309" y="281898"/>
                  <a:pt x="189309" y="279457"/>
                </a:cubicBezTo>
                <a:lnTo>
                  <a:pt x="189309" y="81132"/>
                </a:lnTo>
                <a:cubicBezTo>
                  <a:pt x="189309" y="78691"/>
                  <a:pt x="188417" y="76578"/>
                  <a:pt x="186632" y="74794"/>
                </a:cubicBezTo>
                <a:cubicBezTo>
                  <a:pt x="184848" y="73010"/>
                  <a:pt x="182736" y="72118"/>
                  <a:pt x="180294" y="72118"/>
                </a:cubicBezTo>
                <a:lnTo>
                  <a:pt x="36058" y="72118"/>
                </a:lnTo>
                <a:close/>
                <a:moveTo>
                  <a:pt x="108176" y="301994"/>
                </a:moveTo>
                <a:cubicBezTo>
                  <a:pt x="101979" y="301994"/>
                  <a:pt x="96673" y="304200"/>
                  <a:pt x="92260" y="308614"/>
                </a:cubicBezTo>
                <a:cubicBezTo>
                  <a:pt x="87846" y="313027"/>
                  <a:pt x="85639" y="318333"/>
                  <a:pt x="85639" y="324530"/>
                </a:cubicBezTo>
                <a:cubicBezTo>
                  <a:pt x="85639" y="330728"/>
                  <a:pt x="87846" y="336033"/>
                  <a:pt x="92260" y="340447"/>
                </a:cubicBezTo>
                <a:cubicBezTo>
                  <a:pt x="96673" y="344860"/>
                  <a:pt x="101979" y="347067"/>
                  <a:pt x="108176" y="347067"/>
                </a:cubicBezTo>
                <a:cubicBezTo>
                  <a:pt x="114374" y="347067"/>
                  <a:pt x="119679" y="344860"/>
                  <a:pt x="124093" y="340447"/>
                </a:cubicBezTo>
                <a:cubicBezTo>
                  <a:pt x="128507" y="336033"/>
                  <a:pt x="130713" y="330728"/>
                  <a:pt x="130713" y="324530"/>
                </a:cubicBezTo>
                <a:cubicBezTo>
                  <a:pt x="130713" y="318333"/>
                  <a:pt x="128507" y="313027"/>
                  <a:pt x="124093" y="308614"/>
                </a:cubicBezTo>
                <a:cubicBezTo>
                  <a:pt x="119679" y="304200"/>
                  <a:pt x="114374" y="301994"/>
                  <a:pt x="108176" y="301994"/>
                </a:cubicBezTo>
                <a:close/>
              </a:path>
            </a:pathLst>
          </a:custGeom>
          <a:solidFill>
            <a:srgbClr val="06657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Calibri"/>
              <a:buNone/>
              <a:tabLst/>
              <a:defRPr/>
            </a:pPr>
            <a:endParaRPr kumimoji="0" sz="13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4" name="Google Shape;546;p21">
            <a:extLst>
              <a:ext uri="{FF2B5EF4-FFF2-40B4-BE49-F238E27FC236}">
                <a16:creationId xmlns:a16="http://schemas.microsoft.com/office/drawing/2014/main" id="{5186C699-C769-47C6-887C-46A0B94535DB}"/>
              </a:ext>
            </a:extLst>
          </p:cNvPr>
          <p:cNvSpPr/>
          <p:nvPr/>
        </p:nvSpPr>
        <p:spPr>
          <a:xfrm>
            <a:off x="6344224" y="1090889"/>
            <a:ext cx="87186" cy="149504"/>
          </a:xfrm>
          <a:custGeom>
            <a:avLst/>
            <a:gdLst/>
            <a:ahLst/>
            <a:cxnLst/>
            <a:rect l="l" t="t" r="r" b="b"/>
            <a:pathLst>
              <a:path w="163956" h="281147" extrusionOk="0">
                <a:moveTo>
                  <a:pt x="140574" y="0"/>
                </a:moveTo>
                <a:cubicBezTo>
                  <a:pt x="143015" y="0"/>
                  <a:pt x="145175" y="939"/>
                  <a:pt x="147053" y="2817"/>
                </a:cubicBezTo>
                <a:lnTo>
                  <a:pt x="161138" y="16902"/>
                </a:lnTo>
                <a:cubicBezTo>
                  <a:pt x="163017" y="18780"/>
                  <a:pt x="163956" y="20940"/>
                  <a:pt x="163956" y="23381"/>
                </a:cubicBezTo>
                <a:cubicBezTo>
                  <a:pt x="163956" y="25823"/>
                  <a:pt x="163017" y="27983"/>
                  <a:pt x="161138" y="29861"/>
                </a:cubicBezTo>
                <a:lnTo>
                  <a:pt x="50426" y="140573"/>
                </a:lnTo>
                <a:lnTo>
                  <a:pt x="161138" y="251285"/>
                </a:lnTo>
                <a:cubicBezTo>
                  <a:pt x="163017" y="253163"/>
                  <a:pt x="163956" y="255323"/>
                  <a:pt x="163956" y="257765"/>
                </a:cubicBezTo>
                <a:cubicBezTo>
                  <a:pt x="163956" y="260206"/>
                  <a:pt x="163017" y="262366"/>
                  <a:pt x="161138" y="264244"/>
                </a:cubicBezTo>
                <a:lnTo>
                  <a:pt x="147053" y="278329"/>
                </a:lnTo>
                <a:cubicBezTo>
                  <a:pt x="145175" y="280207"/>
                  <a:pt x="143015" y="281147"/>
                  <a:pt x="140574" y="281147"/>
                </a:cubicBezTo>
                <a:cubicBezTo>
                  <a:pt x="138132" y="281147"/>
                  <a:pt x="135972" y="280207"/>
                  <a:pt x="134094" y="278329"/>
                </a:cubicBezTo>
                <a:lnTo>
                  <a:pt x="2817" y="147052"/>
                </a:lnTo>
                <a:cubicBezTo>
                  <a:pt x="939" y="145174"/>
                  <a:pt x="0" y="143014"/>
                  <a:pt x="0" y="140573"/>
                </a:cubicBezTo>
                <a:cubicBezTo>
                  <a:pt x="0" y="138132"/>
                  <a:pt x="939" y="135972"/>
                  <a:pt x="2817" y="134094"/>
                </a:cubicBezTo>
                <a:lnTo>
                  <a:pt x="134094" y="2817"/>
                </a:lnTo>
                <a:cubicBezTo>
                  <a:pt x="135972" y="939"/>
                  <a:pt x="138132" y="0"/>
                  <a:pt x="140574" y="0"/>
                </a:cubicBezTo>
                <a:close/>
              </a:path>
            </a:pathLst>
          </a:custGeom>
          <a:solidFill>
            <a:srgbClr val="06657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Calibri"/>
              <a:buNone/>
              <a:tabLst/>
              <a:defRPr/>
            </a:pPr>
            <a:endParaRPr kumimoji="0" sz="13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5" name="Google Shape;547;p21">
            <a:extLst>
              <a:ext uri="{FF2B5EF4-FFF2-40B4-BE49-F238E27FC236}">
                <a16:creationId xmlns:a16="http://schemas.microsoft.com/office/drawing/2014/main" id="{A3068426-65F9-4517-BA57-370E404D763B}"/>
              </a:ext>
            </a:extLst>
          </p:cNvPr>
          <p:cNvSpPr/>
          <p:nvPr/>
        </p:nvSpPr>
        <p:spPr>
          <a:xfrm>
            <a:off x="6536971" y="1090890"/>
            <a:ext cx="87186" cy="149504"/>
          </a:xfrm>
          <a:custGeom>
            <a:avLst/>
            <a:gdLst/>
            <a:ahLst/>
            <a:cxnLst/>
            <a:rect l="l" t="t" r="r" b="b"/>
            <a:pathLst>
              <a:path w="163955" h="281147" extrusionOk="0">
                <a:moveTo>
                  <a:pt x="23381" y="0"/>
                </a:moveTo>
                <a:cubicBezTo>
                  <a:pt x="25823" y="0"/>
                  <a:pt x="27983" y="939"/>
                  <a:pt x="29861" y="2817"/>
                </a:cubicBezTo>
                <a:lnTo>
                  <a:pt x="161138" y="134094"/>
                </a:lnTo>
                <a:cubicBezTo>
                  <a:pt x="163016" y="135972"/>
                  <a:pt x="163955" y="138132"/>
                  <a:pt x="163955" y="140573"/>
                </a:cubicBezTo>
                <a:cubicBezTo>
                  <a:pt x="163955" y="143014"/>
                  <a:pt x="163016" y="145174"/>
                  <a:pt x="161138" y="147052"/>
                </a:cubicBezTo>
                <a:lnTo>
                  <a:pt x="29861" y="278329"/>
                </a:lnTo>
                <a:cubicBezTo>
                  <a:pt x="27983" y="280207"/>
                  <a:pt x="25823" y="281147"/>
                  <a:pt x="23381" y="281147"/>
                </a:cubicBezTo>
                <a:cubicBezTo>
                  <a:pt x="20940" y="281147"/>
                  <a:pt x="18780" y="280207"/>
                  <a:pt x="16902" y="278329"/>
                </a:cubicBezTo>
                <a:lnTo>
                  <a:pt x="2817" y="264244"/>
                </a:lnTo>
                <a:cubicBezTo>
                  <a:pt x="938" y="262366"/>
                  <a:pt x="0" y="260206"/>
                  <a:pt x="0" y="257765"/>
                </a:cubicBezTo>
                <a:cubicBezTo>
                  <a:pt x="0" y="255323"/>
                  <a:pt x="938" y="253163"/>
                  <a:pt x="2817" y="251285"/>
                </a:cubicBezTo>
                <a:lnTo>
                  <a:pt x="113529" y="140573"/>
                </a:lnTo>
                <a:lnTo>
                  <a:pt x="2817" y="29861"/>
                </a:lnTo>
                <a:cubicBezTo>
                  <a:pt x="938" y="27983"/>
                  <a:pt x="0" y="25823"/>
                  <a:pt x="0" y="23381"/>
                </a:cubicBezTo>
                <a:cubicBezTo>
                  <a:pt x="0" y="20940"/>
                  <a:pt x="938" y="18780"/>
                  <a:pt x="2817" y="16902"/>
                </a:cubicBezTo>
                <a:lnTo>
                  <a:pt x="16902" y="2817"/>
                </a:lnTo>
                <a:cubicBezTo>
                  <a:pt x="18780" y="939"/>
                  <a:pt x="20940" y="0"/>
                  <a:pt x="23381" y="0"/>
                </a:cubicBezTo>
                <a:close/>
              </a:path>
            </a:pathLst>
          </a:custGeom>
          <a:solidFill>
            <a:srgbClr val="06657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Calibri"/>
              <a:buNone/>
              <a:tabLst/>
              <a:defRPr/>
            </a:pPr>
            <a:endParaRPr kumimoji="0" sz="13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6" name="Google Shape;548;p21">
            <a:extLst>
              <a:ext uri="{FF2B5EF4-FFF2-40B4-BE49-F238E27FC236}">
                <a16:creationId xmlns:a16="http://schemas.microsoft.com/office/drawing/2014/main" id="{D60CCB1D-B942-47A0-9501-77CE3585394B}"/>
              </a:ext>
            </a:extLst>
          </p:cNvPr>
          <p:cNvSpPr/>
          <p:nvPr/>
        </p:nvSpPr>
        <p:spPr>
          <a:xfrm>
            <a:off x="7017609" y="1119652"/>
            <a:ext cx="149504" cy="87186"/>
          </a:xfrm>
          <a:custGeom>
            <a:avLst/>
            <a:gdLst/>
            <a:ahLst/>
            <a:cxnLst/>
            <a:rect l="l" t="t" r="r" b="b"/>
            <a:pathLst>
              <a:path w="281147" h="163955" extrusionOk="0">
                <a:moveTo>
                  <a:pt x="23382" y="0"/>
                </a:moveTo>
                <a:cubicBezTo>
                  <a:pt x="25824" y="0"/>
                  <a:pt x="27984" y="939"/>
                  <a:pt x="29861" y="2817"/>
                </a:cubicBezTo>
                <a:lnTo>
                  <a:pt x="140574" y="113529"/>
                </a:lnTo>
                <a:lnTo>
                  <a:pt x="251286" y="2817"/>
                </a:lnTo>
                <a:cubicBezTo>
                  <a:pt x="253164" y="939"/>
                  <a:pt x="255324" y="0"/>
                  <a:pt x="257765" y="0"/>
                </a:cubicBezTo>
                <a:cubicBezTo>
                  <a:pt x="260207" y="0"/>
                  <a:pt x="262367" y="939"/>
                  <a:pt x="264244" y="2817"/>
                </a:cubicBezTo>
                <a:lnTo>
                  <a:pt x="278330" y="16903"/>
                </a:lnTo>
                <a:cubicBezTo>
                  <a:pt x="280209" y="18781"/>
                  <a:pt x="281147" y="20940"/>
                  <a:pt x="281147" y="23382"/>
                </a:cubicBezTo>
                <a:cubicBezTo>
                  <a:pt x="281147" y="25823"/>
                  <a:pt x="280209" y="27983"/>
                  <a:pt x="278330" y="29861"/>
                </a:cubicBezTo>
                <a:lnTo>
                  <a:pt x="147053" y="161138"/>
                </a:lnTo>
                <a:cubicBezTo>
                  <a:pt x="145175" y="163016"/>
                  <a:pt x="143015" y="163955"/>
                  <a:pt x="140574" y="163955"/>
                </a:cubicBezTo>
                <a:cubicBezTo>
                  <a:pt x="138133" y="163955"/>
                  <a:pt x="135972" y="163016"/>
                  <a:pt x="134094" y="161138"/>
                </a:cubicBezTo>
                <a:lnTo>
                  <a:pt x="2817" y="29861"/>
                </a:lnTo>
                <a:cubicBezTo>
                  <a:pt x="939" y="27983"/>
                  <a:pt x="0" y="25823"/>
                  <a:pt x="0" y="23382"/>
                </a:cubicBezTo>
                <a:cubicBezTo>
                  <a:pt x="0" y="20940"/>
                  <a:pt x="939" y="18781"/>
                  <a:pt x="2817" y="16903"/>
                </a:cubicBezTo>
                <a:lnTo>
                  <a:pt x="16903" y="2817"/>
                </a:lnTo>
                <a:cubicBezTo>
                  <a:pt x="18781" y="939"/>
                  <a:pt x="20941" y="0"/>
                  <a:pt x="23382" y="0"/>
                </a:cubicBezTo>
                <a:close/>
              </a:path>
            </a:pathLst>
          </a:custGeom>
          <a:solidFill>
            <a:srgbClr val="06657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Calibri"/>
              <a:buNone/>
              <a:tabLst/>
              <a:defRPr/>
            </a:pPr>
            <a:endParaRPr kumimoji="0" sz="13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7" name="Google Shape;549;p21">
            <a:extLst>
              <a:ext uri="{FF2B5EF4-FFF2-40B4-BE49-F238E27FC236}">
                <a16:creationId xmlns:a16="http://schemas.microsoft.com/office/drawing/2014/main" id="{75E55790-6BD9-4446-84D8-C6189CFF12BC}"/>
              </a:ext>
            </a:extLst>
          </p:cNvPr>
          <p:cNvSpPr/>
          <p:nvPr/>
        </p:nvSpPr>
        <p:spPr>
          <a:xfrm>
            <a:off x="6744094" y="1124446"/>
            <a:ext cx="149504" cy="87186"/>
          </a:xfrm>
          <a:custGeom>
            <a:avLst/>
            <a:gdLst/>
            <a:ahLst/>
            <a:cxnLst/>
            <a:rect l="l" t="t" r="r" b="b"/>
            <a:pathLst>
              <a:path w="281146" h="163955" extrusionOk="0">
                <a:moveTo>
                  <a:pt x="140572" y="0"/>
                </a:moveTo>
                <a:cubicBezTo>
                  <a:pt x="143014" y="0"/>
                  <a:pt x="145174" y="939"/>
                  <a:pt x="147052" y="2817"/>
                </a:cubicBezTo>
                <a:lnTo>
                  <a:pt x="278329" y="134094"/>
                </a:lnTo>
                <a:cubicBezTo>
                  <a:pt x="280207" y="135972"/>
                  <a:pt x="281146" y="138132"/>
                  <a:pt x="281146" y="140573"/>
                </a:cubicBezTo>
                <a:cubicBezTo>
                  <a:pt x="281146" y="143015"/>
                  <a:pt x="280207" y="145174"/>
                  <a:pt x="278329" y="147052"/>
                </a:cubicBezTo>
                <a:lnTo>
                  <a:pt x="264243" y="161138"/>
                </a:lnTo>
                <a:cubicBezTo>
                  <a:pt x="262366" y="163016"/>
                  <a:pt x="260206" y="163955"/>
                  <a:pt x="257764" y="163955"/>
                </a:cubicBezTo>
                <a:cubicBezTo>
                  <a:pt x="255323" y="163955"/>
                  <a:pt x="253163" y="163016"/>
                  <a:pt x="251284" y="161138"/>
                </a:cubicBezTo>
                <a:lnTo>
                  <a:pt x="140572" y="50426"/>
                </a:lnTo>
                <a:lnTo>
                  <a:pt x="29861" y="161138"/>
                </a:lnTo>
                <a:cubicBezTo>
                  <a:pt x="27982" y="163016"/>
                  <a:pt x="25822" y="163955"/>
                  <a:pt x="23382" y="163955"/>
                </a:cubicBezTo>
                <a:cubicBezTo>
                  <a:pt x="20940" y="163955"/>
                  <a:pt x="18780" y="163016"/>
                  <a:pt x="16902" y="161138"/>
                </a:cubicBezTo>
                <a:lnTo>
                  <a:pt x="2817" y="147052"/>
                </a:lnTo>
                <a:cubicBezTo>
                  <a:pt x="938" y="145174"/>
                  <a:pt x="0" y="143015"/>
                  <a:pt x="0" y="140573"/>
                </a:cubicBezTo>
                <a:cubicBezTo>
                  <a:pt x="0" y="138132"/>
                  <a:pt x="938" y="135972"/>
                  <a:pt x="2817" y="134094"/>
                </a:cubicBezTo>
                <a:lnTo>
                  <a:pt x="134093" y="2817"/>
                </a:lnTo>
                <a:cubicBezTo>
                  <a:pt x="135971" y="939"/>
                  <a:pt x="138131" y="0"/>
                  <a:pt x="140572" y="0"/>
                </a:cubicBezTo>
                <a:close/>
              </a:path>
            </a:pathLst>
          </a:custGeom>
          <a:solidFill>
            <a:srgbClr val="06657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Calibri"/>
              <a:buNone/>
              <a:tabLst/>
              <a:defRPr/>
            </a:pPr>
            <a:endParaRPr kumimoji="0" sz="13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8" name="Google Shape;550;p21">
            <a:extLst>
              <a:ext uri="{FF2B5EF4-FFF2-40B4-BE49-F238E27FC236}">
                <a16:creationId xmlns:a16="http://schemas.microsoft.com/office/drawing/2014/main" id="{DD18B949-ED0E-4960-82E2-C2301E9BBD05}"/>
              </a:ext>
            </a:extLst>
          </p:cNvPr>
          <p:cNvSpPr/>
          <p:nvPr/>
        </p:nvSpPr>
        <p:spPr>
          <a:xfrm>
            <a:off x="6075504" y="1081300"/>
            <a:ext cx="149504" cy="144711"/>
          </a:xfrm>
          <a:custGeom>
            <a:avLst/>
            <a:gdLst/>
            <a:ahLst/>
            <a:cxnLst/>
            <a:rect l="l" t="t" r="r" b="b"/>
            <a:pathLst>
              <a:path w="281147" h="272132" extrusionOk="0">
                <a:moveTo>
                  <a:pt x="23382" y="108177"/>
                </a:moveTo>
                <a:cubicBezTo>
                  <a:pt x="25823" y="108177"/>
                  <a:pt x="27983" y="109116"/>
                  <a:pt x="29861" y="110994"/>
                </a:cubicBezTo>
                <a:lnTo>
                  <a:pt x="140573" y="221706"/>
                </a:lnTo>
                <a:lnTo>
                  <a:pt x="251286" y="110994"/>
                </a:lnTo>
                <a:cubicBezTo>
                  <a:pt x="253164" y="109116"/>
                  <a:pt x="255323" y="108177"/>
                  <a:pt x="257765" y="108177"/>
                </a:cubicBezTo>
                <a:cubicBezTo>
                  <a:pt x="260206" y="108177"/>
                  <a:pt x="262366" y="109116"/>
                  <a:pt x="264244" y="110994"/>
                </a:cubicBezTo>
                <a:lnTo>
                  <a:pt x="278330" y="125079"/>
                </a:lnTo>
                <a:cubicBezTo>
                  <a:pt x="280208" y="126958"/>
                  <a:pt x="281147" y="129117"/>
                  <a:pt x="281147" y="131559"/>
                </a:cubicBezTo>
                <a:cubicBezTo>
                  <a:pt x="281147" y="134000"/>
                  <a:pt x="280208" y="136160"/>
                  <a:pt x="278330" y="138038"/>
                </a:cubicBezTo>
                <a:lnTo>
                  <a:pt x="147053" y="269315"/>
                </a:lnTo>
                <a:cubicBezTo>
                  <a:pt x="145175" y="271193"/>
                  <a:pt x="143015" y="272132"/>
                  <a:pt x="140573" y="272132"/>
                </a:cubicBezTo>
                <a:cubicBezTo>
                  <a:pt x="138132" y="272132"/>
                  <a:pt x="135972" y="271193"/>
                  <a:pt x="134094" y="269315"/>
                </a:cubicBezTo>
                <a:lnTo>
                  <a:pt x="2817" y="138038"/>
                </a:lnTo>
                <a:cubicBezTo>
                  <a:pt x="939" y="136160"/>
                  <a:pt x="0" y="134000"/>
                  <a:pt x="0" y="131559"/>
                </a:cubicBezTo>
                <a:cubicBezTo>
                  <a:pt x="0" y="129117"/>
                  <a:pt x="939" y="126958"/>
                  <a:pt x="2817" y="125079"/>
                </a:cubicBezTo>
                <a:lnTo>
                  <a:pt x="16902" y="110994"/>
                </a:lnTo>
                <a:cubicBezTo>
                  <a:pt x="18780" y="109116"/>
                  <a:pt x="20940" y="108177"/>
                  <a:pt x="23382" y="108177"/>
                </a:cubicBezTo>
                <a:close/>
                <a:moveTo>
                  <a:pt x="23382" y="0"/>
                </a:moveTo>
                <a:cubicBezTo>
                  <a:pt x="25823" y="0"/>
                  <a:pt x="27983" y="939"/>
                  <a:pt x="29861" y="2817"/>
                </a:cubicBezTo>
                <a:lnTo>
                  <a:pt x="140573" y="113529"/>
                </a:lnTo>
                <a:lnTo>
                  <a:pt x="251286" y="2817"/>
                </a:lnTo>
                <a:cubicBezTo>
                  <a:pt x="253164" y="939"/>
                  <a:pt x="255323" y="0"/>
                  <a:pt x="257765" y="0"/>
                </a:cubicBezTo>
                <a:cubicBezTo>
                  <a:pt x="260206" y="0"/>
                  <a:pt x="262366" y="939"/>
                  <a:pt x="264244" y="2817"/>
                </a:cubicBezTo>
                <a:lnTo>
                  <a:pt x="278330" y="16903"/>
                </a:lnTo>
                <a:cubicBezTo>
                  <a:pt x="280208" y="18781"/>
                  <a:pt x="281147" y="20940"/>
                  <a:pt x="281147" y="23382"/>
                </a:cubicBezTo>
                <a:cubicBezTo>
                  <a:pt x="281147" y="25823"/>
                  <a:pt x="280208" y="27983"/>
                  <a:pt x="278330" y="29861"/>
                </a:cubicBezTo>
                <a:lnTo>
                  <a:pt x="147053" y="161138"/>
                </a:lnTo>
                <a:cubicBezTo>
                  <a:pt x="145175" y="163016"/>
                  <a:pt x="143015" y="163956"/>
                  <a:pt x="140573" y="163956"/>
                </a:cubicBezTo>
                <a:cubicBezTo>
                  <a:pt x="138132" y="163956"/>
                  <a:pt x="135972" y="163016"/>
                  <a:pt x="134094" y="161138"/>
                </a:cubicBezTo>
                <a:lnTo>
                  <a:pt x="2817" y="29861"/>
                </a:lnTo>
                <a:cubicBezTo>
                  <a:pt x="939" y="27983"/>
                  <a:pt x="0" y="25823"/>
                  <a:pt x="0" y="23382"/>
                </a:cubicBezTo>
                <a:cubicBezTo>
                  <a:pt x="0" y="20940"/>
                  <a:pt x="939" y="18781"/>
                  <a:pt x="2817" y="16903"/>
                </a:cubicBezTo>
                <a:lnTo>
                  <a:pt x="16902" y="2817"/>
                </a:lnTo>
                <a:cubicBezTo>
                  <a:pt x="18780" y="939"/>
                  <a:pt x="20940" y="0"/>
                  <a:pt x="23382" y="0"/>
                </a:cubicBezTo>
                <a:close/>
              </a:path>
            </a:pathLst>
          </a:custGeom>
          <a:solidFill>
            <a:srgbClr val="06657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Calibri"/>
              <a:buNone/>
              <a:tabLst/>
              <a:defRPr/>
            </a:pPr>
            <a:endParaRPr kumimoji="0" sz="13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9" name="Google Shape;551;p21">
            <a:extLst>
              <a:ext uri="{FF2B5EF4-FFF2-40B4-BE49-F238E27FC236}">
                <a16:creationId xmlns:a16="http://schemas.microsoft.com/office/drawing/2014/main" id="{8AD45AB1-B700-46AC-B940-C3418A1AB7A4}"/>
              </a:ext>
            </a:extLst>
          </p:cNvPr>
          <p:cNvSpPr/>
          <p:nvPr/>
        </p:nvSpPr>
        <p:spPr>
          <a:xfrm>
            <a:off x="10647861" y="1060178"/>
            <a:ext cx="249274" cy="210924"/>
          </a:xfrm>
          <a:custGeom>
            <a:avLst/>
            <a:gdLst/>
            <a:ahLst/>
            <a:cxnLst/>
            <a:rect l="l" t="t" r="r" b="b"/>
            <a:pathLst>
              <a:path w="468766" h="396648" extrusionOk="0">
                <a:moveTo>
                  <a:pt x="324531" y="216353"/>
                </a:moveTo>
                <a:cubicBezTo>
                  <a:pt x="332418" y="216353"/>
                  <a:pt x="339226" y="219546"/>
                  <a:pt x="344954" y="225932"/>
                </a:cubicBezTo>
                <a:cubicBezTo>
                  <a:pt x="350682" y="232317"/>
                  <a:pt x="354720" y="239454"/>
                  <a:pt x="357068" y="247342"/>
                </a:cubicBezTo>
                <a:cubicBezTo>
                  <a:pt x="359415" y="255229"/>
                  <a:pt x="360589" y="262930"/>
                  <a:pt x="360589" y="270442"/>
                </a:cubicBezTo>
                <a:cubicBezTo>
                  <a:pt x="360589" y="277954"/>
                  <a:pt x="359415" y="285654"/>
                  <a:pt x="357068" y="293542"/>
                </a:cubicBezTo>
                <a:cubicBezTo>
                  <a:pt x="354720" y="301430"/>
                  <a:pt x="350682" y="308567"/>
                  <a:pt x="344954" y="314952"/>
                </a:cubicBezTo>
                <a:cubicBezTo>
                  <a:pt x="339226" y="321338"/>
                  <a:pt x="332418" y="324530"/>
                  <a:pt x="324531" y="324530"/>
                </a:cubicBezTo>
                <a:cubicBezTo>
                  <a:pt x="316643" y="324530"/>
                  <a:pt x="309834" y="321338"/>
                  <a:pt x="304106" y="314952"/>
                </a:cubicBezTo>
                <a:cubicBezTo>
                  <a:pt x="298378" y="308567"/>
                  <a:pt x="294340" y="301430"/>
                  <a:pt x="291993" y="293542"/>
                </a:cubicBezTo>
                <a:cubicBezTo>
                  <a:pt x="289645" y="285654"/>
                  <a:pt x="288472" y="277954"/>
                  <a:pt x="288472" y="270442"/>
                </a:cubicBezTo>
                <a:cubicBezTo>
                  <a:pt x="288472" y="262930"/>
                  <a:pt x="289645" y="255229"/>
                  <a:pt x="291993" y="247342"/>
                </a:cubicBezTo>
                <a:cubicBezTo>
                  <a:pt x="294340" y="239454"/>
                  <a:pt x="298378" y="232317"/>
                  <a:pt x="304106" y="225932"/>
                </a:cubicBezTo>
                <a:cubicBezTo>
                  <a:pt x="309834" y="219546"/>
                  <a:pt x="316643" y="216353"/>
                  <a:pt x="324531" y="216353"/>
                </a:cubicBezTo>
                <a:close/>
                <a:moveTo>
                  <a:pt x="144236" y="216353"/>
                </a:moveTo>
                <a:cubicBezTo>
                  <a:pt x="152124" y="216353"/>
                  <a:pt x="158931" y="219546"/>
                  <a:pt x="164659" y="225932"/>
                </a:cubicBezTo>
                <a:cubicBezTo>
                  <a:pt x="170388" y="232317"/>
                  <a:pt x="174426" y="239454"/>
                  <a:pt x="176773" y="247342"/>
                </a:cubicBezTo>
                <a:cubicBezTo>
                  <a:pt x="179120" y="255229"/>
                  <a:pt x="180295" y="262930"/>
                  <a:pt x="180295" y="270442"/>
                </a:cubicBezTo>
                <a:cubicBezTo>
                  <a:pt x="180295" y="277954"/>
                  <a:pt x="179120" y="285654"/>
                  <a:pt x="176773" y="293542"/>
                </a:cubicBezTo>
                <a:cubicBezTo>
                  <a:pt x="174426" y="301430"/>
                  <a:pt x="170388" y="308567"/>
                  <a:pt x="164659" y="314952"/>
                </a:cubicBezTo>
                <a:cubicBezTo>
                  <a:pt x="158931" y="321338"/>
                  <a:pt x="152124" y="324530"/>
                  <a:pt x="144236" y="324530"/>
                </a:cubicBezTo>
                <a:cubicBezTo>
                  <a:pt x="136348" y="324530"/>
                  <a:pt x="129540" y="321338"/>
                  <a:pt x="123812" y="314952"/>
                </a:cubicBezTo>
                <a:cubicBezTo>
                  <a:pt x="118083" y="308567"/>
                  <a:pt x="114045" y="301430"/>
                  <a:pt x="111698" y="293542"/>
                </a:cubicBezTo>
                <a:cubicBezTo>
                  <a:pt x="109351" y="285654"/>
                  <a:pt x="108177" y="277954"/>
                  <a:pt x="108177" y="270442"/>
                </a:cubicBezTo>
                <a:cubicBezTo>
                  <a:pt x="108177" y="262930"/>
                  <a:pt x="109351" y="255229"/>
                  <a:pt x="111698" y="247342"/>
                </a:cubicBezTo>
                <a:cubicBezTo>
                  <a:pt x="114045" y="239454"/>
                  <a:pt x="118083" y="232317"/>
                  <a:pt x="123812" y="225932"/>
                </a:cubicBezTo>
                <a:cubicBezTo>
                  <a:pt x="129540" y="219546"/>
                  <a:pt x="136348" y="216353"/>
                  <a:pt x="144236" y="216353"/>
                </a:cubicBezTo>
                <a:close/>
                <a:moveTo>
                  <a:pt x="135221" y="189309"/>
                </a:moveTo>
                <a:cubicBezTo>
                  <a:pt x="113059" y="189309"/>
                  <a:pt x="95500" y="197197"/>
                  <a:pt x="82541" y="212973"/>
                </a:cubicBezTo>
                <a:cubicBezTo>
                  <a:pt x="69583" y="228749"/>
                  <a:pt x="63103" y="247905"/>
                  <a:pt x="63103" y="270442"/>
                </a:cubicBezTo>
                <a:cubicBezTo>
                  <a:pt x="63103" y="286969"/>
                  <a:pt x="66108" y="301383"/>
                  <a:pt x="72118" y="313684"/>
                </a:cubicBezTo>
                <a:cubicBezTo>
                  <a:pt x="78128" y="325986"/>
                  <a:pt x="85733" y="335658"/>
                  <a:pt x="94936" y="342701"/>
                </a:cubicBezTo>
                <a:cubicBezTo>
                  <a:pt x="104139" y="349743"/>
                  <a:pt x="115595" y="355377"/>
                  <a:pt x="129305" y="359603"/>
                </a:cubicBezTo>
                <a:cubicBezTo>
                  <a:pt x="143015" y="363829"/>
                  <a:pt x="156161" y="366599"/>
                  <a:pt x="168745" y="367914"/>
                </a:cubicBezTo>
                <a:cubicBezTo>
                  <a:pt x="181328" y="369228"/>
                  <a:pt x="195319" y="369886"/>
                  <a:pt x="210719" y="369886"/>
                </a:cubicBezTo>
                <a:lnTo>
                  <a:pt x="258047" y="369886"/>
                </a:lnTo>
                <a:cubicBezTo>
                  <a:pt x="273446" y="369886"/>
                  <a:pt x="287438" y="369228"/>
                  <a:pt x="300022" y="367914"/>
                </a:cubicBezTo>
                <a:cubicBezTo>
                  <a:pt x="312605" y="366599"/>
                  <a:pt x="325751" y="363829"/>
                  <a:pt x="339461" y="359603"/>
                </a:cubicBezTo>
                <a:cubicBezTo>
                  <a:pt x="353171" y="355377"/>
                  <a:pt x="364627" y="349743"/>
                  <a:pt x="373830" y="342701"/>
                </a:cubicBezTo>
                <a:cubicBezTo>
                  <a:pt x="383032" y="335658"/>
                  <a:pt x="390638" y="325986"/>
                  <a:pt x="396648" y="313684"/>
                </a:cubicBezTo>
                <a:cubicBezTo>
                  <a:pt x="402658" y="301383"/>
                  <a:pt x="405663" y="286969"/>
                  <a:pt x="405663" y="270442"/>
                </a:cubicBezTo>
                <a:cubicBezTo>
                  <a:pt x="405663" y="247905"/>
                  <a:pt x="399184" y="228749"/>
                  <a:pt x="386225" y="212973"/>
                </a:cubicBezTo>
                <a:cubicBezTo>
                  <a:pt x="373267" y="197197"/>
                  <a:pt x="355706" y="189309"/>
                  <a:pt x="333545" y="189309"/>
                </a:cubicBezTo>
                <a:cubicBezTo>
                  <a:pt x="325845" y="189309"/>
                  <a:pt x="307534" y="191281"/>
                  <a:pt x="278612" y="195225"/>
                </a:cubicBezTo>
                <a:cubicBezTo>
                  <a:pt x="265277" y="197291"/>
                  <a:pt x="250534" y="198324"/>
                  <a:pt x="234383" y="198324"/>
                </a:cubicBezTo>
                <a:cubicBezTo>
                  <a:pt x="218231" y="198324"/>
                  <a:pt x="203489" y="197291"/>
                  <a:pt x="190154" y="195225"/>
                </a:cubicBezTo>
                <a:cubicBezTo>
                  <a:pt x="161608" y="191281"/>
                  <a:pt x="143296" y="189309"/>
                  <a:pt x="135221" y="189309"/>
                </a:cubicBezTo>
                <a:close/>
                <a:moveTo>
                  <a:pt x="45074" y="0"/>
                </a:moveTo>
                <a:cubicBezTo>
                  <a:pt x="65357" y="0"/>
                  <a:pt x="83198" y="3709"/>
                  <a:pt x="98598" y="11127"/>
                </a:cubicBezTo>
                <a:cubicBezTo>
                  <a:pt x="113999" y="18546"/>
                  <a:pt x="131746" y="30143"/>
                  <a:pt x="151842" y="45919"/>
                </a:cubicBezTo>
                <a:cubicBezTo>
                  <a:pt x="179449" y="39345"/>
                  <a:pt x="208466" y="36059"/>
                  <a:pt x="238890" y="36059"/>
                </a:cubicBezTo>
                <a:cubicBezTo>
                  <a:pt x="266686" y="36059"/>
                  <a:pt x="292979" y="39064"/>
                  <a:pt x="317769" y="45073"/>
                </a:cubicBezTo>
                <a:cubicBezTo>
                  <a:pt x="337489" y="29673"/>
                  <a:pt x="355048" y="18311"/>
                  <a:pt x="370449" y="10987"/>
                </a:cubicBezTo>
                <a:cubicBezTo>
                  <a:pt x="385849" y="3662"/>
                  <a:pt x="403597" y="0"/>
                  <a:pt x="423693" y="0"/>
                </a:cubicBezTo>
                <a:cubicBezTo>
                  <a:pt x="433270" y="19156"/>
                  <a:pt x="438060" y="39627"/>
                  <a:pt x="438060" y="61413"/>
                </a:cubicBezTo>
                <a:cubicBezTo>
                  <a:pt x="438060" y="77752"/>
                  <a:pt x="435524" y="93528"/>
                  <a:pt x="430454" y="108740"/>
                </a:cubicBezTo>
                <a:cubicBezTo>
                  <a:pt x="455995" y="138789"/>
                  <a:pt x="468766" y="176163"/>
                  <a:pt x="468766" y="220861"/>
                </a:cubicBezTo>
                <a:cubicBezTo>
                  <a:pt x="468766" y="259737"/>
                  <a:pt x="463038" y="290819"/>
                  <a:pt x="451582" y="314107"/>
                </a:cubicBezTo>
                <a:cubicBezTo>
                  <a:pt x="444445" y="328568"/>
                  <a:pt x="434538" y="341057"/>
                  <a:pt x="421861" y="351574"/>
                </a:cubicBezTo>
                <a:cubicBezTo>
                  <a:pt x="409184" y="362092"/>
                  <a:pt x="395944" y="370167"/>
                  <a:pt x="382140" y="375802"/>
                </a:cubicBezTo>
                <a:cubicBezTo>
                  <a:pt x="368337" y="381436"/>
                  <a:pt x="352372" y="385896"/>
                  <a:pt x="334249" y="389183"/>
                </a:cubicBezTo>
                <a:cubicBezTo>
                  <a:pt x="316126" y="392469"/>
                  <a:pt x="300022" y="394535"/>
                  <a:pt x="285936" y="395380"/>
                </a:cubicBezTo>
                <a:cubicBezTo>
                  <a:pt x="271851" y="396226"/>
                  <a:pt x="256168" y="396648"/>
                  <a:pt x="238890" y="396648"/>
                </a:cubicBezTo>
                <a:cubicBezTo>
                  <a:pt x="224241" y="396648"/>
                  <a:pt x="210907" y="396366"/>
                  <a:pt x="198888" y="395803"/>
                </a:cubicBezTo>
                <a:cubicBezTo>
                  <a:pt x="186867" y="395240"/>
                  <a:pt x="173017" y="394066"/>
                  <a:pt x="157336" y="392282"/>
                </a:cubicBezTo>
                <a:cubicBezTo>
                  <a:pt x="141653" y="390497"/>
                  <a:pt x="127333" y="387680"/>
                  <a:pt x="114374" y="383830"/>
                </a:cubicBezTo>
                <a:cubicBezTo>
                  <a:pt x="101416" y="379980"/>
                  <a:pt x="88551" y="375144"/>
                  <a:pt x="75780" y="369322"/>
                </a:cubicBezTo>
                <a:cubicBezTo>
                  <a:pt x="63009" y="363500"/>
                  <a:pt x="51647" y="355894"/>
                  <a:pt x="41693" y="346504"/>
                </a:cubicBezTo>
                <a:cubicBezTo>
                  <a:pt x="31739" y="337113"/>
                  <a:pt x="23663" y="326314"/>
                  <a:pt x="17466" y="314107"/>
                </a:cubicBezTo>
                <a:cubicBezTo>
                  <a:pt x="5822" y="291007"/>
                  <a:pt x="0" y="259925"/>
                  <a:pt x="0" y="220861"/>
                </a:cubicBezTo>
                <a:cubicBezTo>
                  <a:pt x="0" y="176351"/>
                  <a:pt x="12770" y="139165"/>
                  <a:pt x="38313" y="109304"/>
                </a:cubicBezTo>
                <a:cubicBezTo>
                  <a:pt x="33242" y="93903"/>
                  <a:pt x="30707" y="77940"/>
                  <a:pt x="30707" y="61413"/>
                </a:cubicBezTo>
                <a:cubicBezTo>
                  <a:pt x="30707" y="39627"/>
                  <a:pt x="35495" y="19156"/>
                  <a:pt x="45074" y="0"/>
                </a:cubicBezTo>
                <a:close/>
              </a:path>
            </a:pathLst>
          </a:custGeom>
          <a:solidFill>
            <a:srgbClr val="06657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Calibri"/>
              <a:buNone/>
              <a:tabLst/>
              <a:defRPr/>
            </a:pPr>
            <a:endParaRPr kumimoji="0" sz="13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0" name="Google Shape;552;p21">
            <a:extLst>
              <a:ext uri="{FF2B5EF4-FFF2-40B4-BE49-F238E27FC236}">
                <a16:creationId xmlns:a16="http://schemas.microsoft.com/office/drawing/2014/main" id="{617F4CE5-87AA-4BAF-A21F-66F8A7A07C7E}"/>
              </a:ext>
            </a:extLst>
          </p:cNvPr>
          <p:cNvSpPr/>
          <p:nvPr/>
        </p:nvSpPr>
        <p:spPr>
          <a:xfrm>
            <a:off x="7669598" y="1060180"/>
            <a:ext cx="287623" cy="191749"/>
          </a:xfrm>
          <a:custGeom>
            <a:avLst/>
            <a:gdLst/>
            <a:ahLst/>
            <a:cxnLst/>
            <a:rect l="l" t="t" r="r" b="b"/>
            <a:pathLst>
              <a:path w="540882" h="360589" extrusionOk="0">
                <a:moveTo>
                  <a:pt x="247905" y="324530"/>
                </a:moveTo>
                <a:cubicBezTo>
                  <a:pt x="244900" y="324530"/>
                  <a:pt x="243397" y="326033"/>
                  <a:pt x="243397" y="329038"/>
                </a:cubicBezTo>
                <a:cubicBezTo>
                  <a:pt x="243397" y="332042"/>
                  <a:pt x="244900" y="333545"/>
                  <a:pt x="247905" y="333545"/>
                </a:cubicBezTo>
                <a:lnTo>
                  <a:pt x="292978" y="333545"/>
                </a:lnTo>
                <a:cubicBezTo>
                  <a:pt x="295983" y="333545"/>
                  <a:pt x="297486" y="332042"/>
                  <a:pt x="297486" y="329038"/>
                </a:cubicBezTo>
                <a:cubicBezTo>
                  <a:pt x="297486" y="326033"/>
                  <a:pt x="295983" y="324530"/>
                  <a:pt x="292978" y="324530"/>
                </a:cubicBezTo>
                <a:close/>
                <a:moveTo>
                  <a:pt x="0" y="306501"/>
                </a:moveTo>
                <a:lnTo>
                  <a:pt x="45074" y="306501"/>
                </a:lnTo>
                <a:lnTo>
                  <a:pt x="495808" y="306501"/>
                </a:lnTo>
                <a:lnTo>
                  <a:pt x="540882" y="306501"/>
                </a:lnTo>
                <a:lnTo>
                  <a:pt x="540882" y="333545"/>
                </a:lnTo>
                <a:cubicBezTo>
                  <a:pt x="540882" y="341057"/>
                  <a:pt x="536469" y="347443"/>
                  <a:pt x="527642" y="352701"/>
                </a:cubicBezTo>
                <a:cubicBezTo>
                  <a:pt x="518815" y="357960"/>
                  <a:pt x="508204" y="360589"/>
                  <a:pt x="495808" y="360589"/>
                </a:cubicBezTo>
                <a:lnTo>
                  <a:pt x="45074" y="360589"/>
                </a:lnTo>
                <a:cubicBezTo>
                  <a:pt x="32678" y="360589"/>
                  <a:pt x="22067" y="357960"/>
                  <a:pt x="13240" y="352701"/>
                </a:cubicBezTo>
                <a:cubicBezTo>
                  <a:pt x="4413" y="347443"/>
                  <a:pt x="0" y="341057"/>
                  <a:pt x="0" y="333545"/>
                </a:cubicBezTo>
                <a:close/>
                <a:moveTo>
                  <a:pt x="117191" y="36059"/>
                </a:moveTo>
                <a:cubicBezTo>
                  <a:pt x="114750" y="36059"/>
                  <a:pt x="112637" y="36951"/>
                  <a:pt x="110853" y="38735"/>
                </a:cubicBezTo>
                <a:cubicBezTo>
                  <a:pt x="109068" y="40519"/>
                  <a:pt x="108177" y="42632"/>
                  <a:pt x="108177" y="45073"/>
                </a:cubicBezTo>
                <a:lnTo>
                  <a:pt x="108177" y="243398"/>
                </a:lnTo>
                <a:cubicBezTo>
                  <a:pt x="108177" y="245839"/>
                  <a:pt x="109068" y="247952"/>
                  <a:pt x="110853" y="249736"/>
                </a:cubicBezTo>
                <a:cubicBezTo>
                  <a:pt x="112637" y="251520"/>
                  <a:pt x="114750" y="252412"/>
                  <a:pt x="117191" y="252412"/>
                </a:cubicBezTo>
                <a:lnTo>
                  <a:pt x="423691" y="252412"/>
                </a:lnTo>
                <a:cubicBezTo>
                  <a:pt x="426132" y="252412"/>
                  <a:pt x="428245" y="251520"/>
                  <a:pt x="430029" y="249736"/>
                </a:cubicBezTo>
                <a:cubicBezTo>
                  <a:pt x="431814" y="247952"/>
                  <a:pt x="432705" y="245839"/>
                  <a:pt x="432705" y="243398"/>
                </a:cubicBezTo>
                <a:lnTo>
                  <a:pt x="432705" y="45073"/>
                </a:lnTo>
                <a:cubicBezTo>
                  <a:pt x="432705" y="42632"/>
                  <a:pt x="431814" y="40519"/>
                  <a:pt x="430029" y="38735"/>
                </a:cubicBezTo>
                <a:cubicBezTo>
                  <a:pt x="428245" y="36951"/>
                  <a:pt x="426132" y="36059"/>
                  <a:pt x="423691" y="36059"/>
                </a:cubicBezTo>
                <a:close/>
                <a:moveTo>
                  <a:pt x="117191" y="0"/>
                </a:moveTo>
                <a:lnTo>
                  <a:pt x="423691" y="0"/>
                </a:lnTo>
                <a:cubicBezTo>
                  <a:pt x="436086" y="0"/>
                  <a:pt x="446697" y="4413"/>
                  <a:pt x="455524" y="13240"/>
                </a:cubicBezTo>
                <a:cubicBezTo>
                  <a:pt x="464351" y="22067"/>
                  <a:pt x="468765" y="32678"/>
                  <a:pt x="468765" y="45073"/>
                </a:cubicBezTo>
                <a:lnTo>
                  <a:pt x="468765" y="243398"/>
                </a:lnTo>
                <a:cubicBezTo>
                  <a:pt x="468765" y="255793"/>
                  <a:pt x="464351" y="266404"/>
                  <a:pt x="455524" y="275231"/>
                </a:cubicBezTo>
                <a:cubicBezTo>
                  <a:pt x="446697" y="284058"/>
                  <a:pt x="436086" y="288471"/>
                  <a:pt x="423691" y="288471"/>
                </a:cubicBezTo>
                <a:lnTo>
                  <a:pt x="117191" y="288471"/>
                </a:lnTo>
                <a:cubicBezTo>
                  <a:pt x="104796" y="288471"/>
                  <a:pt x="94185" y="284058"/>
                  <a:pt x="85357" y="275231"/>
                </a:cubicBezTo>
                <a:cubicBezTo>
                  <a:pt x="76531" y="266404"/>
                  <a:pt x="72117" y="255793"/>
                  <a:pt x="72117" y="243398"/>
                </a:cubicBezTo>
                <a:lnTo>
                  <a:pt x="72117" y="45073"/>
                </a:lnTo>
                <a:cubicBezTo>
                  <a:pt x="72117" y="32678"/>
                  <a:pt x="76531" y="22067"/>
                  <a:pt x="85357" y="13240"/>
                </a:cubicBezTo>
                <a:cubicBezTo>
                  <a:pt x="94185" y="4413"/>
                  <a:pt x="104796" y="0"/>
                  <a:pt x="117191" y="0"/>
                </a:cubicBezTo>
                <a:close/>
              </a:path>
            </a:pathLst>
          </a:custGeom>
          <a:solidFill>
            <a:srgbClr val="06657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Calibri"/>
              <a:buNone/>
              <a:tabLst/>
              <a:defRPr/>
            </a:pPr>
            <a:endParaRPr kumimoji="0" sz="13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1" name="Google Shape;553;p21">
            <a:extLst>
              <a:ext uri="{FF2B5EF4-FFF2-40B4-BE49-F238E27FC236}">
                <a16:creationId xmlns:a16="http://schemas.microsoft.com/office/drawing/2014/main" id="{1E6234AF-B948-4E0F-8323-ADF45D441C7F}"/>
              </a:ext>
            </a:extLst>
          </p:cNvPr>
          <p:cNvSpPr/>
          <p:nvPr/>
        </p:nvSpPr>
        <p:spPr>
          <a:xfrm>
            <a:off x="9588720" y="1021829"/>
            <a:ext cx="249274" cy="258862"/>
          </a:xfrm>
          <a:custGeom>
            <a:avLst/>
            <a:gdLst/>
            <a:ahLst/>
            <a:cxnLst/>
            <a:rect l="l" t="t" r="r" b="b"/>
            <a:pathLst>
              <a:path w="468765" h="486796" extrusionOk="0">
                <a:moveTo>
                  <a:pt x="234383" y="414678"/>
                </a:moveTo>
                <a:cubicBezTo>
                  <a:pt x="244337" y="414678"/>
                  <a:pt x="252834" y="418199"/>
                  <a:pt x="259877" y="425242"/>
                </a:cubicBezTo>
                <a:cubicBezTo>
                  <a:pt x="266920" y="432285"/>
                  <a:pt x="270441" y="440783"/>
                  <a:pt x="270441" y="450737"/>
                </a:cubicBezTo>
                <a:cubicBezTo>
                  <a:pt x="270441" y="460690"/>
                  <a:pt x="266920" y="469189"/>
                  <a:pt x="259877" y="476231"/>
                </a:cubicBezTo>
                <a:cubicBezTo>
                  <a:pt x="252834" y="483274"/>
                  <a:pt x="244337" y="486796"/>
                  <a:pt x="234383" y="486796"/>
                </a:cubicBezTo>
                <a:cubicBezTo>
                  <a:pt x="224428" y="486796"/>
                  <a:pt x="215931" y="483274"/>
                  <a:pt x="208888" y="476231"/>
                </a:cubicBezTo>
                <a:cubicBezTo>
                  <a:pt x="201845" y="469189"/>
                  <a:pt x="198324" y="460690"/>
                  <a:pt x="198324" y="450737"/>
                </a:cubicBezTo>
                <a:cubicBezTo>
                  <a:pt x="198324" y="440783"/>
                  <a:pt x="201845" y="432285"/>
                  <a:pt x="208888" y="425242"/>
                </a:cubicBezTo>
                <a:cubicBezTo>
                  <a:pt x="215931" y="418199"/>
                  <a:pt x="224428" y="414678"/>
                  <a:pt x="234383" y="414678"/>
                </a:cubicBezTo>
                <a:close/>
                <a:moveTo>
                  <a:pt x="374675" y="356645"/>
                </a:moveTo>
                <a:cubicBezTo>
                  <a:pt x="384628" y="356645"/>
                  <a:pt x="393126" y="360167"/>
                  <a:pt x="400169" y="367209"/>
                </a:cubicBezTo>
                <a:cubicBezTo>
                  <a:pt x="407212" y="374252"/>
                  <a:pt x="410733" y="382751"/>
                  <a:pt x="410733" y="392704"/>
                </a:cubicBezTo>
                <a:cubicBezTo>
                  <a:pt x="410733" y="402470"/>
                  <a:pt x="407165" y="410922"/>
                  <a:pt x="400028" y="418058"/>
                </a:cubicBezTo>
                <a:cubicBezTo>
                  <a:pt x="392891" y="425195"/>
                  <a:pt x="384440" y="428763"/>
                  <a:pt x="374675" y="428763"/>
                </a:cubicBezTo>
                <a:cubicBezTo>
                  <a:pt x="364720" y="428763"/>
                  <a:pt x="356222" y="425242"/>
                  <a:pt x="349180" y="418199"/>
                </a:cubicBezTo>
                <a:cubicBezTo>
                  <a:pt x="342137" y="411156"/>
                  <a:pt x="338615" y="402658"/>
                  <a:pt x="338615" y="392704"/>
                </a:cubicBezTo>
                <a:cubicBezTo>
                  <a:pt x="338615" y="382751"/>
                  <a:pt x="342137" y="374252"/>
                  <a:pt x="349180" y="367209"/>
                </a:cubicBezTo>
                <a:cubicBezTo>
                  <a:pt x="356222" y="360167"/>
                  <a:pt x="364720" y="356645"/>
                  <a:pt x="374675" y="356645"/>
                </a:cubicBezTo>
                <a:close/>
                <a:moveTo>
                  <a:pt x="94090" y="356645"/>
                </a:moveTo>
                <a:cubicBezTo>
                  <a:pt x="104045" y="356645"/>
                  <a:pt x="112543" y="360167"/>
                  <a:pt x="119585" y="367209"/>
                </a:cubicBezTo>
                <a:cubicBezTo>
                  <a:pt x="126628" y="374252"/>
                  <a:pt x="130150" y="382751"/>
                  <a:pt x="130150" y="392704"/>
                </a:cubicBezTo>
                <a:cubicBezTo>
                  <a:pt x="130150" y="402658"/>
                  <a:pt x="126628" y="411156"/>
                  <a:pt x="119585" y="418199"/>
                </a:cubicBezTo>
                <a:cubicBezTo>
                  <a:pt x="112543" y="425242"/>
                  <a:pt x="104045" y="428763"/>
                  <a:pt x="94090" y="428763"/>
                </a:cubicBezTo>
                <a:cubicBezTo>
                  <a:pt x="84325" y="428763"/>
                  <a:pt x="75874" y="425195"/>
                  <a:pt x="68737" y="418058"/>
                </a:cubicBezTo>
                <a:cubicBezTo>
                  <a:pt x="61600" y="410922"/>
                  <a:pt x="58032" y="402470"/>
                  <a:pt x="58032" y="392704"/>
                </a:cubicBezTo>
                <a:cubicBezTo>
                  <a:pt x="58032" y="382751"/>
                  <a:pt x="61553" y="374252"/>
                  <a:pt x="68596" y="367209"/>
                </a:cubicBezTo>
                <a:cubicBezTo>
                  <a:pt x="75639" y="360167"/>
                  <a:pt x="84137" y="356645"/>
                  <a:pt x="94090" y="356645"/>
                </a:cubicBezTo>
                <a:close/>
                <a:moveTo>
                  <a:pt x="432706" y="216354"/>
                </a:moveTo>
                <a:cubicBezTo>
                  <a:pt x="442661" y="216354"/>
                  <a:pt x="451159" y="219875"/>
                  <a:pt x="458201" y="226918"/>
                </a:cubicBezTo>
                <a:cubicBezTo>
                  <a:pt x="465244" y="233960"/>
                  <a:pt x="468765" y="242459"/>
                  <a:pt x="468765" y="252413"/>
                </a:cubicBezTo>
                <a:cubicBezTo>
                  <a:pt x="468765" y="262366"/>
                  <a:pt x="465244" y="270865"/>
                  <a:pt x="458201" y="277907"/>
                </a:cubicBezTo>
                <a:cubicBezTo>
                  <a:pt x="451159" y="284950"/>
                  <a:pt x="442661" y="288471"/>
                  <a:pt x="432706" y="288471"/>
                </a:cubicBezTo>
                <a:cubicBezTo>
                  <a:pt x="422752" y="288471"/>
                  <a:pt x="414255" y="284950"/>
                  <a:pt x="407212" y="277907"/>
                </a:cubicBezTo>
                <a:cubicBezTo>
                  <a:pt x="400169" y="270865"/>
                  <a:pt x="396648" y="262366"/>
                  <a:pt x="396648" y="252413"/>
                </a:cubicBezTo>
                <a:cubicBezTo>
                  <a:pt x="396648" y="242459"/>
                  <a:pt x="400169" y="233960"/>
                  <a:pt x="407212" y="226918"/>
                </a:cubicBezTo>
                <a:cubicBezTo>
                  <a:pt x="414255" y="219875"/>
                  <a:pt x="422752" y="216354"/>
                  <a:pt x="432706" y="216354"/>
                </a:cubicBezTo>
                <a:close/>
                <a:moveTo>
                  <a:pt x="36059" y="216354"/>
                </a:moveTo>
                <a:cubicBezTo>
                  <a:pt x="46013" y="216354"/>
                  <a:pt x="54510" y="219875"/>
                  <a:pt x="61553" y="226918"/>
                </a:cubicBezTo>
                <a:cubicBezTo>
                  <a:pt x="68596" y="233960"/>
                  <a:pt x="72117" y="242459"/>
                  <a:pt x="72117" y="252413"/>
                </a:cubicBezTo>
                <a:cubicBezTo>
                  <a:pt x="72117" y="262366"/>
                  <a:pt x="68596" y="270865"/>
                  <a:pt x="61553" y="277907"/>
                </a:cubicBezTo>
                <a:cubicBezTo>
                  <a:pt x="54510" y="284950"/>
                  <a:pt x="46013" y="288471"/>
                  <a:pt x="36059" y="288471"/>
                </a:cubicBezTo>
                <a:cubicBezTo>
                  <a:pt x="26105" y="288471"/>
                  <a:pt x="17606" y="284950"/>
                  <a:pt x="10564" y="277907"/>
                </a:cubicBezTo>
                <a:cubicBezTo>
                  <a:pt x="3521" y="270865"/>
                  <a:pt x="0" y="262366"/>
                  <a:pt x="0" y="252413"/>
                </a:cubicBezTo>
                <a:cubicBezTo>
                  <a:pt x="0" y="242459"/>
                  <a:pt x="3521" y="233960"/>
                  <a:pt x="10564" y="226918"/>
                </a:cubicBezTo>
                <a:cubicBezTo>
                  <a:pt x="17606" y="219875"/>
                  <a:pt x="26105" y="216354"/>
                  <a:pt x="36059" y="216354"/>
                </a:cubicBezTo>
                <a:close/>
                <a:moveTo>
                  <a:pt x="94090" y="67047"/>
                </a:moveTo>
                <a:cubicBezTo>
                  <a:pt x="106486" y="67047"/>
                  <a:pt x="117097" y="71461"/>
                  <a:pt x="125924" y="80287"/>
                </a:cubicBezTo>
                <a:cubicBezTo>
                  <a:pt x="134751" y="89114"/>
                  <a:pt x="139164" y="99725"/>
                  <a:pt x="139164" y="112121"/>
                </a:cubicBezTo>
                <a:cubicBezTo>
                  <a:pt x="139164" y="124516"/>
                  <a:pt x="134751" y="135127"/>
                  <a:pt x="125924" y="143954"/>
                </a:cubicBezTo>
                <a:cubicBezTo>
                  <a:pt x="117097" y="152781"/>
                  <a:pt x="106486" y="157194"/>
                  <a:pt x="94090" y="157194"/>
                </a:cubicBezTo>
                <a:cubicBezTo>
                  <a:pt x="81695" y="157194"/>
                  <a:pt x="71084" y="152781"/>
                  <a:pt x="62258" y="143954"/>
                </a:cubicBezTo>
                <a:cubicBezTo>
                  <a:pt x="53430" y="135127"/>
                  <a:pt x="49017" y="124516"/>
                  <a:pt x="49017" y="112121"/>
                </a:cubicBezTo>
                <a:cubicBezTo>
                  <a:pt x="49017" y="99725"/>
                  <a:pt x="53430" y="89114"/>
                  <a:pt x="62258" y="80287"/>
                </a:cubicBezTo>
                <a:cubicBezTo>
                  <a:pt x="71084" y="71461"/>
                  <a:pt x="81695" y="67047"/>
                  <a:pt x="94090" y="67047"/>
                </a:cubicBezTo>
                <a:close/>
                <a:moveTo>
                  <a:pt x="374675" y="49018"/>
                </a:moveTo>
                <a:cubicBezTo>
                  <a:pt x="391953" y="49018"/>
                  <a:pt x="406789" y="55215"/>
                  <a:pt x="419185" y="67610"/>
                </a:cubicBezTo>
                <a:cubicBezTo>
                  <a:pt x="431580" y="80006"/>
                  <a:pt x="437778" y="94843"/>
                  <a:pt x="437778" y="112121"/>
                </a:cubicBezTo>
                <a:cubicBezTo>
                  <a:pt x="437778" y="129587"/>
                  <a:pt x="431580" y="144470"/>
                  <a:pt x="419185" y="156772"/>
                </a:cubicBezTo>
                <a:cubicBezTo>
                  <a:pt x="406789" y="169073"/>
                  <a:pt x="391953" y="175224"/>
                  <a:pt x="374675" y="175224"/>
                </a:cubicBezTo>
                <a:cubicBezTo>
                  <a:pt x="357208" y="175224"/>
                  <a:pt x="342324" y="169073"/>
                  <a:pt x="330023" y="156772"/>
                </a:cubicBezTo>
                <a:cubicBezTo>
                  <a:pt x="317722" y="144470"/>
                  <a:pt x="311571" y="129587"/>
                  <a:pt x="311571" y="112121"/>
                </a:cubicBezTo>
                <a:cubicBezTo>
                  <a:pt x="311571" y="94843"/>
                  <a:pt x="317722" y="80006"/>
                  <a:pt x="330023" y="67610"/>
                </a:cubicBezTo>
                <a:cubicBezTo>
                  <a:pt x="342324" y="55215"/>
                  <a:pt x="357208" y="49018"/>
                  <a:pt x="374675" y="49018"/>
                </a:cubicBezTo>
                <a:close/>
                <a:moveTo>
                  <a:pt x="234383" y="0"/>
                </a:moveTo>
                <a:cubicBezTo>
                  <a:pt x="249407" y="0"/>
                  <a:pt x="262178" y="5259"/>
                  <a:pt x="272695" y="15776"/>
                </a:cubicBezTo>
                <a:cubicBezTo>
                  <a:pt x="283213" y="26293"/>
                  <a:pt x="288471" y="39064"/>
                  <a:pt x="288471" y="54088"/>
                </a:cubicBezTo>
                <a:cubicBezTo>
                  <a:pt x="288471" y="69113"/>
                  <a:pt x="283213" y="81884"/>
                  <a:pt x="272695" y="92401"/>
                </a:cubicBezTo>
                <a:cubicBezTo>
                  <a:pt x="262178" y="102918"/>
                  <a:pt x="249407" y="108177"/>
                  <a:pt x="234383" y="108177"/>
                </a:cubicBezTo>
                <a:cubicBezTo>
                  <a:pt x="219358" y="108177"/>
                  <a:pt x="206587" y="102918"/>
                  <a:pt x="196070" y="92401"/>
                </a:cubicBezTo>
                <a:cubicBezTo>
                  <a:pt x="185552" y="81884"/>
                  <a:pt x="180294" y="69113"/>
                  <a:pt x="180294" y="54088"/>
                </a:cubicBezTo>
                <a:cubicBezTo>
                  <a:pt x="180294" y="39064"/>
                  <a:pt x="185552" y="26293"/>
                  <a:pt x="196070" y="15776"/>
                </a:cubicBezTo>
                <a:cubicBezTo>
                  <a:pt x="206587" y="5259"/>
                  <a:pt x="219358" y="0"/>
                  <a:pt x="234383" y="0"/>
                </a:cubicBezTo>
                <a:close/>
              </a:path>
            </a:pathLst>
          </a:custGeom>
          <a:solidFill>
            <a:srgbClr val="06657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Calibri"/>
              <a:buNone/>
              <a:tabLst/>
              <a:defRPr/>
            </a:pPr>
            <a:endParaRPr kumimoji="0" sz="13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2" name="Google Shape;554;p21">
            <a:extLst>
              <a:ext uri="{FF2B5EF4-FFF2-40B4-BE49-F238E27FC236}">
                <a16:creationId xmlns:a16="http://schemas.microsoft.com/office/drawing/2014/main" id="{3156CDFF-59DA-4CDA-904B-7F75079AFE1A}"/>
              </a:ext>
            </a:extLst>
          </p:cNvPr>
          <p:cNvSpPr/>
          <p:nvPr/>
        </p:nvSpPr>
        <p:spPr>
          <a:xfrm>
            <a:off x="9680435" y="1350787"/>
            <a:ext cx="249260" cy="237739"/>
          </a:xfrm>
          <a:custGeom>
            <a:avLst/>
            <a:gdLst/>
            <a:ahLst/>
            <a:cxnLst/>
            <a:rect l="l" t="t" r="r" b="b"/>
            <a:pathLst>
              <a:path w="468740" h="447074" extrusionOk="0">
                <a:moveTo>
                  <a:pt x="234377" y="0"/>
                </a:moveTo>
                <a:cubicBezTo>
                  <a:pt x="239636" y="0"/>
                  <a:pt x="244237" y="3850"/>
                  <a:pt x="248181" y="11550"/>
                </a:cubicBezTo>
                <a:lnTo>
                  <a:pt x="311566" y="139728"/>
                </a:lnTo>
                <a:lnTo>
                  <a:pt x="452984" y="160293"/>
                </a:lnTo>
                <a:cubicBezTo>
                  <a:pt x="461436" y="161608"/>
                  <a:pt x="466506" y="164847"/>
                  <a:pt x="468197" y="170012"/>
                </a:cubicBezTo>
                <a:cubicBezTo>
                  <a:pt x="469887" y="175177"/>
                  <a:pt x="467633" y="180764"/>
                  <a:pt x="461436" y="186774"/>
                </a:cubicBezTo>
                <a:lnTo>
                  <a:pt x="359175" y="286499"/>
                </a:lnTo>
                <a:lnTo>
                  <a:pt x="383402" y="427354"/>
                </a:lnTo>
                <a:cubicBezTo>
                  <a:pt x="384341" y="433552"/>
                  <a:pt x="383778" y="438388"/>
                  <a:pt x="381711" y="441862"/>
                </a:cubicBezTo>
                <a:cubicBezTo>
                  <a:pt x="379646" y="445337"/>
                  <a:pt x="376453" y="447074"/>
                  <a:pt x="372134" y="447074"/>
                </a:cubicBezTo>
                <a:cubicBezTo>
                  <a:pt x="368941" y="447074"/>
                  <a:pt x="365185" y="445947"/>
                  <a:pt x="360865" y="443694"/>
                </a:cubicBezTo>
                <a:lnTo>
                  <a:pt x="234377" y="377210"/>
                </a:lnTo>
                <a:lnTo>
                  <a:pt x="107889" y="443694"/>
                </a:lnTo>
                <a:cubicBezTo>
                  <a:pt x="103570" y="445947"/>
                  <a:pt x="99814" y="447074"/>
                  <a:pt x="96621" y="447074"/>
                </a:cubicBezTo>
                <a:cubicBezTo>
                  <a:pt x="92301" y="447074"/>
                  <a:pt x="89108" y="445337"/>
                  <a:pt x="87043" y="441862"/>
                </a:cubicBezTo>
                <a:cubicBezTo>
                  <a:pt x="84977" y="438388"/>
                  <a:pt x="84413" y="433552"/>
                  <a:pt x="85352" y="427354"/>
                </a:cubicBezTo>
                <a:lnTo>
                  <a:pt x="109579" y="286499"/>
                </a:lnTo>
                <a:lnTo>
                  <a:pt x="7037" y="186774"/>
                </a:lnTo>
                <a:cubicBezTo>
                  <a:pt x="1027" y="180764"/>
                  <a:pt x="-1133" y="175177"/>
                  <a:pt x="557" y="170012"/>
                </a:cubicBezTo>
                <a:cubicBezTo>
                  <a:pt x="2248" y="164847"/>
                  <a:pt x="7319" y="161608"/>
                  <a:pt x="15770" y="160293"/>
                </a:cubicBezTo>
                <a:lnTo>
                  <a:pt x="157188" y="139728"/>
                </a:lnTo>
                <a:lnTo>
                  <a:pt x="220574" y="11550"/>
                </a:lnTo>
                <a:cubicBezTo>
                  <a:pt x="224330" y="3850"/>
                  <a:pt x="228931" y="0"/>
                  <a:pt x="234377" y="0"/>
                </a:cubicBezTo>
                <a:close/>
                <a:moveTo>
                  <a:pt x="234377" y="65075"/>
                </a:moveTo>
                <a:lnTo>
                  <a:pt x="234377" y="336362"/>
                </a:lnTo>
                <a:lnTo>
                  <a:pt x="250998" y="345095"/>
                </a:lnTo>
                <a:lnTo>
                  <a:pt x="340582" y="392422"/>
                </a:lnTo>
                <a:lnTo>
                  <a:pt x="323679" y="292415"/>
                </a:lnTo>
                <a:lnTo>
                  <a:pt x="320299" y="273822"/>
                </a:lnTo>
                <a:lnTo>
                  <a:pt x="334103" y="260582"/>
                </a:lnTo>
                <a:lnTo>
                  <a:pt x="406502" y="190154"/>
                </a:lnTo>
                <a:lnTo>
                  <a:pt x="306213" y="175505"/>
                </a:lnTo>
                <a:lnTo>
                  <a:pt x="287621" y="172688"/>
                </a:lnTo>
                <a:lnTo>
                  <a:pt x="279169" y="155786"/>
                </a:lnTo>
                <a:lnTo>
                  <a:pt x="234377" y="65075"/>
                </a:lnTo>
                <a:close/>
              </a:path>
            </a:pathLst>
          </a:custGeom>
          <a:solidFill>
            <a:srgbClr val="06657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Calibri"/>
              <a:buNone/>
              <a:tabLst/>
              <a:defRPr/>
            </a:pPr>
            <a:endParaRPr kumimoji="0" sz="13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3" name="Google Shape;555;p21">
            <a:extLst>
              <a:ext uri="{FF2B5EF4-FFF2-40B4-BE49-F238E27FC236}">
                <a16:creationId xmlns:a16="http://schemas.microsoft.com/office/drawing/2014/main" id="{7C961445-AF4C-4B0E-B7DD-BBDCF78BC7C7}"/>
              </a:ext>
            </a:extLst>
          </p:cNvPr>
          <p:cNvSpPr/>
          <p:nvPr/>
        </p:nvSpPr>
        <p:spPr>
          <a:xfrm>
            <a:off x="9310682" y="1355428"/>
            <a:ext cx="268449" cy="239839"/>
          </a:xfrm>
          <a:custGeom>
            <a:avLst/>
            <a:gdLst/>
            <a:ahLst/>
            <a:cxnLst/>
            <a:rect l="l" t="t" r="r" b="b"/>
            <a:pathLst>
              <a:path w="504825" h="451024" extrusionOk="0">
                <a:moveTo>
                  <a:pt x="266780" y="288"/>
                </a:moveTo>
                <a:cubicBezTo>
                  <a:pt x="270067" y="-370"/>
                  <a:pt x="273634" y="100"/>
                  <a:pt x="277485" y="1696"/>
                </a:cubicBezTo>
                <a:cubicBezTo>
                  <a:pt x="284809" y="4889"/>
                  <a:pt x="288471" y="10429"/>
                  <a:pt x="288471" y="18317"/>
                </a:cubicBezTo>
                <a:lnTo>
                  <a:pt x="288471" y="92125"/>
                </a:lnTo>
                <a:cubicBezTo>
                  <a:pt x="365660" y="97384"/>
                  <a:pt x="421908" y="118136"/>
                  <a:pt x="457216" y="154383"/>
                </a:cubicBezTo>
                <a:cubicBezTo>
                  <a:pt x="488955" y="186874"/>
                  <a:pt x="504825" y="234671"/>
                  <a:pt x="504825" y="297774"/>
                </a:cubicBezTo>
                <a:cubicBezTo>
                  <a:pt x="504825" y="308666"/>
                  <a:pt x="503229" y="321203"/>
                  <a:pt x="500036" y="335382"/>
                </a:cubicBezTo>
                <a:cubicBezTo>
                  <a:pt x="496843" y="349561"/>
                  <a:pt x="493228" y="362520"/>
                  <a:pt x="489190" y="374258"/>
                </a:cubicBezTo>
                <a:cubicBezTo>
                  <a:pt x="485152" y="385996"/>
                  <a:pt x="480645" y="397734"/>
                  <a:pt x="475668" y="409472"/>
                </a:cubicBezTo>
                <a:cubicBezTo>
                  <a:pt x="470691" y="421210"/>
                  <a:pt x="466888" y="429708"/>
                  <a:pt x="464259" y="434967"/>
                </a:cubicBezTo>
                <a:cubicBezTo>
                  <a:pt x="461629" y="440225"/>
                  <a:pt x="459752" y="443981"/>
                  <a:pt x="458624" y="446235"/>
                </a:cubicBezTo>
                <a:cubicBezTo>
                  <a:pt x="457122" y="449428"/>
                  <a:pt x="454493" y="451024"/>
                  <a:pt x="450736" y="451024"/>
                </a:cubicBezTo>
                <a:cubicBezTo>
                  <a:pt x="449610" y="451024"/>
                  <a:pt x="448764" y="450930"/>
                  <a:pt x="448201" y="450742"/>
                </a:cubicBezTo>
                <a:cubicBezTo>
                  <a:pt x="443506" y="449240"/>
                  <a:pt x="441346" y="446047"/>
                  <a:pt x="441722" y="441164"/>
                </a:cubicBezTo>
                <a:cubicBezTo>
                  <a:pt x="449798" y="366041"/>
                  <a:pt x="439844" y="312986"/>
                  <a:pt x="411860" y="281998"/>
                </a:cubicBezTo>
                <a:cubicBezTo>
                  <a:pt x="399841" y="268664"/>
                  <a:pt x="383831" y="258287"/>
                  <a:pt x="363829" y="250869"/>
                </a:cubicBezTo>
                <a:cubicBezTo>
                  <a:pt x="343827" y="243451"/>
                  <a:pt x="318708" y="238521"/>
                  <a:pt x="288471" y="236079"/>
                </a:cubicBezTo>
                <a:lnTo>
                  <a:pt x="288471" y="306788"/>
                </a:lnTo>
                <a:cubicBezTo>
                  <a:pt x="288471" y="314676"/>
                  <a:pt x="284809" y="320217"/>
                  <a:pt x="277485" y="323409"/>
                </a:cubicBezTo>
                <a:cubicBezTo>
                  <a:pt x="275044" y="324348"/>
                  <a:pt x="272696" y="324818"/>
                  <a:pt x="270442" y="324818"/>
                </a:cubicBezTo>
                <a:cubicBezTo>
                  <a:pt x="265371" y="324818"/>
                  <a:pt x="261146" y="323034"/>
                  <a:pt x="257765" y="319465"/>
                </a:cubicBezTo>
                <a:lnTo>
                  <a:pt x="113529" y="175230"/>
                </a:lnTo>
                <a:cubicBezTo>
                  <a:pt x="109961" y="171661"/>
                  <a:pt x="108177" y="167436"/>
                  <a:pt x="108177" y="162553"/>
                </a:cubicBezTo>
                <a:cubicBezTo>
                  <a:pt x="108177" y="157670"/>
                  <a:pt x="109961" y="153444"/>
                  <a:pt x="113529" y="149876"/>
                </a:cubicBezTo>
                <a:lnTo>
                  <a:pt x="257765" y="5640"/>
                </a:lnTo>
                <a:cubicBezTo>
                  <a:pt x="260489" y="2729"/>
                  <a:pt x="263493" y="945"/>
                  <a:pt x="266780" y="288"/>
                </a:cubicBezTo>
                <a:close/>
                <a:moveTo>
                  <a:pt x="158603" y="288"/>
                </a:moveTo>
                <a:cubicBezTo>
                  <a:pt x="161890" y="-370"/>
                  <a:pt x="165457" y="100"/>
                  <a:pt x="169308" y="1696"/>
                </a:cubicBezTo>
                <a:cubicBezTo>
                  <a:pt x="176632" y="4889"/>
                  <a:pt x="180295" y="10429"/>
                  <a:pt x="180295" y="18317"/>
                </a:cubicBezTo>
                <a:lnTo>
                  <a:pt x="180295" y="37755"/>
                </a:lnTo>
                <a:lnTo>
                  <a:pt x="68456" y="149876"/>
                </a:lnTo>
                <a:cubicBezTo>
                  <a:pt x="64887" y="153444"/>
                  <a:pt x="63103" y="157670"/>
                  <a:pt x="63103" y="162553"/>
                </a:cubicBezTo>
                <a:cubicBezTo>
                  <a:pt x="63103" y="167436"/>
                  <a:pt x="64887" y="171661"/>
                  <a:pt x="68456" y="175230"/>
                </a:cubicBezTo>
                <a:lnTo>
                  <a:pt x="180295" y="287069"/>
                </a:lnTo>
                <a:lnTo>
                  <a:pt x="180295" y="306788"/>
                </a:lnTo>
                <a:cubicBezTo>
                  <a:pt x="180295" y="314676"/>
                  <a:pt x="176632" y="320217"/>
                  <a:pt x="169308" y="323409"/>
                </a:cubicBezTo>
                <a:cubicBezTo>
                  <a:pt x="166867" y="324348"/>
                  <a:pt x="164519" y="324818"/>
                  <a:pt x="162265" y="324818"/>
                </a:cubicBezTo>
                <a:cubicBezTo>
                  <a:pt x="157194" y="324818"/>
                  <a:pt x="152969" y="323034"/>
                  <a:pt x="149588" y="319465"/>
                </a:cubicBezTo>
                <a:lnTo>
                  <a:pt x="5353" y="175230"/>
                </a:lnTo>
                <a:cubicBezTo>
                  <a:pt x="1784" y="171661"/>
                  <a:pt x="0" y="167436"/>
                  <a:pt x="0" y="162553"/>
                </a:cubicBezTo>
                <a:cubicBezTo>
                  <a:pt x="0" y="157670"/>
                  <a:pt x="1784" y="153444"/>
                  <a:pt x="5353" y="149876"/>
                </a:cubicBezTo>
                <a:lnTo>
                  <a:pt x="149588" y="5640"/>
                </a:lnTo>
                <a:cubicBezTo>
                  <a:pt x="152312" y="2729"/>
                  <a:pt x="155316" y="945"/>
                  <a:pt x="158603" y="288"/>
                </a:cubicBezTo>
                <a:close/>
              </a:path>
            </a:pathLst>
          </a:custGeom>
          <a:solidFill>
            <a:srgbClr val="06657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Calibri"/>
              <a:buNone/>
              <a:tabLst/>
              <a:defRPr/>
            </a:pPr>
            <a:endParaRPr kumimoji="0" sz="13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4" name="Google Shape;556;p21">
            <a:extLst>
              <a:ext uri="{FF2B5EF4-FFF2-40B4-BE49-F238E27FC236}">
                <a16:creationId xmlns:a16="http://schemas.microsoft.com/office/drawing/2014/main" id="{A5864514-2DE5-41B8-8975-AD287ADB6FCA}"/>
              </a:ext>
            </a:extLst>
          </p:cNvPr>
          <p:cNvSpPr/>
          <p:nvPr/>
        </p:nvSpPr>
        <p:spPr>
          <a:xfrm>
            <a:off x="10343956" y="1365168"/>
            <a:ext cx="249274" cy="249274"/>
          </a:xfrm>
          <a:custGeom>
            <a:avLst/>
            <a:gdLst/>
            <a:ahLst/>
            <a:cxnLst/>
            <a:rect l="l" t="t" r="r" b="b"/>
            <a:pathLst>
              <a:path w="468766" h="468766" extrusionOk="0">
                <a:moveTo>
                  <a:pt x="81132" y="0"/>
                </a:moveTo>
                <a:lnTo>
                  <a:pt x="135220" y="0"/>
                </a:lnTo>
                <a:cubicBezTo>
                  <a:pt x="137850" y="0"/>
                  <a:pt x="140010" y="845"/>
                  <a:pt x="141700" y="2535"/>
                </a:cubicBezTo>
                <a:cubicBezTo>
                  <a:pt x="143390" y="4226"/>
                  <a:pt x="144236" y="6385"/>
                  <a:pt x="144236" y="9015"/>
                </a:cubicBezTo>
                <a:lnTo>
                  <a:pt x="144236" y="72118"/>
                </a:lnTo>
                <a:lnTo>
                  <a:pt x="383971" y="72118"/>
                </a:lnTo>
                <a:lnTo>
                  <a:pt x="453272" y="2535"/>
                </a:lnTo>
                <a:cubicBezTo>
                  <a:pt x="455150" y="845"/>
                  <a:pt x="457309" y="0"/>
                  <a:pt x="459751" y="0"/>
                </a:cubicBezTo>
                <a:cubicBezTo>
                  <a:pt x="462192" y="0"/>
                  <a:pt x="464352" y="845"/>
                  <a:pt x="466231" y="2535"/>
                </a:cubicBezTo>
                <a:cubicBezTo>
                  <a:pt x="467921" y="4413"/>
                  <a:pt x="468766" y="6573"/>
                  <a:pt x="468766" y="9015"/>
                </a:cubicBezTo>
                <a:cubicBezTo>
                  <a:pt x="468766" y="11456"/>
                  <a:pt x="467921" y="13616"/>
                  <a:pt x="466231" y="15494"/>
                </a:cubicBezTo>
                <a:lnTo>
                  <a:pt x="396648" y="84795"/>
                </a:lnTo>
                <a:lnTo>
                  <a:pt x="396648" y="324530"/>
                </a:lnTo>
                <a:lnTo>
                  <a:pt x="459751" y="324530"/>
                </a:lnTo>
                <a:cubicBezTo>
                  <a:pt x="462380" y="324530"/>
                  <a:pt x="464540" y="325375"/>
                  <a:pt x="466231" y="327066"/>
                </a:cubicBezTo>
                <a:cubicBezTo>
                  <a:pt x="467921" y="328756"/>
                  <a:pt x="468766" y="330916"/>
                  <a:pt x="468766" y="333545"/>
                </a:cubicBezTo>
                <a:lnTo>
                  <a:pt x="468766" y="387633"/>
                </a:lnTo>
                <a:cubicBezTo>
                  <a:pt x="468766" y="390263"/>
                  <a:pt x="467921" y="392423"/>
                  <a:pt x="466231" y="394113"/>
                </a:cubicBezTo>
                <a:cubicBezTo>
                  <a:pt x="464540" y="395803"/>
                  <a:pt x="462380" y="396648"/>
                  <a:pt x="459751" y="396648"/>
                </a:cubicBezTo>
                <a:lnTo>
                  <a:pt x="396648" y="396648"/>
                </a:lnTo>
                <a:lnTo>
                  <a:pt x="396648" y="459751"/>
                </a:lnTo>
                <a:cubicBezTo>
                  <a:pt x="396648" y="462381"/>
                  <a:pt x="395803" y="464540"/>
                  <a:pt x="394113" y="466231"/>
                </a:cubicBezTo>
                <a:cubicBezTo>
                  <a:pt x="392422" y="467921"/>
                  <a:pt x="390262" y="468766"/>
                  <a:pt x="387633" y="468766"/>
                </a:cubicBezTo>
                <a:lnTo>
                  <a:pt x="333545" y="468766"/>
                </a:lnTo>
                <a:cubicBezTo>
                  <a:pt x="330916" y="468766"/>
                  <a:pt x="328756" y="467921"/>
                  <a:pt x="327066" y="466231"/>
                </a:cubicBezTo>
                <a:cubicBezTo>
                  <a:pt x="325375" y="464540"/>
                  <a:pt x="324530" y="462381"/>
                  <a:pt x="324530" y="459751"/>
                </a:cubicBezTo>
                <a:lnTo>
                  <a:pt x="324530" y="396648"/>
                </a:lnTo>
                <a:lnTo>
                  <a:pt x="81132" y="396648"/>
                </a:lnTo>
                <a:cubicBezTo>
                  <a:pt x="78503" y="396648"/>
                  <a:pt x="76344" y="395803"/>
                  <a:pt x="74654" y="394113"/>
                </a:cubicBezTo>
                <a:cubicBezTo>
                  <a:pt x="72963" y="392423"/>
                  <a:pt x="72118" y="390263"/>
                  <a:pt x="72118" y="387633"/>
                </a:cubicBezTo>
                <a:lnTo>
                  <a:pt x="72118" y="144236"/>
                </a:lnTo>
                <a:lnTo>
                  <a:pt x="9014" y="144236"/>
                </a:lnTo>
                <a:cubicBezTo>
                  <a:pt x="6385" y="144236"/>
                  <a:pt x="4226" y="143391"/>
                  <a:pt x="2535" y="141700"/>
                </a:cubicBezTo>
                <a:cubicBezTo>
                  <a:pt x="845" y="140010"/>
                  <a:pt x="0" y="137850"/>
                  <a:pt x="0" y="135221"/>
                </a:cubicBezTo>
                <a:lnTo>
                  <a:pt x="0" y="81133"/>
                </a:lnTo>
                <a:cubicBezTo>
                  <a:pt x="0" y="78503"/>
                  <a:pt x="845" y="76343"/>
                  <a:pt x="2535" y="74653"/>
                </a:cubicBezTo>
                <a:cubicBezTo>
                  <a:pt x="4226" y="72963"/>
                  <a:pt x="6385" y="72118"/>
                  <a:pt x="9014" y="72118"/>
                </a:cubicBezTo>
                <a:lnTo>
                  <a:pt x="72118" y="72118"/>
                </a:lnTo>
                <a:lnTo>
                  <a:pt x="72118" y="9015"/>
                </a:lnTo>
                <a:cubicBezTo>
                  <a:pt x="72118" y="6385"/>
                  <a:pt x="72963" y="4226"/>
                  <a:pt x="74654" y="2535"/>
                </a:cubicBezTo>
                <a:cubicBezTo>
                  <a:pt x="76344" y="845"/>
                  <a:pt x="78503" y="0"/>
                  <a:pt x="81132" y="0"/>
                </a:cubicBezTo>
                <a:close/>
                <a:moveTo>
                  <a:pt x="144236" y="144236"/>
                </a:moveTo>
                <a:lnTo>
                  <a:pt x="144236" y="311853"/>
                </a:lnTo>
                <a:lnTo>
                  <a:pt x="311853" y="144236"/>
                </a:lnTo>
                <a:lnTo>
                  <a:pt x="144236" y="144236"/>
                </a:lnTo>
                <a:close/>
                <a:moveTo>
                  <a:pt x="324530" y="156913"/>
                </a:moveTo>
                <a:lnTo>
                  <a:pt x="156912" y="324530"/>
                </a:lnTo>
                <a:lnTo>
                  <a:pt x="324530" y="324530"/>
                </a:lnTo>
                <a:lnTo>
                  <a:pt x="324530" y="156913"/>
                </a:lnTo>
                <a:close/>
              </a:path>
            </a:pathLst>
          </a:custGeom>
          <a:solidFill>
            <a:srgbClr val="06657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Calibri"/>
              <a:buNone/>
              <a:tabLst/>
              <a:defRPr/>
            </a:pPr>
            <a:endParaRPr kumimoji="0" sz="13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5" name="Google Shape;557;p21">
            <a:extLst>
              <a:ext uri="{FF2B5EF4-FFF2-40B4-BE49-F238E27FC236}">
                <a16:creationId xmlns:a16="http://schemas.microsoft.com/office/drawing/2014/main" id="{97DF857C-027B-4023-955B-7849361D6B4C}"/>
              </a:ext>
            </a:extLst>
          </p:cNvPr>
          <p:cNvSpPr/>
          <p:nvPr/>
        </p:nvSpPr>
        <p:spPr>
          <a:xfrm>
            <a:off x="10693448" y="1365170"/>
            <a:ext cx="153399" cy="230099"/>
          </a:xfrm>
          <a:custGeom>
            <a:avLst/>
            <a:gdLst/>
            <a:ahLst/>
            <a:cxnLst/>
            <a:rect l="l" t="t" r="r" b="b"/>
            <a:pathLst>
              <a:path w="288471" h="432707" extrusionOk="0">
                <a:moveTo>
                  <a:pt x="54088" y="0"/>
                </a:moveTo>
                <a:cubicBezTo>
                  <a:pt x="69113" y="0"/>
                  <a:pt x="81883" y="5259"/>
                  <a:pt x="92401" y="15776"/>
                </a:cubicBezTo>
                <a:cubicBezTo>
                  <a:pt x="102918" y="26293"/>
                  <a:pt x="108176" y="39064"/>
                  <a:pt x="108176" y="54088"/>
                </a:cubicBezTo>
                <a:cubicBezTo>
                  <a:pt x="108176" y="63854"/>
                  <a:pt x="105735" y="72916"/>
                  <a:pt x="100852" y="81273"/>
                </a:cubicBezTo>
                <a:cubicBezTo>
                  <a:pt x="95969" y="89631"/>
                  <a:pt x="89396" y="96157"/>
                  <a:pt x="81132" y="100852"/>
                </a:cubicBezTo>
                <a:lnTo>
                  <a:pt x="81132" y="240862"/>
                </a:lnTo>
                <a:cubicBezTo>
                  <a:pt x="91274" y="235979"/>
                  <a:pt x="105735" y="230627"/>
                  <a:pt x="124515" y="224805"/>
                </a:cubicBezTo>
                <a:cubicBezTo>
                  <a:pt x="134845" y="221612"/>
                  <a:pt x="143062" y="218842"/>
                  <a:pt x="149165" y="216494"/>
                </a:cubicBezTo>
                <a:cubicBezTo>
                  <a:pt x="155269" y="214147"/>
                  <a:pt x="161889" y="211236"/>
                  <a:pt x="169026" y="207761"/>
                </a:cubicBezTo>
                <a:cubicBezTo>
                  <a:pt x="176163" y="204287"/>
                  <a:pt x="181703" y="200578"/>
                  <a:pt x="185647" y="196634"/>
                </a:cubicBezTo>
                <a:cubicBezTo>
                  <a:pt x="189591" y="192690"/>
                  <a:pt x="193394" y="187901"/>
                  <a:pt x="197056" y="182267"/>
                </a:cubicBezTo>
                <a:cubicBezTo>
                  <a:pt x="200718" y="176632"/>
                  <a:pt x="203348" y="170106"/>
                  <a:pt x="204944" y="162688"/>
                </a:cubicBezTo>
                <a:cubicBezTo>
                  <a:pt x="206540" y="155269"/>
                  <a:pt x="207338" y="146677"/>
                  <a:pt x="207338" y="136911"/>
                </a:cubicBezTo>
                <a:cubicBezTo>
                  <a:pt x="199075" y="132216"/>
                  <a:pt x="192502" y="125690"/>
                  <a:pt x="187619" y="117332"/>
                </a:cubicBezTo>
                <a:cubicBezTo>
                  <a:pt x="182736" y="108975"/>
                  <a:pt x="180295" y="99913"/>
                  <a:pt x="180295" y="90147"/>
                </a:cubicBezTo>
                <a:cubicBezTo>
                  <a:pt x="180295" y="75123"/>
                  <a:pt x="185553" y="62352"/>
                  <a:pt x="196070" y="51835"/>
                </a:cubicBezTo>
                <a:cubicBezTo>
                  <a:pt x="206588" y="41317"/>
                  <a:pt x="219358" y="36059"/>
                  <a:pt x="234383" y="36059"/>
                </a:cubicBezTo>
                <a:cubicBezTo>
                  <a:pt x="249407" y="36059"/>
                  <a:pt x="262178" y="41317"/>
                  <a:pt x="272695" y="51835"/>
                </a:cubicBezTo>
                <a:cubicBezTo>
                  <a:pt x="283213" y="62352"/>
                  <a:pt x="288471" y="75123"/>
                  <a:pt x="288471" y="90147"/>
                </a:cubicBezTo>
                <a:cubicBezTo>
                  <a:pt x="288471" y="99913"/>
                  <a:pt x="286030" y="108975"/>
                  <a:pt x="281147" y="117332"/>
                </a:cubicBezTo>
                <a:cubicBezTo>
                  <a:pt x="276264" y="125690"/>
                  <a:pt x="269691" y="132216"/>
                  <a:pt x="261427" y="136911"/>
                </a:cubicBezTo>
                <a:cubicBezTo>
                  <a:pt x="261051" y="190812"/>
                  <a:pt x="239829" y="229688"/>
                  <a:pt x="197760" y="253539"/>
                </a:cubicBezTo>
                <a:cubicBezTo>
                  <a:pt x="184989" y="260676"/>
                  <a:pt x="165927" y="268282"/>
                  <a:pt x="140573" y="276358"/>
                </a:cubicBezTo>
                <a:cubicBezTo>
                  <a:pt x="116534" y="283870"/>
                  <a:pt x="100617" y="290537"/>
                  <a:pt x="92823" y="296359"/>
                </a:cubicBezTo>
                <a:cubicBezTo>
                  <a:pt x="85029" y="302181"/>
                  <a:pt x="81132" y="311572"/>
                  <a:pt x="81132" y="324530"/>
                </a:cubicBezTo>
                <a:lnTo>
                  <a:pt x="81132" y="331855"/>
                </a:lnTo>
                <a:cubicBezTo>
                  <a:pt x="89396" y="336550"/>
                  <a:pt x="95969" y="343076"/>
                  <a:pt x="100852" y="351434"/>
                </a:cubicBezTo>
                <a:cubicBezTo>
                  <a:pt x="105735" y="359791"/>
                  <a:pt x="108176" y="368853"/>
                  <a:pt x="108176" y="378619"/>
                </a:cubicBezTo>
                <a:cubicBezTo>
                  <a:pt x="108176" y="393643"/>
                  <a:pt x="102918" y="406414"/>
                  <a:pt x="92401" y="416931"/>
                </a:cubicBezTo>
                <a:cubicBezTo>
                  <a:pt x="81883" y="427449"/>
                  <a:pt x="69113" y="432707"/>
                  <a:pt x="54088" y="432707"/>
                </a:cubicBezTo>
                <a:cubicBezTo>
                  <a:pt x="39063" y="432707"/>
                  <a:pt x="26293" y="427449"/>
                  <a:pt x="15776" y="416931"/>
                </a:cubicBezTo>
                <a:cubicBezTo>
                  <a:pt x="5258" y="406414"/>
                  <a:pt x="0" y="393643"/>
                  <a:pt x="0" y="378619"/>
                </a:cubicBezTo>
                <a:cubicBezTo>
                  <a:pt x="0" y="368853"/>
                  <a:pt x="2441" y="359791"/>
                  <a:pt x="7324" y="351434"/>
                </a:cubicBezTo>
                <a:cubicBezTo>
                  <a:pt x="12207" y="343076"/>
                  <a:pt x="18780" y="336550"/>
                  <a:pt x="27044" y="331855"/>
                </a:cubicBezTo>
                <a:lnTo>
                  <a:pt x="27044" y="100852"/>
                </a:lnTo>
                <a:cubicBezTo>
                  <a:pt x="18780" y="96157"/>
                  <a:pt x="12207" y="89631"/>
                  <a:pt x="7324" y="81273"/>
                </a:cubicBezTo>
                <a:cubicBezTo>
                  <a:pt x="2441" y="72916"/>
                  <a:pt x="0" y="63854"/>
                  <a:pt x="0" y="54088"/>
                </a:cubicBezTo>
                <a:cubicBezTo>
                  <a:pt x="0" y="39064"/>
                  <a:pt x="5258" y="26293"/>
                  <a:pt x="15776" y="15776"/>
                </a:cubicBezTo>
                <a:cubicBezTo>
                  <a:pt x="26293" y="5259"/>
                  <a:pt x="39063" y="0"/>
                  <a:pt x="54088" y="0"/>
                </a:cubicBezTo>
                <a:close/>
                <a:moveTo>
                  <a:pt x="54088" y="27044"/>
                </a:moveTo>
                <a:cubicBezTo>
                  <a:pt x="46576" y="27044"/>
                  <a:pt x="40190" y="29673"/>
                  <a:pt x="34932" y="34932"/>
                </a:cubicBezTo>
                <a:cubicBezTo>
                  <a:pt x="29674" y="40191"/>
                  <a:pt x="27044" y="46576"/>
                  <a:pt x="27044" y="54088"/>
                </a:cubicBezTo>
                <a:cubicBezTo>
                  <a:pt x="27044" y="61601"/>
                  <a:pt x="29674" y="67986"/>
                  <a:pt x="34932" y="73245"/>
                </a:cubicBezTo>
                <a:cubicBezTo>
                  <a:pt x="40190" y="78503"/>
                  <a:pt x="46576" y="81133"/>
                  <a:pt x="54088" y="81133"/>
                </a:cubicBezTo>
                <a:cubicBezTo>
                  <a:pt x="61600" y="81133"/>
                  <a:pt x="67986" y="78503"/>
                  <a:pt x="73244" y="73245"/>
                </a:cubicBezTo>
                <a:cubicBezTo>
                  <a:pt x="78503" y="67986"/>
                  <a:pt x="81132" y="61601"/>
                  <a:pt x="81132" y="54088"/>
                </a:cubicBezTo>
                <a:cubicBezTo>
                  <a:pt x="81132" y="46576"/>
                  <a:pt x="78503" y="40191"/>
                  <a:pt x="73244" y="34932"/>
                </a:cubicBezTo>
                <a:cubicBezTo>
                  <a:pt x="67986" y="29673"/>
                  <a:pt x="61600" y="27044"/>
                  <a:pt x="54088" y="27044"/>
                </a:cubicBezTo>
                <a:close/>
                <a:moveTo>
                  <a:pt x="54088" y="351575"/>
                </a:moveTo>
                <a:cubicBezTo>
                  <a:pt x="46576" y="351575"/>
                  <a:pt x="40190" y="354204"/>
                  <a:pt x="34932" y="359462"/>
                </a:cubicBezTo>
                <a:cubicBezTo>
                  <a:pt x="29674" y="364721"/>
                  <a:pt x="27044" y="371106"/>
                  <a:pt x="27044" y="378619"/>
                </a:cubicBezTo>
                <a:cubicBezTo>
                  <a:pt x="27044" y="386131"/>
                  <a:pt x="29674" y="392516"/>
                  <a:pt x="34932" y="397775"/>
                </a:cubicBezTo>
                <a:cubicBezTo>
                  <a:pt x="40190" y="403034"/>
                  <a:pt x="46576" y="405663"/>
                  <a:pt x="54088" y="405663"/>
                </a:cubicBezTo>
                <a:cubicBezTo>
                  <a:pt x="61600" y="405663"/>
                  <a:pt x="67986" y="403034"/>
                  <a:pt x="73244" y="397775"/>
                </a:cubicBezTo>
                <a:cubicBezTo>
                  <a:pt x="78503" y="392516"/>
                  <a:pt x="81132" y="386131"/>
                  <a:pt x="81132" y="378619"/>
                </a:cubicBezTo>
                <a:cubicBezTo>
                  <a:pt x="81132" y="371106"/>
                  <a:pt x="78503" y="364721"/>
                  <a:pt x="73244" y="359462"/>
                </a:cubicBezTo>
                <a:cubicBezTo>
                  <a:pt x="67986" y="354204"/>
                  <a:pt x="61600" y="351575"/>
                  <a:pt x="54088" y="351575"/>
                </a:cubicBezTo>
                <a:close/>
                <a:moveTo>
                  <a:pt x="234383" y="63103"/>
                </a:moveTo>
                <a:cubicBezTo>
                  <a:pt x="226871" y="63103"/>
                  <a:pt x="220485" y="65732"/>
                  <a:pt x="215226" y="70991"/>
                </a:cubicBezTo>
                <a:cubicBezTo>
                  <a:pt x="209968" y="76250"/>
                  <a:pt x="207338" y="82635"/>
                  <a:pt x="207338" y="90147"/>
                </a:cubicBezTo>
                <a:cubicBezTo>
                  <a:pt x="207338" y="97660"/>
                  <a:pt x="209968" y="104045"/>
                  <a:pt x="215226" y="109304"/>
                </a:cubicBezTo>
                <a:cubicBezTo>
                  <a:pt x="220485" y="114562"/>
                  <a:pt x="226871" y="117191"/>
                  <a:pt x="234383" y="117191"/>
                </a:cubicBezTo>
                <a:cubicBezTo>
                  <a:pt x="241895" y="117191"/>
                  <a:pt x="248281" y="114562"/>
                  <a:pt x="253539" y="109304"/>
                </a:cubicBezTo>
                <a:cubicBezTo>
                  <a:pt x="258797" y="104045"/>
                  <a:pt x="261427" y="97660"/>
                  <a:pt x="261427" y="90147"/>
                </a:cubicBezTo>
                <a:cubicBezTo>
                  <a:pt x="261427" y="82635"/>
                  <a:pt x="258797" y="76250"/>
                  <a:pt x="253539" y="70991"/>
                </a:cubicBezTo>
                <a:cubicBezTo>
                  <a:pt x="248281" y="65732"/>
                  <a:pt x="241895" y="63103"/>
                  <a:pt x="234383" y="63103"/>
                </a:cubicBezTo>
                <a:close/>
              </a:path>
            </a:pathLst>
          </a:custGeom>
          <a:solidFill>
            <a:srgbClr val="06657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Calibri"/>
              <a:buNone/>
              <a:tabLst/>
              <a:defRPr/>
            </a:pPr>
            <a:endParaRPr kumimoji="0" sz="13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6" name="Google Shape;558;p21">
            <a:extLst>
              <a:ext uri="{FF2B5EF4-FFF2-40B4-BE49-F238E27FC236}">
                <a16:creationId xmlns:a16="http://schemas.microsoft.com/office/drawing/2014/main" id="{A8EB6891-2C8A-4785-965D-6804C86921F5}"/>
              </a:ext>
            </a:extLst>
          </p:cNvPr>
          <p:cNvSpPr/>
          <p:nvPr/>
        </p:nvSpPr>
        <p:spPr>
          <a:xfrm>
            <a:off x="7841269" y="1365170"/>
            <a:ext cx="258860" cy="230099"/>
          </a:xfrm>
          <a:custGeom>
            <a:avLst/>
            <a:gdLst/>
            <a:ahLst/>
            <a:cxnLst/>
            <a:rect l="l" t="t" r="r" b="b"/>
            <a:pathLst>
              <a:path w="486793" h="432707" extrusionOk="0">
                <a:moveTo>
                  <a:pt x="221704" y="72118"/>
                </a:moveTo>
                <a:cubicBezTo>
                  <a:pt x="189213" y="72118"/>
                  <a:pt x="151370" y="84044"/>
                  <a:pt x="108175" y="107895"/>
                </a:cubicBezTo>
                <a:lnTo>
                  <a:pt x="108175" y="276640"/>
                </a:lnTo>
                <a:cubicBezTo>
                  <a:pt x="154187" y="255417"/>
                  <a:pt x="194848" y="244806"/>
                  <a:pt x="230155" y="244806"/>
                </a:cubicBezTo>
                <a:cubicBezTo>
                  <a:pt x="240485" y="244806"/>
                  <a:pt x="250203" y="245511"/>
                  <a:pt x="259312" y="246919"/>
                </a:cubicBezTo>
                <a:cubicBezTo>
                  <a:pt x="268421" y="248328"/>
                  <a:pt x="277623" y="250769"/>
                  <a:pt x="286920" y="254244"/>
                </a:cubicBezTo>
                <a:cubicBezTo>
                  <a:pt x="296216" y="257718"/>
                  <a:pt x="303447" y="260629"/>
                  <a:pt x="308612" y="262977"/>
                </a:cubicBezTo>
                <a:cubicBezTo>
                  <a:pt x="313776" y="265324"/>
                  <a:pt x="321523" y="269033"/>
                  <a:pt x="331853" y="274104"/>
                </a:cubicBezTo>
                <a:lnTo>
                  <a:pt x="339741" y="278048"/>
                </a:lnTo>
                <a:cubicBezTo>
                  <a:pt x="348004" y="282180"/>
                  <a:pt x="357488" y="284246"/>
                  <a:pt x="368193" y="284246"/>
                </a:cubicBezTo>
                <a:cubicBezTo>
                  <a:pt x="390730" y="284246"/>
                  <a:pt x="418244" y="275607"/>
                  <a:pt x="450735" y="258328"/>
                </a:cubicBezTo>
                <a:lnTo>
                  <a:pt x="450735" y="84795"/>
                </a:lnTo>
                <a:cubicBezTo>
                  <a:pt x="418995" y="101885"/>
                  <a:pt x="390261" y="110430"/>
                  <a:pt x="364531" y="110430"/>
                </a:cubicBezTo>
                <a:cubicBezTo>
                  <a:pt x="349131" y="110430"/>
                  <a:pt x="335515" y="107426"/>
                  <a:pt x="323683" y="101416"/>
                </a:cubicBezTo>
                <a:cubicBezTo>
                  <a:pt x="304903" y="92213"/>
                  <a:pt x="287624" y="85030"/>
                  <a:pt x="271848" y="79865"/>
                </a:cubicBezTo>
                <a:cubicBezTo>
                  <a:pt x="256073" y="74700"/>
                  <a:pt x="239358" y="72118"/>
                  <a:pt x="221704" y="72118"/>
                </a:cubicBezTo>
                <a:close/>
                <a:moveTo>
                  <a:pt x="469327" y="35918"/>
                </a:moveTo>
                <a:cubicBezTo>
                  <a:pt x="472238" y="36012"/>
                  <a:pt x="475149" y="36904"/>
                  <a:pt x="478061" y="38594"/>
                </a:cubicBezTo>
                <a:cubicBezTo>
                  <a:pt x="483882" y="42350"/>
                  <a:pt x="486793" y="47515"/>
                  <a:pt x="486793" y="54088"/>
                </a:cubicBezTo>
                <a:lnTo>
                  <a:pt x="486793" y="269033"/>
                </a:lnTo>
                <a:cubicBezTo>
                  <a:pt x="486793" y="276358"/>
                  <a:pt x="483506" y="281710"/>
                  <a:pt x="476934" y="285091"/>
                </a:cubicBezTo>
                <a:cubicBezTo>
                  <a:pt x="475055" y="286030"/>
                  <a:pt x="473459" y="286875"/>
                  <a:pt x="472145" y="287626"/>
                </a:cubicBezTo>
                <a:cubicBezTo>
                  <a:pt x="431203" y="309412"/>
                  <a:pt x="396552" y="320305"/>
                  <a:pt x="368193" y="320305"/>
                </a:cubicBezTo>
                <a:cubicBezTo>
                  <a:pt x="351667" y="320305"/>
                  <a:pt x="336829" y="317018"/>
                  <a:pt x="323683" y="310445"/>
                </a:cubicBezTo>
                <a:lnTo>
                  <a:pt x="315795" y="306501"/>
                </a:lnTo>
                <a:cubicBezTo>
                  <a:pt x="303776" y="300303"/>
                  <a:pt x="294479" y="295796"/>
                  <a:pt x="287906" y="292979"/>
                </a:cubicBezTo>
                <a:cubicBezTo>
                  <a:pt x="281333" y="290162"/>
                  <a:pt x="272787" y="287438"/>
                  <a:pt x="262271" y="284809"/>
                </a:cubicBezTo>
                <a:cubicBezTo>
                  <a:pt x="251753" y="282180"/>
                  <a:pt x="241048" y="280865"/>
                  <a:pt x="230155" y="280865"/>
                </a:cubicBezTo>
                <a:cubicBezTo>
                  <a:pt x="210999" y="280865"/>
                  <a:pt x="188885" y="284997"/>
                  <a:pt x="163813" y="293260"/>
                </a:cubicBezTo>
                <a:cubicBezTo>
                  <a:pt x="138740" y="301524"/>
                  <a:pt x="117283" y="311102"/>
                  <a:pt x="99442" y="321995"/>
                </a:cubicBezTo>
                <a:cubicBezTo>
                  <a:pt x="96625" y="323685"/>
                  <a:pt x="93526" y="324530"/>
                  <a:pt x="90145" y="324530"/>
                </a:cubicBezTo>
                <a:cubicBezTo>
                  <a:pt x="87140" y="324530"/>
                  <a:pt x="84135" y="323779"/>
                  <a:pt x="81131" y="322277"/>
                </a:cubicBezTo>
                <a:cubicBezTo>
                  <a:pt x="75120" y="318708"/>
                  <a:pt x="72116" y="313450"/>
                  <a:pt x="72116" y="306501"/>
                </a:cubicBezTo>
                <a:lnTo>
                  <a:pt x="72116" y="97472"/>
                </a:lnTo>
                <a:cubicBezTo>
                  <a:pt x="72116" y="90898"/>
                  <a:pt x="75026" y="85734"/>
                  <a:pt x="80849" y="81978"/>
                </a:cubicBezTo>
                <a:cubicBezTo>
                  <a:pt x="87422" y="78034"/>
                  <a:pt x="94793" y="74043"/>
                  <a:pt x="102963" y="70005"/>
                </a:cubicBezTo>
                <a:cubicBezTo>
                  <a:pt x="111132" y="65967"/>
                  <a:pt x="121838" y="61084"/>
                  <a:pt x="135078" y="55356"/>
                </a:cubicBezTo>
                <a:cubicBezTo>
                  <a:pt x="148318" y="49628"/>
                  <a:pt x="162639" y="44980"/>
                  <a:pt x="178039" y="41411"/>
                </a:cubicBezTo>
                <a:cubicBezTo>
                  <a:pt x="193439" y="37843"/>
                  <a:pt x="207994" y="36059"/>
                  <a:pt x="221704" y="36059"/>
                </a:cubicBezTo>
                <a:cubicBezTo>
                  <a:pt x="242738" y="36059"/>
                  <a:pt x="262364" y="38970"/>
                  <a:pt x="280582" y="44792"/>
                </a:cubicBezTo>
                <a:cubicBezTo>
                  <a:pt x="298798" y="50614"/>
                  <a:pt x="318425" y="58690"/>
                  <a:pt x="339459" y="69019"/>
                </a:cubicBezTo>
                <a:cubicBezTo>
                  <a:pt x="346596" y="72587"/>
                  <a:pt x="354953" y="74371"/>
                  <a:pt x="364531" y="74371"/>
                </a:cubicBezTo>
                <a:cubicBezTo>
                  <a:pt x="387444" y="74371"/>
                  <a:pt x="416554" y="63854"/>
                  <a:pt x="451862" y="42820"/>
                </a:cubicBezTo>
                <a:cubicBezTo>
                  <a:pt x="455993" y="40566"/>
                  <a:pt x="458904" y="38970"/>
                  <a:pt x="460594" y="38031"/>
                </a:cubicBezTo>
                <a:cubicBezTo>
                  <a:pt x="463505" y="36528"/>
                  <a:pt x="466416" y="35824"/>
                  <a:pt x="469327" y="35918"/>
                </a:cubicBezTo>
                <a:close/>
                <a:moveTo>
                  <a:pt x="36057" y="0"/>
                </a:moveTo>
                <a:cubicBezTo>
                  <a:pt x="46010" y="0"/>
                  <a:pt x="54509" y="3521"/>
                  <a:pt x="61551" y="10564"/>
                </a:cubicBezTo>
                <a:cubicBezTo>
                  <a:pt x="68594" y="17607"/>
                  <a:pt x="72116" y="26105"/>
                  <a:pt x="72116" y="36059"/>
                </a:cubicBezTo>
                <a:cubicBezTo>
                  <a:pt x="72116" y="42632"/>
                  <a:pt x="70472" y="48642"/>
                  <a:pt x="67186" y="54088"/>
                </a:cubicBezTo>
                <a:cubicBezTo>
                  <a:pt x="63899" y="59535"/>
                  <a:pt x="59532" y="63854"/>
                  <a:pt x="54086" y="67047"/>
                </a:cubicBezTo>
                <a:lnTo>
                  <a:pt x="54086" y="423692"/>
                </a:lnTo>
                <a:cubicBezTo>
                  <a:pt x="54086" y="426322"/>
                  <a:pt x="53241" y="428481"/>
                  <a:pt x="51551" y="430172"/>
                </a:cubicBezTo>
                <a:cubicBezTo>
                  <a:pt x="49861" y="431862"/>
                  <a:pt x="47701" y="432707"/>
                  <a:pt x="45072" y="432707"/>
                </a:cubicBezTo>
                <a:lnTo>
                  <a:pt x="27043" y="432707"/>
                </a:lnTo>
                <a:cubicBezTo>
                  <a:pt x="24414" y="432707"/>
                  <a:pt x="22254" y="431862"/>
                  <a:pt x="20564" y="430172"/>
                </a:cubicBezTo>
                <a:cubicBezTo>
                  <a:pt x="18874" y="428481"/>
                  <a:pt x="18029" y="426322"/>
                  <a:pt x="18029" y="423692"/>
                </a:cubicBezTo>
                <a:lnTo>
                  <a:pt x="18029" y="67047"/>
                </a:lnTo>
                <a:cubicBezTo>
                  <a:pt x="12582" y="63854"/>
                  <a:pt x="8216" y="59535"/>
                  <a:pt x="4929" y="54088"/>
                </a:cubicBezTo>
                <a:cubicBezTo>
                  <a:pt x="1643" y="48642"/>
                  <a:pt x="0" y="42632"/>
                  <a:pt x="0" y="36059"/>
                </a:cubicBezTo>
                <a:cubicBezTo>
                  <a:pt x="0" y="26105"/>
                  <a:pt x="3520" y="17607"/>
                  <a:pt x="10564" y="10564"/>
                </a:cubicBezTo>
                <a:cubicBezTo>
                  <a:pt x="17606" y="3521"/>
                  <a:pt x="26104" y="0"/>
                  <a:pt x="36057" y="0"/>
                </a:cubicBezTo>
                <a:close/>
              </a:path>
            </a:pathLst>
          </a:custGeom>
          <a:solidFill>
            <a:srgbClr val="06657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Calibri"/>
              <a:buNone/>
              <a:tabLst/>
              <a:defRPr/>
            </a:pPr>
            <a:endParaRPr kumimoji="0" sz="13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7" name="Google Shape;559;p21">
            <a:extLst>
              <a:ext uri="{FF2B5EF4-FFF2-40B4-BE49-F238E27FC236}">
                <a16:creationId xmlns:a16="http://schemas.microsoft.com/office/drawing/2014/main" id="{B2254A16-5D7D-4BB8-AFDF-393271BFC8F7}"/>
              </a:ext>
            </a:extLst>
          </p:cNvPr>
          <p:cNvSpPr/>
          <p:nvPr/>
        </p:nvSpPr>
        <p:spPr>
          <a:xfrm>
            <a:off x="8211017" y="1365170"/>
            <a:ext cx="258862" cy="230099"/>
          </a:xfrm>
          <a:custGeom>
            <a:avLst/>
            <a:gdLst/>
            <a:ahLst/>
            <a:cxnLst/>
            <a:rect l="l" t="t" r="r" b="b"/>
            <a:pathLst>
              <a:path w="486796" h="432707" extrusionOk="0">
                <a:moveTo>
                  <a:pt x="216353" y="191563"/>
                </a:moveTo>
                <a:cubicBezTo>
                  <a:pt x="182361" y="194568"/>
                  <a:pt x="146302" y="205555"/>
                  <a:pt x="108177" y="224523"/>
                </a:cubicBezTo>
                <a:lnTo>
                  <a:pt x="108177" y="276640"/>
                </a:lnTo>
                <a:cubicBezTo>
                  <a:pt x="146677" y="258610"/>
                  <a:pt x="182736" y="248281"/>
                  <a:pt x="216353" y="245651"/>
                </a:cubicBezTo>
                <a:close/>
                <a:moveTo>
                  <a:pt x="450736" y="84795"/>
                </a:moveTo>
                <a:cubicBezTo>
                  <a:pt x="418997" y="101885"/>
                  <a:pt x="390263" y="110430"/>
                  <a:pt x="364533" y="110430"/>
                </a:cubicBezTo>
                <a:cubicBezTo>
                  <a:pt x="356082" y="110430"/>
                  <a:pt x="348758" y="109679"/>
                  <a:pt x="342560" y="108177"/>
                </a:cubicBezTo>
                <a:lnTo>
                  <a:pt x="342560" y="163392"/>
                </a:lnTo>
                <a:cubicBezTo>
                  <a:pt x="338803" y="162265"/>
                  <a:pt x="335141" y="160857"/>
                  <a:pt x="331573" y="159166"/>
                </a:cubicBezTo>
                <a:cubicBezTo>
                  <a:pt x="330634" y="158603"/>
                  <a:pt x="327535" y="157006"/>
                  <a:pt x="322277" y="154377"/>
                </a:cubicBezTo>
                <a:cubicBezTo>
                  <a:pt x="317018" y="151748"/>
                  <a:pt x="313779" y="150152"/>
                  <a:pt x="312557" y="149588"/>
                </a:cubicBezTo>
                <a:cubicBezTo>
                  <a:pt x="311337" y="149025"/>
                  <a:pt x="308379" y="147616"/>
                  <a:pt x="303684" y="145363"/>
                </a:cubicBezTo>
                <a:cubicBezTo>
                  <a:pt x="298988" y="143109"/>
                  <a:pt x="295749" y="141653"/>
                  <a:pt x="293965" y="140996"/>
                </a:cubicBezTo>
                <a:cubicBezTo>
                  <a:pt x="292180" y="140339"/>
                  <a:pt x="289129" y="139118"/>
                  <a:pt x="284809" y="137334"/>
                </a:cubicBezTo>
                <a:cubicBezTo>
                  <a:pt x="280490" y="135550"/>
                  <a:pt x="277109" y="134376"/>
                  <a:pt x="274668" y="133812"/>
                </a:cubicBezTo>
                <a:cubicBezTo>
                  <a:pt x="272226" y="133249"/>
                  <a:pt x="268939" y="132451"/>
                  <a:pt x="264807" y="131418"/>
                </a:cubicBezTo>
                <a:cubicBezTo>
                  <a:pt x="260676" y="130385"/>
                  <a:pt x="256967" y="129681"/>
                  <a:pt x="253680" y="129305"/>
                </a:cubicBezTo>
                <a:cubicBezTo>
                  <a:pt x="250394" y="128929"/>
                  <a:pt x="246684" y="128554"/>
                  <a:pt x="242552" y="128178"/>
                </a:cubicBezTo>
                <a:cubicBezTo>
                  <a:pt x="238421" y="127803"/>
                  <a:pt x="234289" y="127615"/>
                  <a:pt x="230157" y="127615"/>
                </a:cubicBezTo>
                <a:cubicBezTo>
                  <a:pt x="225838" y="127615"/>
                  <a:pt x="221237" y="127896"/>
                  <a:pt x="216353" y="128460"/>
                </a:cubicBezTo>
                <a:lnTo>
                  <a:pt x="216353" y="191000"/>
                </a:lnTo>
                <a:lnTo>
                  <a:pt x="221706" y="191000"/>
                </a:lnTo>
                <a:cubicBezTo>
                  <a:pt x="240862" y="191000"/>
                  <a:pt x="258939" y="193723"/>
                  <a:pt x="275935" y="199169"/>
                </a:cubicBezTo>
                <a:cubicBezTo>
                  <a:pt x="292932" y="204616"/>
                  <a:pt x="311478" y="212316"/>
                  <a:pt x="331573" y="222269"/>
                </a:cubicBezTo>
                <a:cubicBezTo>
                  <a:pt x="335141" y="223960"/>
                  <a:pt x="338803" y="225368"/>
                  <a:pt x="342560" y="226495"/>
                </a:cubicBezTo>
                <a:lnTo>
                  <a:pt x="342560" y="279457"/>
                </a:lnTo>
                <a:cubicBezTo>
                  <a:pt x="350448" y="282649"/>
                  <a:pt x="358993" y="284246"/>
                  <a:pt x="368195" y="284246"/>
                </a:cubicBezTo>
                <a:cubicBezTo>
                  <a:pt x="390732" y="284246"/>
                  <a:pt x="418246" y="275607"/>
                  <a:pt x="450736" y="258328"/>
                </a:cubicBezTo>
                <a:lnTo>
                  <a:pt x="450736" y="206494"/>
                </a:lnTo>
                <a:cubicBezTo>
                  <a:pt x="406602" y="228279"/>
                  <a:pt x="370543" y="234946"/>
                  <a:pt x="342560" y="226495"/>
                </a:cubicBezTo>
                <a:lnTo>
                  <a:pt x="342560" y="163392"/>
                </a:lnTo>
                <a:cubicBezTo>
                  <a:pt x="370355" y="171280"/>
                  <a:pt x="406414" y="162829"/>
                  <a:pt x="450736" y="138038"/>
                </a:cubicBezTo>
                <a:close/>
                <a:moveTo>
                  <a:pt x="216353" y="72400"/>
                </a:moveTo>
                <a:cubicBezTo>
                  <a:pt x="184051" y="73902"/>
                  <a:pt x="147992" y="85734"/>
                  <a:pt x="108177" y="107895"/>
                </a:cubicBezTo>
                <a:lnTo>
                  <a:pt x="108177" y="161138"/>
                </a:lnTo>
                <a:cubicBezTo>
                  <a:pt x="148555" y="140292"/>
                  <a:pt x="184614" y="129211"/>
                  <a:pt x="216353" y="127896"/>
                </a:cubicBezTo>
                <a:close/>
                <a:moveTo>
                  <a:pt x="469330" y="35918"/>
                </a:moveTo>
                <a:cubicBezTo>
                  <a:pt x="472240" y="36012"/>
                  <a:pt x="475152" y="36904"/>
                  <a:pt x="478062" y="38594"/>
                </a:cubicBezTo>
                <a:cubicBezTo>
                  <a:pt x="483884" y="42350"/>
                  <a:pt x="486796" y="47515"/>
                  <a:pt x="486796" y="54088"/>
                </a:cubicBezTo>
                <a:lnTo>
                  <a:pt x="486796" y="269033"/>
                </a:lnTo>
                <a:cubicBezTo>
                  <a:pt x="486796" y="276358"/>
                  <a:pt x="483509" y="281710"/>
                  <a:pt x="476935" y="285091"/>
                </a:cubicBezTo>
                <a:cubicBezTo>
                  <a:pt x="475057" y="286030"/>
                  <a:pt x="473461" y="286875"/>
                  <a:pt x="472146" y="287626"/>
                </a:cubicBezTo>
                <a:cubicBezTo>
                  <a:pt x="431205" y="309412"/>
                  <a:pt x="396554" y="320305"/>
                  <a:pt x="368195" y="320305"/>
                </a:cubicBezTo>
                <a:cubicBezTo>
                  <a:pt x="351669" y="320305"/>
                  <a:pt x="336832" y="317018"/>
                  <a:pt x="323685" y="310445"/>
                </a:cubicBezTo>
                <a:lnTo>
                  <a:pt x="315797" y="306501"/>
                </a:lnTo>
                <a:cubicBezTo>
                  <a:pt x="303777" y="300303"/>
                  <a:pt x="294481" y="295796"/>
                  <a:pt x="287908" y="292979"/>
                </a:cubicBezTo>
                <a:cubicBezTo>
                  <a:pt x="281335" y="290162"/>
                  <a:pt x="272789" y="287438"/>
                  <a:pt x="262272" y="284809"/>
                </a:cubicBezTo>
                <a:cubicBezTo>
                  <a:pt x="251755" y="282180"/>
                  <a:pt x="241050" y="280865"/>
                  <a:pt x="230157" y="280865"/>
                </a:cubicBezTo>
                <a:cubicBezTo>
                  <a:pt x="211001" y="280865"/>
                  <a:pt x="188886" y="284997"/>
                  <a:pt x="163814" y="293260"/>
                </a:cubicBezTo>
                <a:cubicBezTo>
                  <a:pt x="138742" y="301524"/>
                  <a:pt x="117286" y="311102"/>
                  <a:pt x="99444" y="321995"/>
                </a:cubicBezTo>
                <a:cubicBezTo>
                  <a:pt x="96627" y="323685"/>
                  <a:pt x="93528" y="324530"/>
                  <a:pt x="90147" y="324530"/>
                </a:cubicBezTo>
                <a:cubicBezTo>
                  <a:pt x="87142" y="324530"/>
                  <a:pt x="84138" y="323779"/>
                  <a:pt x="81133" y="322277"/>
                </a:cubicBezTo>
                <a:cubicBezTo>
                  <a:pt x="75123" y="318708"/>
                  <a:pt x="72117" y="313450"/>
                  <a:pt x="72117" y="306501"/>
                </a:cubicBezTo>
                <a:lnTo>
                  <a:pt x="72117" y="97472"/>
                </a:lnTo>
                <a:cubicBezTo>
                  <a:pt x="72117" y="90898"/>
                  <a:pt x="75029" y="85734"/>
                  <a:pt x="80851" y="81978"/>
                </a:cubicBezTo>
                <a:cubicBezTo>
                  <a:pt x="87424" y="78034"/>
                  <a:pt x="94795" y="74043"/>
                  <a:pt x="102965" y="70005"/>
                </a:cubicBezTo>
                <a:cubicBezTo>
                  <a:pt x="111135" y="65967"/>
                  <a:pt x="121839" y="61084"/>
                  <a:pt x="135080" y="55356"/>
                </a:cubicBezTo>
                <a:cubicBezTo>
                  <a:pt x="148320" y="49628"/>
                  <a:pt x="162641" y="44980"/>
                  <a:pt x="178041" y="41411"/>
                </a:cubicBezTo>
                <a:cubicBezTo>
                  <a:pt x="193441" y="37843"/>
                  <a:pt x="207996" y="36059"/>
                  <a:pt x="221706" y="36059"/>
                </a:cubicBezTo>
                <a:cubicBezTo>
                  <a:pt x="242740" y="36059"/>
                  <a:pt x="262366" y="38970"/>
                  <a:pt x="280583" y="44792"/>
                </a:cubicBezTo>
                <a:cubicBezTo>
                  <a:pt x="298801" y="50614"/>
                  <a:pt x="318427" y="58690"/>
                  <a:pt x="339461" y="69019"/>
                </a:cubicBezTo>
                <a:cubicBezTo>
                  <a:pt x="346597" y="72587"/>
                  <a:pt x="354955" y="74371"/>
                  <a:pt x="364533" y="74371"/>
                </a:cubicBezTo>
                <a:cubicBezTo>
                  <a:pt x="387446" y="74371"/>
                  <a:pt x="416555" y="63854"/>
                  <a:pt x="451863" y="42820"/>
                </a:cubicBezTo>
                <a:cubicBezTo>
                  <a:pt x="455995" y="40566"/>
                  <a:pt x="458906" y="38970"/>
                  <a:pt x="460596" y="38031"/>
                </a:cubicBezTo>
                <a:cubicBezTo>
                  <a:pt x="463507" y="36528"/>
                  <a:pt x="466418" y="35824"/>
                  <a:pt x="469330" y="35918"/>
                </a:cubicBezTo>
                <a:close/>
                <a:moveTo>
                  <a:pt x="36058" y="0"/>
                </a:moveTo>
                <a:cubicBezTo>
                  <a:pt x="46013" y="0"/>
                  <a:pt x="54511" y="3521"/>
                  <a:pt x="61553" y="10564"/>
                </a:cubicBezTo>
                <a:cubicBezTo>
                  <a:pt x="68596" y="17607"/>
                  <a:pt x="72117" y="26105"/>
                  <a:pt x="72117" y="36059"/>
                </a:cubicBezTo>
                <a:cubicBezTo>
                  <a:pt x="72117" y="42632"/>
                  <a:pt x="70474" y="48642"/>
                  <a:pt x="67188" y="54088"/>
                </a:cubicBezTo>
                <a:cubicBezTo>
                  <a:pt x="63901" y="59535"/>
                  <a:pt x="59535" y="63854"/>
                  <a:pt x="54088" y="67047"/>
                </a:cubicBezTo>
                <a:lnTo>
                  <a:pt x="54088" y="423692"/>
                </a:lnTo>
                <a:cubicBezTo>
                  <a:pt x="54088" y="426322"/>
                  <a:pt x="53243" y="428481"/>
                  <a:pt x="51553" y="430172"/>
                </a:cubicBezTo>
                <a:cubicBezTo>
                  <a:pt x="49862" y="431862"/>
                  <a:pt x="47703" y="432707"/>
                  <a:pt x="45073" y="432707"/>
                </a:cubicBezTo>
                <a:lnTo>
                  <a:pt x="27044" y="432707"/>
                </a:lnTo>
                <a:cubicBezTo>
                  <a:pt x="24414" y="432707"/>
                  <a:pt x="22255" y="431862"/>
                  <a:pt x="20564" y="430172"/>
                </a:cubicBezTo>
                <a:cubicBezTo>
                  <a:pt x="18874" y="428481"/>
                  <a:pt x="18029" y="426322"/>
                  <a:pt x="18029" y="423692"/>
                </a:cubicBezTo>
                <a:lnTo>
                  <a:pt x="18029" y="67047"/>
                </a:lnTo>
                <a:cubicBezTo>
                  <a:pt x="12583" y="63854"/>
                  <a:pt x="8216" y="59535"/>
                  <a:pt x="4930" y="54088"/>
                </a:cubicBezTo>
                <a:cubicBezTo>
                  <a:pt x="1643" y="48642"/>
                  <a:pt x="0" y="42632"/>
                  <a:pt x="0" y="36059"/>
                </a:cubicBezTo>
                <a:cubicBezTo>
                  <a:pt x="0" y="26105"/>
                  <a:pt x="3521" y="17607"/>
                  <a:pt x="10564" y="10564"/>
                </a:cubicBezTo>
                <a:cubicBezTo>
                  <a:pt x="17607" y="3521"/>
                  <a:pt x="26105" y="0"/>
                  <a:pt x="36058" y="0"/>
                </a:cubicBezTo>
                <a:close/>
              </a:path>
            </a:pathLst>
          </a:custGeom>
          <a:solidFill>
            <a:srgbClr val="06657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Calibri"/>
              <a:buNone/>
              <a:tabLst/>
              <a:defRPr/>
            </a:pPr>
            <a:endParaRPr kumimoji="0" sz="13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8" name="Google Shape;560;p21">
            <a:extLst>
              <a:ext uri="{FF2B5EF4-FFF2-40B4-BE49-F238E27FC236}">
                <a16:creationId xmlns:a16="http://schemas.microsoft.com/office/drawing/2014/main" id="{EBD571F5-B0CF-41EA-8130-EB1A026FAE5A}"/>
              </a:ext>
            </a:extLst>
          </p:cNvPr>
          <p:cNvSpPr/>
          <p:nvPr/>
        </p:nvSpPr>
        <p:spPr>
          <a:xfrm>
            <a:off x="10029954" y="1384343"/>
            <a:ext cx="210953" cy="210924"/>
          </a:xfrm>
          <a:custGeom>
            <a:avLst/>
            <a:gdLst/>
            <a:ahLst/>
            <a:cxnLst/>
            <a:rect l="l" t="t" r="r" b="b"/>
            <a:pathLst>
              <a:path w="396702" h="396648" extrusionOk="0">
                <a:moveTo>
                  <a:pt x="378558" y="0"/>
                </a:moveTo>
                <a:cubicBezTo>
                  <a:pt x="383629" y="0"/>
                  <a:pt x="387855" y="1784"/>
                  <a:pt x="391235" y="5352"/>
                </a:cubicBezTo>
                <a:cubicBezTo>
                  <a:pt x="394052" y="7982"/>
                  <a:pt x="395790" y="11221"/>
                  <a:pt x="396447" y="15071"/>
                </a:cubicBezTo>
                <a:cubicBezTo>
                  <a:pt x="397104" y="18921"/>
                  <a:pt x="396494" y="22631"/>
                  <a:pt x="394616" y="26199"/>
                </a:cubicBezTo>
                <a:lnTo>
                  <a:pt x="214322" y="386788"/>
                </a:lnTo>
                <a:cubicBezTo>
                  <a:pt x="211128" y="393361"/>
                  <a:pt x="205776" y="396648"/>
                  <a:pt x="198264" y="396648"/>
                </a:cubicBezTo>
                <a:cubicBezTo>
                  <a:pt x="197325" y="396648"/>
                  <a:pt x="195917" y="396460"/>
                  <a:pt x="194038" y="396085"/>
                </a:cubicBezTo>
                <a:cubicBezTo>
                  <a:pt x="189906" y="395146"/>
                  <a:pt x="186572" y="393033"/>
                  <a:pt x="184038" y="389746"/>
                </a:cubicBezTo>
                <a:cubicBezTo>
                  <a:pt x="181502" y="386460"/>
                  <a:pt x="180234" y="382750"/>
                  <a:pt x="180234" y="378619"/>
                </a:cubicBezTo>
                <a:lnTo>
                  <a:pt x="180234" y="216353"/>
                </a:lnTo>
                <a:lnTo>
                  <a:pt x="17969" y="216353"/>
                </a:lnTo>
                <a:cubicBezTo>
                  <a:pt x="13838" y="216353"/>
                  <a:pt x="10129" y="215086"/>
                  <a:pt x="6842" y="212550"/>
                </a:cubicBezTo>
                <a:cubicBezTo>
                  <a:pt x="3555" y="210015"/>
                  <a:pt x="1442" y="206681"/>
                  <a:pt x="503" y="202550"/>
                </a:cubicBezTo>
                <a:cubicBezTo>
                  <a:pt x="-436" y="198418"/>
                  <a:pt x="-60" y="194474"/>
                  <a:pt x="1630" y="190718"/>
                </a:cubicBezTo>
                <a:cubicBezTo>
                  <a:pt x="3321" y="186962"/>
                  <a:pt x="6044" y="184145"/>
                  <a:pt x="9800" y="182266"/>
                </a:cubicBezTo>
                <a:lnTo>
                  <a:pt x="370388" y="1972"/>
                </a:lnTo>
                <a:cubicBezTo>
                  <a:pt x="372830" y="657"/>
                  <a:pt x="375554" y="0"/>
                  <a:pt x="378558" y="0"/>
                </a:cubicBezTo>
                <a:close/>
              </a:path>
            </a:pathLst>
          </a:custGeom>
          <a:solidFill>
            <a:srgbClr val="06657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Calibri"/>
              <a:buNone/>
              <a:tabLst/>
              <a:defRPr/>
            </a:pPr>
            <a:endParaRPr kumimoji="0" sz="13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9" name="Google Shape;561;p21">
            <a:extLst>
              <a:ext uri="{FF2B5EF4-FFF2-40B4-BE49-F238E27FC236}">
                <a16:creationId xmlns:a16="http://schemas.microsoft.com/office/drawing/2014/main" id="{DB09833A-C8FE-42F1-A0FD-C25B3E3BC958}"/>
              </a:ext>
            </a:extLst>
          </p:cNvPr>
          <p:cNvSpPr/>
          <p:nvPr/>
        </p:nvSpPr>
        <p:spPr>
          <a:xfrm>
            <a:off x="8573130" y="1415054"/>
            <a:ext cx="87186" cy="149504"/>
          </a:xfrm>
          <a:custGeom>
            <a:avLst/>
            <a:gdLst/>
            <a:ahLst/>
            <a:cxnLst/>
            <a:rect l="l" t="t" r="r" b="b"/>
            <a:pathLst>
              <a:path w="163955" h="281147" extrusionOk="0">
                <a:moveTo>
                  <a:pt x="23382" y="0"/>
                </a:moveTo>
                <a:cubicBezTo>
                  <a:pt x="25823" y="0"/>
                  <a:pt x="27983" y="939"/>
                  <a:pt x="29861" y="2817"/>
                </a:cubicBezTo>
                <a:lnTo>
                  <a:pt x="161137" y="134094"/>
                </a:lnTo>
                <a:cubicBezTo>
                  <a:pt x="163015" y="135972"/>
                  <a:pt x="163955" y="138131"/>
                  <a:pt x="163955" y="140573"/>
                </a:cubicBezTo>
                <a:cubicBezTo>
                  <a:pt x="163955" y="143015"/>
                  <a:pt x="163015" y="145174"/>
                  <a:pt x="161137" y="147052"/>
                </a:cubicBezTo>
                <a:lnTo>
                  <a:pt x="29861" y="278329"/>
                </a:lnTo>
                <a:cubicBezTo>
                  <a:pt x="27983" y="280207"/>
                  <a:pt x="25823" y="281147"/>
                  <a:pt x="23382" y="281147"/>
                </a:cubicBezTo>
                <a:cubicBezTo>
                  <a:pt x="20940" y="281147"/>
                  <a:pt x="18780" y="280207"/>
                  <a:pt x="16902" y="278329"/>
                </a:cubicBezTo>
                <a:lnTo>
                  <a:pt x="2817" y="264244"/>
                </a:lnTo>
                <a:cubicBezTo>
                  <a:pt x="939" y="262366"/>
                  <a:pt x="0" y="260206"/>
                  <a:pt x="0" y="257765"/>
                </a:cubicBezTo>
                <a:cubicBezTo>
                  <a:pt x="0" y="255323"/>
                  <a:pt x="939" y="253163"/>
                  <a:pt x="2817" y="251285"/>
                </a:cubicBezTo>
                <a:lnTo>
                  <a:pt x="113529" y="140573"/>
                </a:lnTo>
                <a:lnTo>
                  <a:pt x="2817" y="29861"/>
                </a:lnTo>
                <a:cubicBezTo>
                  <a:pt x="939" y="27983"/>
                  <a:pt x="0" y="25823"/>
                  <a:pt x="0" y="23381"/>
                </a:cubicBezTo>
                <a:cubicBezTo>
                  <a:pt x="0" y="20940"/>
                  <a:pt x="939" y="18780"/>
                  <a:pt x="2817" y="16902"/>
                </a:cubicBezTo>
                <a:lnTo>
                  <a:pt x="16902" y="2817"/>
                </a:lnTo>
                <a:cubicBezTo>
                  <a:pt x="18780" y="939"/>
                  <a:pt x="20940" y="0"/>
                  <a:pt x="23382" y="0"/>
                </a:cubicBezTo>
                <a:close/>
              </a:path>
            </a:pathLst>
          </a:custGeom>
          <a:solidFill>
            <a:srgbClr val="06657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Calibri"/>
              <a:buNone/>
              <a:tabLst/>
              <a:defRPr/>
            </a:pPr>
            <a:endParaRPr kumimoji="0" sz="13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0" name="Google Shape;562;p21">
            <a:extLst>
              <a:ext uri="{FF2B5EF4-FFF2-40B4-BE49-F238E27FC236}">
                <a16:creationId xmlns:a16="http://schemas.microsoft.com/office/drawing/2014/main" id="{8BDBB568-E8A3-4A29-B9F7-C04E5C4F1033}"/>
              </a:ext>
            </a:extLst>
          </p:cNvPr>
          <p:cNvSpPr/>
          <p:nvPr/>
        </p:nvSpPr>
        <p:spPr>
          <a:xfrm>
            <a:off x="8927411" y="1386960"/>
            <a:ext cx="274142" cy="205689"/>
          </a:xfrm>
          <a:custGeom>
            <a:avLst/>
            <a:gdLst/>
            <a:ahLst/>
            <a:cxnLst/>
            <a:rect l="l" t="t" r="r" b="b"/>
            <a:pathLst>
              <a:path w="515530" h="386802" extrusionOk="0">
                <a:moveTo>
                  <a:pt x="374956" y="52828"/>
                </a:moveTo>
                <a:cubicBezTo>
                  <a:pt x="377398" y="52828"/>
                  <a:pt x="379558" y="53767"/>
                  <a:pt x="381436" y="55645"/>
                </a:cubicBezTo>
                <a:lnTo>
                  <a:pt x="512712" y="186922"/>
                </a:lnTo>
                <a:cubicBezTo>
                  <a:pt x="514591" y="188800"/>
                  <a:pt x="515530" y="190959"/>
                  <a:pt x="515530" y="193401"/>
                </a:cubicBezTo>
                <a:cubicBezTo>
                  <a:pt x="515530" y="195843"/>
                  <a:pt x="514591" y="198002"/>
                  <a:pt x="512712" y="199880"/>
                </a:cubicBezTo>
                <a:lnTo>
                  <a:pt x="381436" y="331157"/>
                </a:lnTo>
                <a:cubicBezTo>
                  <a:pt x="379558" y="333035"/>
                  <a:pt x="377398" y="333975"/>
                  <a:pt x="374956" y="333975"/>
                </a:cubicBezTo>
                <a:cubicBezTo>
                  <a:pt x="372515" y="333975"/>
                  <a:pt x="370355" y="333035"/>
                  <a:pt x="368477" y="331157"/>
                </a:cubicBezTo>
                <a:lnTo>
                  <a:pt x="354391" y="317072"/>
                </a:lnTo>
                <a:cubicBezTo>
                  <a:pt x="352514" y="315194"/>
                  <a:pt x="351574" y="313034"/>
                  <a:pt x="351574" y="310593"/>
                </a:cubicBezTo>
                <a:cubicBezTo>
                  <a:pt x="351574" y="308151"/>
                  <a:pt x="352514" y="305991"/>
                  <a:pt x="354391" y="304113"/>
                </a:cubicBezTo>
                <a:lnTo>
                  <a:pt x="465104" y="193401"/>
                </a:lnTo>
                <a:lnTo>
                  <a:pt x="354391" y="82689"/>
                </a:lnTo>
                <a:cubicBezTo>
                  <a:pt x="352514" y="80811"/>
                  <a:pt x="351574" y="78651"/>
                  <a:pt x="351574" y="76209"/>
                </a:cubicBezTo>
                <a:cubicBezTo>
                  <a:pt x="351574" y="73768"/>
                  <a:pt x="352514" y="71608"/>
                  <a:pt x="354391" y="69730"/>
                </a:cubicBezTo>
                <a:lnTo>
                  <a:pt x="368477" y="55645"/>
                </a:lnTo>
                <a:cubicBezTo>
                  <a:pt x="370355" y="53767"/>
                  <a:pt x="372515" y="52828"/>
                  <a:pt x="374956" y="52828"/>
                </a:cubicBezTo>
                <a:close/>
                <a:moveTo>
                  <a:pt x="140573" y="52828"/>
                </a:moveTo>
                <a:cubicBezTo>
                  <a:pt x="143015" y="52828"/>
                  <a:pt x="145174" y="53767"/>
                  <a:pt x="147053" y="55645"/>
                </a:cubicBezTo>
                <a:lnTo>
                  <a:pt x="161138" y="69730"/>
                </a:lnTo>
                <a:cubicBezTo>
                  <a:pt x="163016" y="71608"/>
                  <a:pt x="163955" y="73768"/>
                  <a:pt x="163955" y="76209"/>
                </a:cubicBezTo>
                <a:cubicBezTo>
                  <a:pt x="163955" y="78651"/>
                  <a:pt x="163016" y="80811"/>
                  <a:pt x="161138" y="82689"/>
                </a:cubicBezTo>
                <a:lnTo>
                  <a:pt x="50426" y="193401"/>
                </a:lnTo>
                <a:lnTo>
                  <a:pt x="161138" y="304113"/>
                </a:lnTo>
                <a:cubicBezTo>
                  <a:pt x="163016" y="305991"/>
                  <a:pt x="163955" y="308151"/>
                  <a:pt x="163955" y="310593"/>
                </a:cubicBezTo>
                <a:cubicBezTo>
                  <a:pt x="163955" y="313034"/>
                  <a:pt x="163016" y="315194"/>
                  <a:pt x="161138" y="317072"/>
                </a:cubicBezTo>
                <a:lnTo>
                  <a:pt x="147053" y="331157"/>
                </a:lnTo>
                <a:cubicBezTo>
                  <a:pt x="145174" y="333035"/>
                  <a:pt x="143015" y="333975"/>
                  <a:pt x="140573" y="333975"/>
                </a:cubicBezTo>
                <a:cubicBezTo>
                  <a:pt x="138132" y="333975"/>
                  <a:pt x="135972" y="333035"/>
                  <a:pt x="134094" y="331157"/>
                </a:cubicBezTo>
                <a:lnTo>
                  <a:pt x="2817" y="199880"/>
                </a:lnTo>
                <a:cubicBezTo>
                  <a:pt x="939" y="198002"/>
                  <a:pt x="0" y="195843"/>
                  <a:pt x="0" y="193401"/>
                </a:cubicBezTo>
                <a:cubicBezTo>
                  <a:pt x="0" y="190959"/>
                  <a:pt x="939" y="188800"/>
                  <a:pt x="2817" y="186922"/>
                </a:cubicBezTo>
                <a:lnTo>
                  <a:pt x="134094" y="55645"/>
                </a:lnTo>
                <a:cubicBezTo>
                  <a:pt x="135972" y="53767"/>
                  <a:pt x="138132" y="52828"/>
                  <a:pt x="140573" y="52828"/>
                </a:cubicBezTo>
                <a:close/>
                <a:moveTo>
                  <a:pt x="303965" y="429"/>
                </a:moveTo>
                <a:lnTo>
                  <a:pt x="321431" y="5218"/>
                </a:lnTo>
                <a:cubicBezTo>
                  <a:pt x="323873" y="5970"/>
                  <a:pt x="325704" y="7425"/>
                  <a:pt x="326924" y="9585"/>
                </a:cubicBezTo>
                <a:cubicBezTo>
                  <a:pt x="328146" y="11745"/>
                  <a:pt x="328381" y="14045"/>
                  <a:pt x="327629" y="16487"/>
                </a:cubicBezTo>
                <a:lnTo>
                  <a:pt x="222551" y="380175"/>
                </a:lnTo>
                <a:cubicBezTo>
                  <a:pt x="221800" y="382616"/>
                  <a:pt x="220345" y="384448"/>
                  <a:pt x="218185" y="385668"/>
                </a:cubicBezTo>
                <a:cubicBezTo>
                  <a:pt x="216025" y="386889"/>
                  <a:pt x="213818" y="387124"/>
                  <a:pt x="211564" y="386373"/>
                </a:cubicBezTo>
                <a:lnTo>
                  <a:pt x="194098" y="381584"/>
                </a:lnTo>
                <a:cubicBezTo>
                  <a:pt x="191657" y="380832"/>
                  <a:pt x="189826" y="379377"/>
                  <a:pt x="188605" y="377217"/>
                </a:cubicBezTo>
                <a:cubicBezTo>
                  <a:pt x="187385" y="375057"/>
                  <a:pt x="187150" y="372757"/>
                  <a:pt x="187900" y="370315"/>
                </a:cubicBezTo>
                <a:lnTo>
                  <a:pt x="292979" y="6627"/>
                </a:lnTo>
                <a:cubicBezTo>
                  <a:pt x="293730" y="4186"/>
                  <a:pt x="295186" y="2354"/>
                  <a:pt x="297345" y="1134"/>
                </a:cubicBezTo>
                <a:cubicBezTo>
                  <a:pt x="299505" y="-87"/>
                  <a:pt x="301711" y="-322"/>
                  <a:pt x="303965" y="429"/>
                </a:cubicBezTo>
                <a:close/>
              </a:path>
            </a:pathLst>
          </a:custGeom>
          <a:solidFill>
            <a:srgbClr val="06657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Calibri"/>
              <a:buNone/>
              <a:tabLst/>
              <a:defRPr/>
            </a:pPr>
            <a:endParaRPr kumimoji="0" sz="13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1" name="Google Shape;563;p21">
            <a:extLst>
              <a:ext uri="{FF2B5EF4-FFF2-40B4-BE49-F238E27FC236}">
                <a16:creationId xmlns:a16="http://schemas.microsoft.com/office/drawing/2014/main" id="{8F42C01D-0229-4BF9-9319-441B8235707A}"/>
              </a:ext>
            </a:extLst>
          </p:cNvPr>
          <p:cNvSpPr/>
          <p:nvPr/>
        </p:nvSpPr>
        <p:spPr>
          <a:xfrm>
            <a:off x="7051659" y="1422695"/>
            <a:ext cx="287624" cy="153399"/>
          </a:xfrm>
          <a:custGeom>
            <a:avLst/>
            <a:gdLst/>
            <a:ahLst/>
            <a:cxnLst/>
            <a:rect l="l" t="t" r="r" b="b"/>
            <a:pathLst>
              <a:path w="540884" h="288471" extrusionOk="0">
                <a:moveTo>
                  <a:pt x="144235" y="0"/>
                </a:moveTo>
                <a:lnTo>
                  <a:pt x="396648" y="0"/>
                </a:lnTo>
                <a:cubicBezTo>
                  <a:pt x="436463" y="0"/>
                  <a:pt x="470456" y="14085"/>
                  <a:pt x="498627" y="42256"/>
                </a:cubicBezTo>
                <a:cubicBezTo>
                  <a:pt x="526798" y="70427"/>
                  <a:pt x="540884" y="104420"/>
                  <a:pt x="540884" y="144235"/>
                </a:cubicBezTo>
                <a:cubicBezTo>
                  <a:pt x="540884" y="184051"/>
                  <a:pt x="526798" y="218044"/>
                  <a:pt x="498627" y="246215"/>
                </a:cubicBezTo>
                <a:cubicBezTo>
                  <a:pt x="470456" y="274386"/>
                  <a:pt x="436463" y="288471"/>
                  <a:pt x="396648" y="288471"/>
                </a:cubicBezTo>
                <a:cubicBezTo>
                  <a:pt x="360589" y="288471"/>
                  <a:pt x="328850" y="276452"/>
                  <a:pt x="301429" y="252412"/>
                </a:cubicBezTo>
                <a:lnTo>
                  <a:pt x="239453" y="252412"/>
                </a:lnTo>
                <a:cubicBezTo>
                  <a:pt x="212034" y="276452"/>
                  <a:pt x="180294" y="288471"/>
                  <a:pt x="144235" y="288471"/>
                </a:cubicBezTo>
                <a:cubicBezTo>
                  <a:pt x="104420" y="288471"/>
                  <a:pt x="70427" y="274386"/>
                  <a:pt x="42256" y="246215"/>
                </a:cubicBezTo>
                <a:cubicBezTo>
                  <a:pt x="14085" y="218044"/>
                  <a:pt x="0" y="184051"/>
                  <a:pt x="0" y="144235"/>
                </a:cubicBezTo>
                <a:cubicBezTo>
                  <a:pt x="0" y="104420"/>
                  <a:pt x="14085" y="70427"/>
                  <a:pt x="42256" y="42256"/>
                </a:cubicBezTo>
                <a:cubicBezTo>
                  <a:pt x="70427" y="14085"/>
                  <a:pt x="104420" y="0"/>
                  <a:pt x="144235" y="0"/>
                </a:cubicBezTo>
                <a:close/>
                <a:moveTo>
                  <a:pt x="126206" y="54088"/>
                </a:moveTo>
                <a:cubicBezTo>
                  <a:pt x="123577" y="54088"/>
                  <a:pt x="121416" y="54933"/>
                  <a:pt x="119726" y="56623"/>
                </a:cubicBezTo>
                <a:cubicBezTo>
                  <a:pt x="118036" y="58314"/>
                  <a:pt x="117191" y="60474"/>
                  <a:pt x="117191" y="63103"/>
                </a:cubicBezTo>
                <a:lnTo>
                  <a:pt x="117191" y="117191"/>
                </a:lnTo>
                <a:lnTo>
                  <a:pt x="63102" y="117191"/>
                </a:lnTo>
                <a:cubicBezTo>
                  <a:pt x="60473" y="117191"/>
                  <a:pt x="58313" y="118036"/>
                  <a:pt x="56624" y="119727"/>
                </a:cubicBezTo>
                <a:cubicBezTo>
                  <a:pt x="54933" y="121417"/>
                  <a:pt x="54088" y="123577"/>
                  <a:pt x="54088" y="126206"/>
                </a:cubicBezTo>
                <a:lnTo>
                  <a:pt x="54088" y="162265"/>
                </a:lnTo>
                <a:cubicBezTo>
                  <a:pt x="54088" y="164894"/>
                  <a:pt x="54933" y="167054"/>
                  <a:pt x="56624" y="168744"/>
                </a:cubicBezTo>
                <a:cubicBezTo>
                  <a:pt x="58313" y="170435"/>
                  <a:pt x="60473" y="171280"/>
                  <a:pt x="63102" y="171280"/>
                </a:cubicBezTo>
                <a:lnTo>
                  <a:pt x="117191" y="171280"/>
                </a:lnTo>
                <a:lnTo>
                  <a:pt x="117191" y="225368"/>
                </a:lnTo>
                <a:cubicBezTo>
                  <a:pt x="117191" y="227997"/>
                  <a:pt x="118036" y="230157"/>
                  <a:pt x="119726" y="231847"/>
                </a:cubicBezTo>
                <a:cubicBezTo>
                  <a:pt x="121416" y="233538"/>
                  <a:pt x="123577" y="234383"/>
                  <a:pt x="126206" y="234383"/>
                </a:cubicBezTo>
                <a:lnTo>
                  <a:pt x="162265" y="234383"/>
                </a:lnTo>
                <a:cubicBezTo>
                  <a:pt x="164894" y="234383"/>
                  <a:pt x="167054" y="233538"/>
                  <a:pt x="168744" y="231847"/>
                </a:cubicBezTo>
                <a:cubicBezTo>
                  <a:pt x="170435" y="230157"/>
                  <a:pt x="171279" y="227997"/>
                  <a:pt x="171279" y="225368"/>
                </a:cubicBezTo>
                <a:lnTo>
                  <a:pt x="171279" y="171280"/>
                </a:lnTo>
                <a:lnTo>
                  <a:pt x="225367" y="171280"/>
                </a:lnTo>
                <a:cubicBezTo>
                  <a:pt x="227997" y="171280"/>
                  <a:pt x="230157" y="170435"/>
                  <a:pt x="231847" y="168744"/>
                </a:cubicBezTo>
                <a:cubicBezTo>
                  <a:pt x="233538" y="167054"/>
                  <a:pt x="234383" y="164894"/>
                  <a:pt x="234383" y="162265"/>
                </a:cubicBezTo>
                <a:lnTo>
                  <a:pt x="234383" y="126206"/>
                </a:lnTo>
                <a:cubicBezTo>
                  <a:pt x="234383" y="123577"/>
                  <a:pt x="233538" y="121417"/>
                  <a:pt x="231847" y="119727"/>
                </a:cubicBezTo>
                <a:cubicBezTo>
                  <a:pt x="230157" y="118036"/>
                  <a:pt x="227997" y="117191"/>
                  <a:pt x="225367" y="117191"/>
                </a:cubicBezTo>
                <a:lnTo>
                  <a:pt x="171279" y="117191"/>
                </a:lnTo>
                <a:lnTo>
                  <a:pt x="171279" y="63103"/>
                </a:lnTo>
                <a:cubicBezTo>
                  <a:pt x="171279" y="60474"/>
                  <a:pt x="170435" y="58314"/>
                  <a:pt x="168744" y="56623"/>
                </a:cubicBezTo>
                <a:cubicBezTo>
                  <a:pt x="167054" y="54933"/>
                  <a:pt x="164894" y="54088"/>
                  <a:pt x="162265" y="54088"/>
                </a:cubicBezTo>
                <a:lnTo>
                  <a:pt x="126206" y="54088"/>
                </a:lnTo>
                <a:close/>
                <a:moveTo>
                  <a:pt x="432707" y="72118"/>
                </a:moveTo>
                <a:cubicBezTo>
                  <a:pt x="422753" y="72118"/>
                  <a:pt x="414255" y="75639"/>
                  <a:pt x="407212" y="82682"/>
                </a:cubicBezTo>
                <a:cubicBezTo>
                  <a:pt x="400169" y="89724"/>
                  <a:pt x="396648" y="98223"/>
                  <a:pt x="396648" y="108177"/>
                </a:cubicBezTo>
                <a:cubicBezTo>
                  <a:pt x="396648" y="118130"/>
                  <a:pt x="400169" y="126629"/>
                  <a:pt x="407212" y="133671"/>
                </a:cubicBezTo>
                <a:cubicBezTo>
                  <a:pt x="414255" y="140714"/>
                  <a:pt x="422753" y="144235"/>
                  <a:pt x="432707" y="144235"/>
                </a:cubicBezTo>
                <a:cubicBezTo>
                  <a:pt x="442661" y="144235"/>
                  <a:pt x="451159" y="140714"/>
                  <a:pt x="458202" y="133671"/>
                </a:cubicBezTo>
                <a:cubicBezTo>
                  <a:pt x="465245" y="126629"/>
                  <a:pt x="468766" y="118130"/>
                  <a:pt x="468766" y="108177"/>
                </a:cubicBezTo>
                <a:cubicBezTo>
                  <a:pt x="468766" y="98223"/>
                  <a:pt x="465245" y="89724"/>
                  <a:pt x="458202" y="82682"/>
                </a:cubicBezTo>
                <a:cubicBezTo>
                  <a:pt x="451159" y="75639"/>
                  <a:pt x="442661" y="72118"/>
                  <a:pt x="432707" y="72118"/>
                </a:cubicBezTo>
                <a:close/>
                <a:moveTo>
                  <a:pt x="360589" y="144235"/>
                </a:moveTo>
                <a:cubicBezTo>
                  <a:pt x="350635" y="144235"/>
                  <a:pt x="342137" y="147757"/>
                  <a:pt x="335094" y="154800"/>
                </a:cubicBezTo>
                <a:cubicBezTo>
                  <a:pt x="328051" y="161842"/>
                  <a:pt x="324530" y="170341"/>
                  <a:pt x="324530" y="180294"/>
                </a:cubicBezTo>
                <a:cubicBezTo>
                  <a:pt x="324530" y="190248"/>
                  <a:pt x="328051" y="198746"/>
                  <a:pt x="335094" y="205789"/>
                </a:cubicBezTo>
                <a:cubicBezTo>
                  <a:pt x="342137" y="212832"/>
                  <a:pt x="350635" y="216353"/>
                  <a:pt x="360589" y="216353"/>
                </a:cubicBezTo>
                <a:cubicBezTo>
                  <a:pt x="370543" y="216353"/>
                  <a:pt x="379041" y="212832"/>
                  <a:pt x="386084" y="205789"/>
                </a:cubicBezTo>
                <a:cubicBezTo>
                  <a:pt x="393126" y="198746"/>
                  <a:pt x="396648" y="190248"/>
                  <a:pt x="396648" y="180294"/>
                </a:cubicBezTo>
                <a:cubicBezTo>
                  <a:pt x="396648" y="170341"/>
                  <a:pt x="393126" y="161842"/>
                  <a:pt x="386084" y="154800"/>
                </a:cubicBezTo>
                <a:cubicBezTo>
                  <a:pt x="379041" y="147757"/>
                  <a:pt x="370543" y="144235"/>
                  <a:pt x="360589" y="144235"/>
                </a:cubicBezTo>
                <a:close/>
              </a:path>
            </a:pathLst>
          </a:custGeom>
          <a:solidFill>
            <a:srgbClr val="06657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Calibri"/>
              <a:buNone/>
              <a:tabLst/>
              <a:defRPr/>
            </a:pPr>
            <a:endParaRPr kumimoji="0" sz="13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2" name="Google Shape;564;p21">
            <a:extLst>
              <a:ext uri="{FF2B5EF4-FFF2-40B4-BE49-F238E27FC236}">
                <a16:creationId xmlns:a16="http://schemas.microsoft.com/office/drawing/2014/main" id="{DDD4759A-C867-420F-AB69-2502C17FDCF4}"/>
              </a:ext>
            </a:extLst>
          </p:cNvPr>
          <p:cNvSpPr/>
          <p:nvPr/>
        </p:nvSpPr>
        <p:spPr>
          <a:xfrm>
            <a:off x="11554510" y="1365168"/>
            <a:ext cx="95875" cy="210924"/>
          </a:xfrm>
          <a:custGeom>
            <a:avLst/>
            <a:gdLst/>
            <a:ahLst/>
            <a:cxnLst/>
            <a:rect l="l" t="t" r="r" b="b"/>
            <a:pathLst>
              <a:path w="180295" h="396648" extrusionOk="0">
                <a:moveTo>
                  <a:pt x="18030" y="144236"/>
                </a:moveTo>
                <a:lnTo>
                  <a:pt x="126206" y="144236"/>
                </a:lnTo>
                <a:cubicBezTo>
                  <a:pt x="131089" y="144236"/>
                  <a:pt x="135315" y="146020"/>
                  <a:pt x="138883" y="149588"/>
                </a:cubicBezTo>
                <a:cubicBezTo>
                  <a:pt x="142450" y="153157"/>
                  <a:pt x="144236" y="157382"/>
                  <a:pt x="144236" y="162265"/>
                </a:cubicBezTo>
                <a:lnTo>
                  <a:pt x="144236" y="324530"/>
                </a:lnTo>
                <a:lnTo>
                  <a:pt x="162265" y="324530"/>
                </a:lnTo>
                <a:cubicBezTo>
                  <a:pt x="167148" y="324530"/>
                  <a:pt x="171373" y="326315"/>
                  <a:pt x="174943" y="329883"/>
                </a:cubicBezTo>
                <a:cubicBezTo>
                  <a:pt x="178510" y="333451"/>
                  <a:pt x="180295" y="337677"/>
                  <a:pt x="180295" y="342560"/>
                </a:cubicBezTo>
                <a:lnTo>
                  <a:pt x="180295" y="378619"/>
                </a:lnTo>
                <a:cubicBezTo>
                  <a:pt x="180295" y="383502"/>
                  <a:pt x="178510" y="387727"/>
                  <a:pt x="174943" y="391296"/>
                </a:cubicBezTo>
                <a:cubicBezTo>
                  <a:pt x="171373" y="394864"/>
                  <a:pt x="167148" y="396648"/>
                  <a:pt x="162265" y="396648"/>
                </a:cubicBezTo>
                <a:lnTo>
                  <a:pt x="18030" y="396648"/>
                </a:lnTo>
                <a:cubicBezTo>
                  <a:pt x="13145" y="396648"/>
                  <a:pt x="8920" y="394864"/>
                  <a:pt x="5353" y="391296"/>
                </a:cubicBezTo>
                <a:cubicBezTo>
                  <a:pt x="1783" y="387727"/>
                  <a:pt x="0" y="383502"/>
                  <a:pt x="0" y="378619"/>
                </a:cubicBezTo>
                <a:lnTo>
                  <a:pt x="0" y="342560"/>
                </a:lnTo>
                <a:cubicBezTo>
                  <a:pt x="0" y="337677"/>
                  <a:pt x="1783" y="333451"/>
                  <a:pt x="5353" y="329883"/>
                </a:cubicBezTo>
                <a:cubicBezTo>
                  <a:pt x="8920" y="326315"/>
                  <a:pt x="13145" y="324530"/>
                  <a:pt x="18030" y="324530"/>
                </a:cubicBezTo>
                <a:lnTo>
                  <a:pt x="36059" y="324530"/>
                </a:lnTo>
                <a:lnTo>
                  <a:pt x="36059" y="216354"/>
                </a:lnTo>
                <a:lnTo>
                  <a:pt x="18030" y="216354"/>
                </a:lnTo>
                <a:cubicBezTo>
                  <a:pt x="13145" y="216354"/>
                  <a:pt x="8920" y="214569"/>
                  <a:pt x="5353" y="211001"/>
                </a:cubicBezTo>
                <a:cubicBezTo>
                  <a:pt x="1783" y="207433"/>
                  <a:pt x="0" y="203207"/>
                  <a:pt x="0" y="198324"/>
                </a:cubicBezTo>
                <a:lnTo>
                  <a:pt x="0" y="162265"/>
                </a:lnTo>
                <a:cubicBezTo>
                  <a:pt x="0" y="157382"/>
                  <a:pt x="1783" y="153157"/>
                  <a:pt x="5353" y="149588"/>
                </a:cubicBezTo>
                <a:cubicBezTo>
                  <a:pt x="8920" y="146020"/>
                  <a:pt x="13145" y="144236"/>
                  <a:pt x="18030" y="144236"/>
                </a:cubicBezTo>
                <a:close/>
                <a:moveTo>
                  <a:pt x="54088" y="0"/>
                </a:moveTo>
                <a:lnTo>
                  <a:pt x="126206" y="0"/>
                </a:lnTo>
                <a:cubicBezTo>
                  <a:pt x="131089" y="0"/>
                  <a:pt x="135315" y="1784"/>
                  <a:pt x="138883" y="5352"/>
                </a:cubicBezTo>
                <a:cubicBezTo>
                  <a:pt x="142450" y="8921"/>
                  <a:pt x="144236" y="13146"/>
                  <a:pt x="144236" y="18029"/>
                </a:cubicBezTo>
                <a:lnTo>
                  <a:pt x="144236" y="72118"/>
                </a:lnTo>
                <a:cubicBezTo>
                  <a:pt x="144236" y="77001"/>
                  <a:pt x="142450" y="81226"/>
                  <a:pt x="138883" y="84795"/>
                </a:cubicBezTo>
                <a:cubicBezTo>
                  <a:pt x="135315" y="88363"/>
                  <a:pt x="131089" y="90147"/>
                  <a:pt x="126206" y="90147"/>
                </a:cubicBezTo>
                <a:lnTo>
                  <a:pt x="54088" y="90147"/>
                </a:lnTo>
                <a:cubicBezTo>
                  <a:pt x="49205" y="90147"/>
                  <a:pt x="44980" y="88363"/>
                  <a:pt x="41411" y="84795"/>
                </a:cubicBezTo>
                <a:cubicBezTo>
                  <a:pt x="37843" y="81226"/>
                  <a:pt x="36059" y="77001"/>
                  <a:pt x="36059" y="72118"/>
                </a:cubicBezTo>
                <a:lnTo>
                  <a:pt x="36059" y="18029"/>
                </a:lnTo>
                <a:cubicBezTo>
                  <a:pt x="36059" y="13146"/>
                  <a:pt x="37843" y="8921"/>
                  <a:pt x="41411" y="5352"/>
                </a:cubicBezTo>
                <a:cubicBezTo>
                  <a:pt x="44980" y="1784"/>
                  <a:pt x="49205" y="0"/>
                  <a:pt x="54088" y="0"/>
                </a:cubicBezTo>
                <a:close/>
              </a:path>
            </a:pathLst>
          </a:custGeom>
          <a:solidFill>
            <a:srgbClr val="06657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Calibri"/>
              <a:buNone/>
              <a:tabLst/>
              <a:defRPr/>
            </a:pPr>
            <a:endParaRPr kumimoji="0" sz="13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3" name="Google Shape;565;p21">
            <a:extLst>
              <a:ext uri="{FF2B5EF4-FFF2-40B4-BE49-F238E27FC236}">
                <a16:creationId xmlns:a16="http://schemas.microsoft.com/office/drawing/2014/main" id="{B8A9E645-9A09-40E9-A7FD-39EEE249004C}"/>
              </a:ext>
            </a:extLst>
          </p:cNvPr>
          <p:cNvSpPr/>
          <p:nvPr/>
        </p:nvSpPr>
        <p:spPr>
          <a:xfrm>
            <a:off x="6393199" y="1365168"/>
            <a:ext cx="230100" cy="230099"/>
          </a:xfrm>
          <a:custGeom>
            <a:avLst/>
            <a:gdLst/>
            <a:ahLst/>
            <a:cxnLst/>
            <a:rect l="l" t="t" r="r" b="b"/>
            <a:pathLst>
              <a:path w="432708" h="432707" extrusionOk="0">
                <a:moveTo>
                  <a:pt x="216354" y="234383"/>
                </a:moveTo>
                <a:cubicBezTo>
                  <a:pt x="240205" y="234383"/>
                  <a:pt x="261615" y="241332"/>
                  <a:pt x="280583" y="255230"/>
                </a:cubicBezTo>
                <a:cubicBezTo>
                  <a:pt x="299552" y="269127"/>
                  <a:pt x="312511" y="287438"/>
                  <a:pt x="319460" y="310163"/>
                </a:cubicBezTo>
                <a:cubicBezTo>
                  <a:pt x="320962" y="314858"/>
                  <a:pt x="320586" y="319413"/>
                  <a:pt x="318333" y="323826"/>
                </a:cubicBezTo>
                <a:cubicBezTo>
                  <a:pt x="316079" y="328240"/>
                  <a:pt x="312605" y="331197"/>
                  <a:pt x="307910" y="332700"/>
                </a:cubicBezTo>
                <a:cubicBezTo>
                  <a:pt x="303214" y="334202"/>
                  <a:pt x="298613" y="333827"/>
                  <a:pt x="294106" y="331573"/>
                </a:cubicBezTo>
                <a:cubicBezTo>
                  <a:pt x="289599" y="329319"/>
                  <a:pt x="286594" y="325751"/>
                  <a:pt x="285091" y="320868"/>
                </a:cubicBezTo>
                <a:cubicBezTo>
                  <a:pt x="280396" y="305844"/>
                  <a:pt x="271710" y="293683"/>
                  <a:pt x="259033" y="284387"/>
                </a:cubicBezTo>
                <a:cubicBezTo>
                  <a:pt x="246356" y="275090"/>
                  <a:pt x="232129" y="270442"/>
                  <a:pt x="216354" y="270442"/>
                </a:cubicBezTo>
                <a:cubicBezTo>
                  <a:pt x="200578" y="270442"/>
                  <a:pt x="186352" y="275090"/>
                  <a:pt x="173675" y="284387"/>
                </a:cubicBezTo>
                <a:cubicBezTo>
                  <a:pt x="160997" y="293683"/>
                  <a:pt x="152311" y="305844"/>
                  <a:pt x="147617" y="320868"/>
                </a:cubicBezTo>
                <a:cubicBezTo>
                  <a:pt x="146114" y="325751"/>
                  <a:pt x="143156" y="329319"/>
                  <a:pt x="138742" y="331573"/>
                </a:cubicBezTo>
                <a:cubicBezTo>
                  <a:pt x="134329" y="333827"/>
                  <a:pt x="129775" y="334202"/>
                  <a:pt x="125079" y="332700"/>
                </a:cubicBezTo>
                <a:cubicBezTo>
                  <a:pt x="120196" y="331197"/>
                  <a:pt x="116628" y="328240"/>
                  <a:pt x="114374" y="323826"/>
                </a:cubicBezTo>
                <a:cubicBezTo>
                  <a:pt x="112121" y="319413"/>
                  <a:pt x="111745" y="314858"/>
                  <a:pt x="113248" y="310163"/>
                </a:cubicBezTo>
                <a:cubicBezTo>
                  <a:pt x="120196" y="287438"/>
                  <a:pt x="133155" y="269127"/>
                  <a:pt x="152124" y="255230"/>
                </a:cubicBezTo>
                <a:cubicBezTo>
                  <a:pt x="171092" y="241332"/>
                  <a:pt x="192502" y="234383"/>
                  <a:pt x="216354" y="234383"/>
                </a:cubicBezTo>
                <a:close/>
                <a:moveTo>
                  <a:pt x="288471" y="108177"/>
                </a:moveTo>
                <a:cubicBezTo>
                  <a:pt x="298425" y="108177"/>
                  <a:pt x="306924" y="111698"/>
                  <a:pt x="313967" y="118741"/>
                </a:cubicBezTo>
                <a:cubicBezTo>
                  <a:pt x="321009" y="125784"/>
                  <a:pt x="324531" y="134282"/>
                  <a:pt x="324531" y="144236"/>
                </a:cubicBezTo>
                <a:cubicBezTo>
                  <a:pt x="324531" y="154189"/>
                  <a:pt x="321009" y="162688"/>
                  <a:pt x="313967" y="169730"/>
                </a:cubicBezTo>
                <a:cubicBezTo>
                  <a:pt x="306924" y="176773"/>
                  <a:pt x="298425" y="180295"/>
                  <a:pt x="288471" y="180295"/>
                </a:cubicBezTo>
                <a:cubicBezTo>
                  <a:pt x="278518" y="180295"/>
                  <a:pt x="270019" y="176773"/>
                  <a:pt x="262977" y="169730"/>
                </a:cubicBezTo>
                <a:cubicBezTo>
                  <a:pt x="255934" y="162688"/>
                  <a:pt x="252413" y="154189"/>
                  <a:pt x="252413" y="144236"/>
                </a:cubicBezTo>
                <a:cubicBezTo>
                  <a:pt x="252413" y="134282"/>
                  <a:pt x="255934" y="125784"/>
                  <a:pt x="262977" y="118741"/>
                </a:cubicBezTo>
                <a:cubicBezTo>
                  <a:pt x="270019" y="111698"/>
                  <a:pt x="278518" y="108177"/>
                  <a:pt x="288471" y="108177"/>
                </a:cubicBezTo>
                <a:close/>
                <a:moveTo>
                  <a:pt x="144236" y="108177"/>
                </a:moveTo>
                <a:cubicBezTo>
                  <a:pt x="154190" y="108177"/>
                  <a:pt x="162688" y="111698"/>
                  <a:pt x="169731" y="118741"/>
                </a:cubicBezTo>
                <a:cubicBezTo>
                  <a:pt x="176773" y="125784"/>
                  <a:pt x="180295" y="134282"/>
                  <a:pt x="180295" y="144236"/>
                </a:cubicBezTo>
                <a:cubicBezTo>
                  <a:pt x="180295" y="154189"/>
                  <a:pt x="176773" y="162688"/>
                  <a:pt x="169731" y="169730"/>
                </a:cubicBezTo>
                <a:cubicBezTo>
                  <a:pt x="162688" y="176773"/>
                  <a:pt x="154190" y="180295"/>
                  <a:pt x="144236" y="180295"/>
                </a:cubicBezTo>
                <a:cubicBezTo>
                  <a:pt x="134282" y="180295"/>
                  <a:pt x="125784" y="176773"/>
                  <a:pt x="118741" y="169730"/>
                </a:cubicBezTo>
                <a:cubicBezTo>
                  <a:pt x="111699" y="162688"/>
                  <a:pt x="108177" y="154189"/>
                  <a:pt x="108177" y="144236"/>
                </a:cubicBezTo>
                <a:cubicBezTo>
                  <a:pt x="108177" y="134282"/>
                  <a:pt x="111699" y="125784"/>
                  <a:pt x="118741" y="118741"/>
                </a:cubicBezTo>
                <a:cubicBezTo>
                  <a:pt x="125784" y="111698"/>
                  <a:pt x="134282" y="108177"/>
                  <a:pt x="144236" y="108177"/>
                </a:cubicBezTo>
                <a:close/>
                <a:moveTo>
                  <a:pt x="216354" y="36059"/>
                </a:moveTo>
                <a:cubicBezTo>
                  <a:pt x="191939" y="36059"/>
                  <a:pt x="168604" y="40848"/>
                  <a:pt x="146348" y="50426"/>
                </a:cubicBezTo>
                <a:cubicBezTo>
                  <a:pt x="124094" y="60004"/>
                  <a:pt x="104937" y="72822"/>
                  <a:pt x="88880" y="88880"/>
                </a:cubicBezTo>
                <a:cubicBezTo>
                  <a:pt x="72822" y="104937"/>
                  <a:pt x="60005" y="124093"/>
                  <a:pt x="50426" y="146348"/>
                </a:cubicBezTo>
                <a:cubicBezTo>
                  <a:pt x="40848" y="168604"/>
                  <a:pt x="36059" y="191939"/>
                  <a:pt x="36059" y="216354"/>
                </a:cubicBezTo>
                <a:cubicBezTo>
                  <a:pt x="36059" y="240768"/>
                  <a:pt x="40848" y="264103"/>
                  <a:pt x="50426" y="286359"/>
                </a:cubicBezTo>
                <a:cubicBezTo>
                  <a:pt x="60005" y="308614"/>
                  <a:pt x="72822" y="327770"/>
                  <a:pt x="88880" y="343828"/>
                </a:cubicBezTo>
                <a:cubicBezTo>
                  <a:pt x="104937" y="359885"/>
                  <a:pt x="124094" y="372703"/>
                  <a:pt x="146348" y="382281"/>
                </a:cubicBezTo>
                <a:cubicBezTo>
                  <a:pt x="168604" y="391859"/>
                  <a:pt x="191939" y="396648"/>
                  <a:pt x="216354" y="396648"/>
                </a:cubicBezTo>
                <a:cubicBezTo>
                  <a:pt x="240769" y="396648"/>
                  <a:pt x="264104" y="391859"/>
                  <a:pt x="286359" y="382281"/>
                </a:cubicBezTo>
                <a:cubicBezTo>
                  <a:pt x="308614" y="372703"/>
                  <a:pt x="327770" y="359885"/>
                  <a:pt x="343828" y="343828"/>
                </a:cubicBezTo>
                <a:cubicBezTo>
                  <a:pt x="359885" y="327770"/>
                  <a:pt x="372703" y="308614"/>
                  <a:pt x="382281" y="286359"/>
                </a:cubicBezTo>
                <a:cubicBezTo>
                  <a:pt x="391859" y="264103"/>
                  <a:pt x="396648" y="240768"/>
                  <a:pt x="396648" y="216354"/>
                </a:cubicBezTo>
                <a:cubicBezTo>
                  <a:pt x="396648" y="191939"/>
                  <a:pt x="391859" y="168604"/>
                  <a:pt x="382281" y="146348"/>
                </a:cubicBezTo>
                <a:cubicBezTo>
                  <a:pt x="372703" y="124093"/>
                  <a:pt x="359885" y="104937"/>
                  <a:pt x="343828" y="88880"/>
                </a:cubicBezTo>
                <a:cubicBezTo>
                  <a:pt x="327770" y="72822"/>
                  <a:pt x="308614" y="60004"/>
                  <a:pt x="286359" y="50426"/>
                </a:cubicBezTo>
                <a:cubicBezTo>
                  <a:pt x="264104" y="40848"/>
                  <a:pt x="240769" y="36059"/>
                  <a:pt x="216354" y="36059"/>
                </a:cubicBezTo>
                <a:close/>
                <a:moveTo>
                  <a:pt x="216354" y="0"/>
                </a:moveTo>
                <a:cubicBezTo>
                  <a:pt x="255605" y="0"/>
                  <a:pt x="291805" y="9672"/>
                  <a:pt x="324953" y="29016"/>
                </a:cubicBezTo>
                <a:cubicBezTo>
                  <a:pt x="358101" y="48360"/>
                  <a:pt x="384347" y="74606"/>
                  <a:pt x="403691" y="107754"/>
                </a:cubicBezTo>
                <a:cubicBezTo>
                  <a:pt x="423035" y="140902"/>
                  <a:pt x="432708" y="177102"/>
                  <a:pt x="432708" y="216354"/>
                </a:cubicBezTo>
                <a:cubicBezTo>
                  <a:pt x="432708" y="255605"/>
                  <a:pt x="423035" y="291805"/>
                  <a:pt x="403691" y="324953"/>
                </a:cubicBezTo>
                <a:cubicBezTo>
                  <a:pt x="384347" y="358101"/>
                  <a:pt x="358101" y="384347"/>
                  <a:pt x="324953" y="403691"/>
                </a:cubicBezTo>
                <a:cubicBezTo>
                  <a:pt x="291805" y="423035"/>
                  <a:pt x="255605" y="432707"/>
                  <a:pt x="216354" y="432707"/>
                </a:cubicBezTo>
                <a:cubicBezTo>
                  <a:pt x="177102" y="432707"/>
                  <a:pt x="140902" y="423035"/>
                  <a:pt x="107754" y="403691"/>
                </a:cubicBezTo>
                <a:cubicBezTo>
                  <a:pt x="74606" y="384347"/>
                  <a:pt x="48360" y="358101"/>
                  <a:pt x="29016" y="324953"/>
                </a:cubicBezTo>
                <a:cubicBezTo>
                  <a:pt x="9672" y="291805"/>
                  <a:pt x="0" y="255605"/>
                  <a:pt x="0" y="216354"/>
                </a:cubicBezTo>
                <a:cubicBezTo>
                  <a:pt x="0" y="177102"/>
                  <a:pt x="9672" y="140902"/>
                  <a:pt x="29016" y="107754"/>
                </a:cubicBezTo>
                <a:cubicBezTo>
                  <a:pt x="48360" y="74606"/>
                  <a:pt x="74606" y="48360"/>
                  <a:pt x="107754" y="29016"/>
                </a:cubicBezTo>
                <a:cubicBezTo>
                  <a:pt x="140902" y="9672"/>
                  <a:pt x="177102" y="0"/>
                  <a:pt x="216354" y="0"/>
                </a:cubicBezTo>
                <a:close/>
              </a:path>
            </a:pathLst>
          </a:custGeom>
          <a:solidFill>
            <a:srgbClr val="06657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Calibri"/>
              <a:buNone/>
              <a:tabLst/>
              <a:defRPr/>
            </a:pPr>
            <a:endParaRPr kumimoji="0" sz="13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4" name="Google Shape;566;p21">
            <a:extLst>
              <a:ext uri="{FF2B5EF4-FFF2-40B4-BE49-F238E27FC236}">
                <a16:creationId xmlns:a16="http://schemas.microsoft.com/office/drawing/2014/main" id="{3D036EEC-F68E-44DD-A438-E03631F6A751}"/>
              </a:ext>
            </a:extLst>
          </p:cNvPr>
          <p:cNvSpPr/>
          <p:nvPr/>
        </p:nvSpPr>
        <p:spPr>
          <a:xfrm>
            <a:off x="6063969" y="1365168"/>
            <a:ext cx="230099" cy="230099"/>
          </a:xfrm>
          <a:custGeom>
            <a:avLst/>
            <a:gdLst/>
            <a:ahLst/>
            <a:cxnLst/>
            <a:rect l="l" t="t" r="r" b="b"/>
            <a:pathLst>
              <a:path w="432707" h="432707" extrusionOk="0">
                <a:moveTo>
                  <a:pt x="132017" y="243398"/>
                </a:moveTo>
                <a:cubicBezTo>
                  <a:pt x="134294" y="243586"/>
                  <a:pt x="136536" y="244243"/>
                  <a:pt x="138742" y="245370"/>
                </a:cubicBezTo>
                <a:cubicBezTo>
                  <a:pt x="143156" y="247623"/>
                  <a:pt x="146114" y="251192"/>
                  <a:pt x="147616" y="256075"/>
                </a:cubicBezTo>
                <a:cubicBezTo>
                  <a:pt x="152312" y="271099"/>
                  <a:pt x="160998" y="283260"/>
                  <a:pt x="173675" y="292556"/>
                </a:cubicBezTo>
                <a:cubicBezTo>
                  <a:pt x="186352" y="301853"/>
                  <a:pt x="200578" y="306501"/>
                  <a:pt x="216354" y="306501"/>
                </a:cubicBezTo>
                <a:cubicBezTo>
                  <a:pt x="232129" y="306501"/>
                  <a:pt x="246356" y="301853"/>
                  <a:pt x="259033" y="292556"/>
                </a:cubicBezTo>
                <a:cubicBezTo>
                  <a:pt x="271710" y="283260"/>
                  <a:pt x="280396" y="271099"/>
                  <a:pt x="285091" y="256075"/>
                </a:cubicBezTo>
                <a:cubicBezTo>
                  <a:pt x="286593" y="251192"/>
                  <a:pt x="289598" y="247623"/>
                  <a:pt x="294106" y="245370"/>
                </a:cubicBezTo>
                <a:cubicBezTo>
                  <a:pt x="298613" y="243116"/>
                  <a:pt x="303214" y="242740"/>
                  <a:pt x="307909" y="244243"/>
                </a:cubicBezTo>
                <a:cubicBezTo>
                  <a:pt x="312605" y="245745"/>
                  <a:pt x="316079" y="248703"/>
                  <a:pt x="318333" y="253117"/>
                </a:cubicBezTo>
                <a:cubicBezTo>
                  <a:pt x="320586" y="257530"/>
                  <a:pt x="320962" y="262085"/>
                  <a:pt x="319460" y="266780"/>
                </a:cubicBezTo>
                <a:cubicBezTo>
                  <a:pt x="312511" y="289504"/>
                  <a:pt x="299552" y="307815"/>
                  <a:pt x="280583" y="321713"/>
                </a:cubicBezTo>
                <a:cubicBezTo>
                  <a:pt x="261615" y="335611"/>
                  <a:pt x="240205" y="342560"/>
                  <a:pt x="216354" y="342560"/>
                </a:cubicBezTo>
                <a:cubicBezTo>
                  <a:pt x="192502" y="342560"/>
                  <a:pt x="171092" y="335611"/>
                  <a:pt x="152124" y="321713"/>
                </a:cubicBezTo>
                <a:cubicBezTo>
                  <a:pt x="133155" y="307815"/>
                  <a:pt x="120197" y="289504"/>
                  <a:pt x="113248" y="266780"/>
                </a:cubicBezTo>
                <a:cubicBezTo>
                  <a:pt x="111745" y="262085"/>
                  <a:pt x="112121" y="257530"/>
                  <a:pt x="114375" y="253117"/>
                </a:cubicBezTo>
                <a:cubicBezTo>
                  <a:pt x="116628" y="248703"/>
                  <a:pt x="120197" y="245745"/>
                  <a:pt x="125079" y="244243"/>
                </a:cubicBezTo>
                <a:cubicBezTo>
                  <a:pt x="127427" y="243492"/>
                  <a:pt x="129739" y="243210"/>
                  <a:pt x="132017" y="243398"/>
                </a:cubicBezTo>
                <a:close/>
                <a:moveTo>
                  <a:pt x="288472" y="108177"/>
                </a:moveTo>
                <a:cubicBezTo>
                  <a:pt x="298425" y="108177"/>
                  <a:pt x="306923" y="111698"/>
                  <a:pt x="313966" y="118741"/>
                </a:cubicBezTo>
                <a:cubicBezTo>
                  <a:pt x="321009" y="125784"/>
                  <a:pt x="324531" y="134282"/>
                  <a:pt x="324531" y="144236"/>
                </a:cubicBezTo>
                <a:cubicBezTo>
                  <a:pt x="324531" y="154189"/>
                  <a:pt x="321009" y="162688"/>
                  <a:pt x="313966" y="169730"/>
                </a:cubicBezTo>
                <a:cubicBezTo>
                  <a:pt x="306923" y="176773"/>
                  <a:pt x="298425" y="180295"/>
                  <a:pt x="288472" y="180295"/>
                </a:cubicBezTo>
                <a:cubicBezTo>
                  <a:pt x="278518" y="180295"/>
                  <a:pt x="270019" y="176773"/>
                  <a:pt x="262977" y="169730"/>
                </a:cubicBezTo>
                <a:cubicBezTo>
                  <a:pt x="255934" y="162688"/>
                  <a:pt x="252413" y="154189"/>
                  <a:pt x="252413" y="144236"/>
                </a:cubicBezTo>
                <a:cubicBezTo>
                  <a:pt x="252413" y="134282"/>
                  <a:pt x="255934" y="125784"/>
                  <a:pt x="262977" y="118741"/>
                </a:cubicBezTo>
                <a:cubicBezTo>
                  <a:pt x="270019" y="111698"/>
                  <a:pt x="278518" y="108177"/>
                  <a:pt x="288472" y="108177"/>
                </a:cubicBezTo>
                <a:close/>
                <a:moveTo>
                  <a:pt x="144236" y="108177"/>
                </a:moveTo>
                <a:cubicBezTo>
                  <a:pt x="154189" y="108177"/>
                  <a:pt x="162688" y="111698"/>
                  <a:pt x="169731" y="118741"/>
                </a:cubicBezTo>
                <a:cubicBezTo>
                  <a:pt x="176773" y="125784"/>
                  <a:pt x="180295" y="134282"/>
                  <a:pt x="180295" y="144236"/>
                </a:cubicBezTo>
                <a:cubicBezTo>
                  <a:pt x="180295" y="154189"/>
                  <a:pt x="176773" y="162688"/>
                  <a:pt x="169731" y="169730"/>
                </a:cubicBezTo>
                <a:cubicBezTo>
                  <a:pt x="162688" y="176773"/>
                  <a:pt x="154189" y="180295"/>
                  <a:pt x="144236" y="180295"/>
                </a:cubicBezTo>
                <a:cubicBezTo>
                  <a:pt x="134282" y="180295"/>
                  <a:pt x="125784" y="176773"/>
                  <a:pt x="118741" y="169730"/>
                </a:cubicBezTo>
                <a:cubicBezTo>
                  <a:pt x="111698" y="162688"/>
                  <a:pt x="108177" y="154189"/>
                  <a:pt x="108177" y="144236"/>
                </a:cubicBezTo>
                <a:cubicBezTo>
                  <a:pt x="108177" y="134282"/>
                  <a:pt x="111698" y="125784"/>
                  <a:pt x="118741" y="118741"/>
                </a:cubicBezTo>
                <a:cubicBezTo>
                  <a:pt x="125784" y="111698"/>
                  <a:pt x="134282" y="108177"/>
                  <a:pt x="144236" y="108177"/>
                </a:cubicBezTo>
                <a:close/>
                <a:moveTo>
                  <a:pt x="216354" y="36059"/>
                </a:moveTo>
                <a:cubicBezTo>
                  <a:pt x="191939" y="36059"/>
                  <a:pt x="168604" y="40848"/>
                  <a:pt x="146349" y="50426"/>
                </a:cubicBezTo>
                <a:cubicBezTo>
                  <a:pt x="124094" y="60004"/>
                  <a:pt x="104937" y="72822"/>
                  <a:pt x="88880" y="88880"/>
                </a:cubicBezTo>
                <a:cubicBezTo>
                  <a:pt x="72822" y="104937"/>
                  <a:pt x="60004" y="124093"/>
                  <a:pt x="50426" y="146348"/>
                </a:cubicBezTo>
                <a:cubicBezTo>
                  <a:pt x="40848" y="168604"/>
                  <a:pt x="36059" y="191939"/>
                  <a:pt x="36059" y="216354"/>
                </a:cubicBezTo>
                <a:cubicBezTo>
                  <a:pt x="36059" y="240768"/>
                  <a:pt x="40848" y="264103"/>
                  <a:pt x="50426" y="286359"/>
                </a:cubicBezTo>
                <a:cubicBezTo>
                  <a:pt x="60004" y="308614"/>
                  <a:pt x="72822" y="327770"/>
                  <a:pt x="88880" y="343828"/>
                </a:cubicBezTo>
                <a:cubicBezTo>
                  <a:pt x="104937" y="359885"/>
                  <a:pt x="124094" y="372703"/>
                  <a:pt x="146349" y="382281"/>
                </a:cubicBezTo>
                <a:cubicBezTo>
                  <a:pt x="168604" y="391859"/>
                  <a:pt x="191939" y="396648"/>
                  <a:pt x="216354" y="396648"/>
                </a:cubicBezTo>
                <a:cubicBezTo>
                  <a:pt x="240769" y="396648"/>
                  <a:pt x="264104" y="391859"/>
                  <a:pt x="286359" y="382281"/>
                </a:cubicBezTo>
                <a:cubicBezTo>
                  <a:pt x="308614" y="372703"/>
                  <a:pt x="327770" y="359885"/>
                  <a:pt x="343828" y="343828"/>
                </a:cubicBezTo>
                <a:cubicBezTo>
                  <a:pt x="359885" y="327770"/>
                  <a:pt x="372703" y="308614"/>
                  <a:pt x="382281" y="286359"/>
                </a:cubicBezTo>
                <a:cubicBezTo>
                  <a:pt x="391859" y="264103"/>
                  <a:pt x="396648" y="240768"/>
                  <a:pt x="396648" y="216354"/>
                </a:cubicBezTo>
                <a:cubicBezTo>
                  <a:pt x="396648" y="191939"/>
                  <a:pt x="391859" y="168604"/>
                  <a:pt x="382281" y="146348"/>
                </a:cubicBezTo>
                <a:cubicBezTo>
                  <a:pt x="372703" y="124093"/>
                  <a:pt x="359885" y="104937"/>
                  <a:pt x="343828" y="88880"/>
                </a:cubicBezTo>
                <a:cubicBezTo>
                  <a:pt x="327770" y="72822"/>
                  <a:pt x="308614" y="60004"/>
                  <a:pt x="286359" y="50426"/>
                </a:cubicBezTo>
                <a:cubicBezTo>
                  <a:pt x="264104" y="40848"/>
                  <a:pt x="240769" y="36059"/>
                  <a:pt x="216354" y="36059"/>
                </a:cubicBezTo>
                <a:close/>
                <a:moveTo>
                  <a:pt x="216354" y="0"/>
                </a:moveTo>
                <a:cubicBezTo>
                  <a:pt x="255605" y="0"/>
                  <a:pt x="291805" y="9672"/>
                  <a:pt x="324953" y="29016"/>
                </a:cubicBezTo>
                <a:cubicBezTo>
                  <a:pt x="358101" y="48360"/>
                  <a:pt x="384347" y="74606"/>
                  <a:pt x="403691" y="107754"/>
                </a:cubicBezTo>
                <a:cubicBezTo>
                  <a:pt x="423035" y="140902"/>
                  <a:pt x="432707" y="177102"/>
                  <a:pt x="432707" y="216354"/>
                </a:cubicBezTo>
                <a:cubicBezTo>
                  <a:pt x="432707" y="255605"/>
                  <a:pt x="423035" y="291805"/>
                  <a:pt x="403691" y="324953"/>
                </a:cubicBezTo>
                <a:cubicBezTo>
                  <a:pt x="384347" y="358101"/>
                  <a:pt x="358101" y="384347"/>
                  <a:pt x="324953" y="403691"/>
                </a:cubicBezTo>
                <a:cubicBezTo>
                  <a:pt x="291805" y="423035"/>
                  <a:pt x="255605" y="432707"/>
                  <a:pt x="216354" y="432707"/>
                </a:cubicBezTo>
                <a:cubicBezTo>
                  <a:pt x="177102" y="432707"/>
                  <a:pt x="140902" y="423035"/>
                  <a:pt x="107754" y="403691"/>
                </a:cubicBezTo>
                <a:cubicBezTo>
                  <a:pt x="74606" y="384347"/>
                  <a:pt x="48360" y="358101"/>
                  <a:pt x="29016" y="324953"/>
                </a:cubicBezTo>
                <a:cubicBezTo>
                  <a:pt x="9672" y="291805"/>
                  <a:pt x="0" y="255605"/>
                  <a:pt x="0" y="216354"/>
                </a:cubicBezTo>
                <a:cubicBezTo>
                  <a:pt x="0" y="177102"/>
                  <a:pt x="9672" y="140902"/>
                  <a:pt x="29016" y="107754"/>
                </a:cubicBezTo>
                <a:cubicBezTo>
                  <a:pt x="48360" y="74606"/>
                  <a:pt x="74606" y="48360"/>
                  <a:pt x="107754" y="29016"/>
                </a:cubicBezTo>
                <a:cubicBezTo>
                  <a:pt x="140902" y="9672"/>
                  <a:pt x="177102" y="0"/>
                  <a:pt x="216354" y="0"/>
                </a:cubicBezTo>
                <a:close/>
              </a:path>
            </a:pathLst>
          </a:custGeom>
          <a:solidFill>
            <a:srgbClr val="06657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Calibri"/>
              <a:buNone/>
              <a:tabLst/>
              <a:defRPr/>
            </a:pPr>
            <a:endParaRPr kumimoji="0" sz="13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5" name="Google Shape;567;p21">
            <a:extLst>
              <a:ext uri="{FF2B5EF4-FFF2-40B4-BE49-F238E27FC236}">
                <a16:creationId xmlns:a16="http://schemas.microsoft.com/office/drawing/2014/main" id="{1633136D-850F-414D-B832-13D3528630BB}"/>
              </a:ext>
            </a:extLst>
          </p:cNvPr>
          <p:cNvSpPr/>
          <p:nvPr/>
        </p:nvSpPr>
        <p:spPr>
          <a:xfrm>
            <a:off x="6722429" y="1365170"/>
            <a:ext cx="230100" cy="230099"/>
          </a:xfrm>
          <a:custGeom>
            <a:avLst/>
            <a:gdLst/>
            <a:ahLst/>
            <a:cxnLst/>
            <a:rect l="l" t="t" r="r" b="b"/>
            <a:pathLst>
              <a:path w="432708" h="432707" extrusionOk="0">
                <a:moveTo>
                  <a:pt x="126207" y="252412"/>
                </a:moveTo>
                <a:lnTo>
                  <a:pt x="306501" y="252412"/>
                </a:lnTo>
                <a:cubicBezTo>
                  <a:pt x="311384" y="252412"/>
                  <a:pt x="315610" y="254197"/>
                  <a:pt x="319178" y="257765"/>
                </a:cubicBezTo>
                <a:cubicBezTo>
                  <a:pt x="322747" y="261333"/>
                  <a:pt x="324531" y="265559"/>
                  <a:pt x="324531" y="270442"/>
                </a:cubicBezTo>
                <a:cubicBezTo>
                  <a:pt x="324531" y="275325"/>
                  <a:pt x="322747" y="279551"/>
                  <a:pt x="319178" y="283119"/>
                </a:cubicBezTo>
                <a:cubicBezTo>
                  <a:pt x="315610" y="286687"/>
                  <a:pt x="311384" y="288471"/>
                  <a:pt x="306501" y="288471"/>
                </a:cubicBezTo>
                <a:lnTo>
                  <a:pt x="126207" y="288471"/>
                </a:lnTo>
                <a:cubicBezTo>
                  <a:pt x="121324" y="288471"/>
                  <a:pt x="117098" y="286687"/>
                  <a:pt x="113530" y="283119"/>
                </a:cubicBezTo>
                <a:cubicBezTo>
                  <a:pt x="109962" y="279551"/>
                  <a:pt x="108177" y="275325"/>
                  <a:pt x="108177" y="270442"/>
                </a:cubicBezTo>
                <a:cubicBezTo>
                  <a:pt x="108177" y="265559"/>
                  <a:pt x="109962" y="261333"/>
                  <a:pt x="113530" y="257765"/>
                </a:cubicBezTo>
                <a:cubicBezTo>
                  <a:pt x="117098" y="254197"/>
                  <a:pt x="121324" y="252412"/>
                  <a:pt x="126207" y="252412"/>
                </a:cubicBezTo>
                <a:close/>
                <a:moveTo>
                  <a:pt x="288472" y="108177"/>
                </a:moveTo>
                <a:cubicBezTo>
                  <a:pt x="298426" y="108177"/>
                  <a:pt x="306924" y="111698"/>
                  <a:pt x="313967" y="118741"/>
                </a:cubicBezTo>
                <a:cubicBezTo>
                  <a:pt x="321009" y="125784"/>
                  <a:pt x="324531" y="134282"/>
                  <a:pt x="324531" y="144236"/>
                </a:cubicBezTo>
                <a:cubicBezTo>
                  <a:pt x="324531" y="154189"/>
                  <a:pt x="321009" y="162688"/>
                  <a:pt x="313967" y="169730"/>
                </a:cubicBezTo>
                <a:cubicBezTo>
                  <a:pt x="306924" y="176773"/>
                  <a:pt x="298426" y="180295"/>
                  <a:pt x="288472" y="180295"/>
                </a:cubicBezTo>
                <a:cubicBezTo>
                  <a:pt x="278518" y="180295"/>
                  <a:pt x="270020" y="176773"/>
                  <a:pt x="262977" y="169730"/>
                </a:cubicBezTo>
                <a:cubicBezTo>
                  <a:pt x="255934" y="162688"/>
                  <a:pt x="252413" y="154189"/>
                  <a:pt x="252413" y="144236"/>
                </a:cubicBezTo>
                <a:cubicBezTo>
                  <a:pt x="252413" y="134282"/>
                  <a:pt x="255934" y="125784"/>
                  <a:pt x="262977" y="118741"/>
                </a:cubicBezTo>
                <a:cubicBezTo>
                  <a:pt x="270020" y="111698"/>
                  <a:pt x="278518" y="108177"/>
                  <a:pt x="288472" y="108177"/>
                </a:cubicBezTo>
                <a:close/>
                <a:moveTo>
                  <a:pt x="144236" y="108177"/>
                </a:moveTo>
                <a:cubicBezTo>
                  <a:pt x="154190" y="108177"/>
                  <a:pt x="162688" y="111698"/>
                  <a:pt x="169731" y="118741"/>
                </a:cubicBezTo>
                <a:cubicBezTo>
                  <a:pt x="176774" y="125784"/>
                  <a:pt x="180295" y="134282"/>
                  <a:pt x="180295" y="144236"/>
                </a:cubicBezTo>
                <a:cubicBezTo>
                  <a:pt x="180295" y="154189"/>
                  <a:pt x="176774" y="162688"/>
                  <a:pt x="169731" y="169730"/>
                </a:cubicBezTo>
                <a:cubicBezTo>
                  <a:pt x="162688" y="176773"/>
                  <a:pt x="154190" y="180295"/>
                  <a:pt x="144236" y="180295"/>
                </a:cubicBezTo>
                <a:cubicBezTo>
                  <a:pt x="134282" y="180295"/>
                  <a:pt x="125784" y="176773"/>
                  <a:pt x="118742" y="169730"/>
                </a:cubicBezTo>
                <a:cubicBezTo>
                  <a:pt x="111699" y="162688"/>
                  <a:pt x="108177" y="154189"/>
                  <a:pt x="108177" y="144236"/>
                </a:cubicBezTo>
                <a:cubicBezTo>
                  <a:pt x="108177" y="134282"/>
                  <a:pt x="111699" y="125784"/>
                  <a:pt x="118742" y="118741"/>
                </a:cubicBezTo>
                <a:cubicBezTo>
                  <a:pt x="125784" y="111698"/>
                  <a:pt x="134282" y="108177"/>
                  <a:pt x="144236" y="108177"/>
                </a:cubicBezTo>
                <a:close/>
                <a:moveTo>
                  <a:pt x="216354" y="36059"/>
                </a:moveTo>
                <a:cubicBezTo>
                  <a:pt x="191940" y="36059"/>
                  <a:pt x="168604" y="40848"/>
                  <a:pt x="146349" y="50426"/>
                </a:cubicBezTo>
                <a:cubicBezTo>
                  <a:pt x="124094" y="60004"/>
                  <a:pt x="104937" y="72822"/>
                  <a:pt x="88880" y="88880"/>
                </a:cubicBezTo>
                <a:cubicBezTo>
                  <a:pt x="72822" y="104937"/>
                  <a:pt x="60005" y="124093"/>
                  <a:pt x="50427" y="146348"/>
                </a:cubicBezTo>
                <a:cubicBezTo>
                  <a:pt x="40848" y="168604"/>
                  <a:pt x="36060" y="191939"/>
                  <a:pt x="36060" y="216354"/>
                </a:cubicBezTo>
                <a:cubicBezTo>
                  <a:pt x="36060" y="240768"/>
                  <a:pt x="40848" y="264103"/>
                  <a:pt x="50427" y="286359"/>
                </a:cubicBezTo>
                <a:cubicBezTo>
                  <a:pt x="60005" y="308614"/>
                  <a:pt x="72822" y="327770"/>
                  <a:pt x="88880" y="343828"/>
                </a:cubicBezTo>
                <a:cubicBezTo>
                  <a:pt x="104937" y="359885"/>
                  <a:pt x="124094" y="372703"/>
                  <a:pt x="146349" y="382281"/>
                </a:cubicBezTo>
                <a:cubicBezTo>
                  <a:pt x="168604" y="391859"/>
                  <a:pt x="191940" y="396648"/>
                  <a:pt x="216354" y="396648"/>
                </a:cubicBezTo>
                <a:cubicBezTo>
                  <a:pt x="240769" y="396648"/>
                  <a:pt x="264104" y="391859"/>
                  <a:pt x="286359" y="382281"/>
                </a:cubicBezTo>
                <a:cubicBezTo>
                  <a:pt x="308614" y="372703"/>
                  <a:pt x="327770" y="359885"/>
                  <a:pt x="343828" y="343828"/>
                </a:cubicBezTo>
                <a:cubicBezTo>
                  <a:pt x="359886" y="327770"/>
                  <a:pt x="372703" y="308614"/>
                  <a:pt x="382282" y="286359"/>
                </a:cubicBezTo>
                <a:cubicBezTo>
                  <a:pt x="391859" y="264103"/>
                  <a:pt x="396649" y="240768"/>
                  <a:pt x="396649" y="216354"/>
                </a:cubicBezTo>
                <a:cubicBezTo>
                  <a:pt x="396649" y="191939"/>
                  <a:pt x="391859" y="168604"/>
                  <a:pt x="382282" y="146348"/>
                </a:cubicBezTo>
                <a:cubicBezTo>
                  <a:pt x="372703" y="124093"/>
                  <a:pt x="359886" y="104937"/>
                  <a:pt x="343828" y="88880"/>
                </a:cubicBezTo>
                <a:cubicBezTo>
                  <a:pt x="327770" y="72822"/>
                  <a:pt x="308614" y="60004"/>
                  <a:pt x="286359" y="50426"/>
                </a:cubicBezTo>
                <a:cubicBezTo>
                  <a:pt x="264104" y="40848"/>
                  <a:pt x="240769" y="36059"/>
                  <a:pt x="216354" y="36059"/>
                </a:cubicBezTo>
                <a:close/>
                <a:moveTo>
                  <a:pt x="216354" y="0"/>
                </a:moveTo>
                <a:cubicBezTo>
                  <a:pt x="255606" y="0"/>
                  <a:pt x="291805" y="9672"/>
                  <a:pt x="324953" y="29016"/>
                </a:cubicBezTo>
                <a:cubicBezTo>
                  <a:pt x="358101" y="48360"/>
                  <a:pt x="384347" y="74606"/>
                  <a:pt x="403692" y="107754"/>
                </a:cubicBezTo>
                <a:cubicBezTo>
                  <a:pt x="423036" y="140902"/>
                  <a:pt x="432708" y="177102"/>
                  <a:pt x="432708" y="216354"/>
                </a:cubicBezTo>
                <a:cubicBezTo>
                  <a:pt x="432708" y="255605"/>
                  <a:pt x="423036" y="291805"/>
                  <a:pt x="403692" y="324953"/>
                </a:cubicBezTo>
                <a:cubicBezTo>
                  <a:pt x="384347" y="358101"/>
                  <a:pt x="358101" y="384347"/>
                  <a:pt x="324953" y="403691"/>
                </a:cubicBezTo>
                <a:cubicBezTo>
                  <a:pt x="291805" y="423035"/>
                  <a:pt x="255606" y="432707"/>
                  <a:pt x="216354" y="432707"/>
                </a:cubicBezTo>
                <a:cubicBezTo>
                  <a:pt x="177102" y="432707"/>
                  <a:pt x="140903" y="423035"/>
                  <a:pt x="107755" y="403691"/>
                </a:cubicBezTo>
                <a:cubicBezTo>
                  <a:pt x="74607" y="384347"/>
                  <a:pt x="48361" y="358101"/>
                  <a:pt x="29016" y="324953"/>
                </a:cubicBezTo>
                <a:cubicBezTo>
                  <a:pt x="9672" y="291805"/>
                  <a:pt x="0" y="255605"/>
                  <a:pt x="0" y="216354"/>
                </a:cubicBezTo>
                <a:cubicBezTo>
                  <a:pt x="0" y="177102"/>
                  <a:pt x="9672" y="140902"/>
                  <a:pt x="29016" y="107754"/>
                </a:cubicBezTo>
                <a:cubicBezTo>
                  <a:pt x="48361" y="74606"/>
                  <a:pt x="74607" y="48360"/>
                  <a:pt x="107755" y="29016"/>
                </a:cubicBezTo>
                <a:cubicBezTo>
                  <a:pt x="140903" y="9672"/>
                  <a:pt x="177102" y="0"/>
                  <a:pt x="216354" y="0"/>
                </a:cubicBezTo>
                <a:close/>
              </a:path>
            </a:pathLst>
          </a:custGeom>
          <a:solidFill>
            <a:srgbClr val="06657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Calibri"/>
              <a:buNone/>
              <a:tabLst/>
              <a:defRPr/>
            </a:pPr>
            <a:endParaRPr kumimoji="0" sz="13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6" name="Google Shape;568;p21">
            <a:extLst>
              <a:ext uri="{FF2B5EF4-FFF2-40B4-BE49-F238E27FC236}">
                <a16:creationId xmlns:a16="http://schemas.microsoft.com/office/drawing/2014/main" id="{1CF200E7-C4C8-4542-870A-B34E9C47F882}"/>
              </a:ext>
            </a:extLst>
          </p:cNvPr>
          <p:cNvSpPr/>
          <p:nvPr/>
        </p:nvSpPr>
        <p:spPr>
          <a:xfrm>
            <a:off x="7441670" y="1403517"/>
            <a:ext cx="287624" cy="172574"/>
          </a:xfrm>
          <a:custGeom>
            <a:avLst/>
            <a:gdLst/>
            <a:ahLst/>
            <a:cxnLst/>
            <a:rect l="l" t="t" r="r" b="b"/>
            <a:pathLst>
              <a:path w="540884" h="324530" extrusionOk="0">
                <a:moveTo>
                  <a:pt x="437214" y="216353"/>
                </a:moveTo>
                <a:lnTo>
                  <a:pt x="464258" y="216353"/>
                </a:lnTo>
                <a:cubicBezTo>
                  <a:pt x="467263" y="216353"/>
                  <a:pt x="468766" y="217856"/>
                  <a:pt x="468766" y="220861"/>
                </a:cubicBezTo>
                <a:lnTo>
                  <a:pt x="468766" y="247905"/>
                </a:lnTo>
                <a:cubicBezTo>
                  <a:pt x="468766" y="250910"/>
                  <a:pt x="467263" y="252412"/>
                  <a:pt x="464258" y="252412"/>
                </a:cubicBezTo>
                <a:lnTo>
                  <a:pt x="437214" y="252412"/>
                </a:lnTo>
                <a:cubicBezTo>
                  <a:pt x="434209" y="252412"/>
                  <a:pt x="432707" y="250910"/>
                  <a:pt x="432707" y="247905"/>
                </a:cubicBezTo>
                <a:lnTo>
                  <a:pt x="432707" y="220861"/>
                </a:lnTo>
                <a:cubicBezTo>
                  <a:pt x="432707" y="217856"/>
                  <a:pt x="434209" y="216353"/>
                  <a:pt x="437214" y="216353"/>
                </a:cubicBezTo>
                <a:close/>
                <a:moveTo>
                  <a:pt x="148743" y="216353"/>
                </a:moveTo>
                <a:lnTo>
                  <a:pt x="392141" y="216353"/>
                </a:lnTo>
                <a:cubicBezTo>
                  <a:pt x="395145" y="216353"/>
                  <a:pt x="396648" y="217856"/>
                  <a:pt x="396648" y="220861"/>
                </a:cubicBezTo>
                <a:lnTo>
                  <a:pt x="396648" y="247905"/>
                </a:lnTo>
                <a:cubicBezTo>
                  <a:pt x="396648" y="250910"/>
                  <a:pt x="395145" y="252412"/>
                  <a:pt x="392141" y="252412"/>
                </a:cubicBezTo>
                <a:lnTo>
                  <a:pt x="148743" y="252412"/>
                </a:lnTo>
                <a:cubicBezTo>
                  <a:pt x="145738" y="252412"/>
                  <a:pt x="144235" y="250910"/>
                  <a:pt x="144235" y="247905"/>
                </a:cubicBezTo>
                <a:lnTo>
                  <a:pt x="144235" y="220861"/>
                </a:lnTo>
                <a:cubicBezTo>
                  <a:pt x="144235" y="217856"/>
                  <a:pt x="145738" y="216353"/>
                  <a:pt x="148743" y="216353"/>
                </a:cubicBezTo>
                <a:close/>
                <a:moveTo>
                  <a:pt x="76625" y="216353"/>
                </a:moveTo>
                <a:lnTo>
                  <a:pt x="103669" y="216353"/>
                </a:lnTo>
                <a:cubicBezTo>
                  <a:pt x="106674" y="216353"/>
                  <a:pt x="108176" y="217856"/>
                  <a:pt x="108176" y="220861"/>
                </a:cubicBezTo>
                <a:lnTo>
                  <a:pt x="108176" y="247905"/>
                </a:lnTo>
                <a:cubicBezTo>
                  <a:pt x="108176" y="250910"/>
                  <a:pt x="106674" y="252412"/>
                  <a:pt x="103669" y="252412"/>
                </a:cubicBezTo>
                <a:lnTo>
                  <a:pt x="76625" y="252412"/>
                </a:lnTo>
                <a:cubicBezTo>
                  <a:pt x="73620" y="252412"/>
                  <a:pt x="72117" y="250910"/>
                  <a:pt x="72117" y="247905"/>
                </a:cubicBezTo>
                <a:lnTo>
                  <a:pt x="72117" y="220861"/>
                </a:lnTo>
                <a:cubicBezTo>
                  <a:pt x="72117" y="217856"/>
                  <a:pt x="73620" y="216353"/>
                  <a:pt x="76625" y="216353"/>
                </a:cubicBezTo>
                <a:close/>
                <a:moveTo>
                  <a:pt x="329037" y="144236"/>
                </a:moveTo>
                <a:lnTo>
                  <a:pt x="356082" y="144236"/>
                </a:lnTo>
                <a:cubicBezTo>
                  <a:pt x="359087" y="144236"/>
                  <a:pt x="360589" y="145738"/>
                  <a:pt x="360589" y="148743"/>
                </a:cubicBezTo>
                <a:lnTo>
                  <a:pt x="360589" y="175787"/>
                </a:lnTo>
                <a:cubicBezTo>
                  <a:pt x="360589" y="178792"/>
                  <a:pt x="359087" y="180294"/>
                  <a:pt x="356082" y="180294"/>
                </a:cubicBezTo>
                <a:lnTo>
                  <a:pt x="329037" y="180294"/>
                </a:lnTo>
                <a:cubicBezTo>
                  <a:pt x="326033" y="180294"/>
                  <a:pt x="324530" y="178792"/>
                  <a:pt x="324530" y="175787"/>
                </a:cubicBezTo>
                <a:lnTo>
                  <a:pt x="324530" y="148743"/>
                </a:lnTo>
                <a:cubicBezTo>
                  <a:pt x="324530" y="145738"/>
                  <a:pt x="326033" y="144236"/>
                  <a:pt x="329037" y="144236"/>
                </a:cubicBezTo>
                <a:close/>
                <a:moveTo>
                  <a:pt x="256920" y="144236"/>
                </a:moveTo>
                <a:lnTo>
                  <a:pt x="283964" y="144236"/>
                </a:lnTo>
                <a:cubicBezTo>
                  <a:pt x="286968" y="144236"/>
                  <a:pt x="288471" y="145738"/>
                  <a:pt x="288471" y="148743"/>
                </a:cubicBezTo>
                <a:lnTo>
                  <a:pt x="288471" y="175787"/>
                </a:lnTo>
                <a:cubicBezTo>
                  <a:pt x="288471" y="178792"/>
                  <a:pt x="286968" y="180294"/>
                  <a:pt x="283964" y="180294"/>
                </a:cubicBezTo>
                <a:lnTo>
                  <a:pt x="256920" y="180294"/>
                </a:lnTo>
                <a:cubicBezTo>
                  <a:pt x="253914" y="180294"/>
                  <a:pt x="252412" y="178792"/>
                  <a:pt x="252412" y="175787"/>
                </a:cubicBezTo>
                <a:lnTo>
                  <a:pt x="252412" y="148743"/>
                </a:lnTo>
                <a:cubicBezTo>
                  <a:pt x="252412" y="145738"/>
                  <a:pt x="253914" y="144236"/>
                  <a:pt x="256920" y="144236"/>
                </a:cubicBezTo>
                <a:close/>
                <a:moveTo>
                  <a:pt x="184802" y="144236"/>
                </a:moveTo>
                <a:lnTo>
                  <a:pt x="211846" y="144236"/>
                </a:lnTo>
                <a:cubicBezTo>
                  <a:pt x="214851" y="144236"/>
                  <a:pt x="216353" y="145738"/>
                  <a:pt x="216353" y="148743"/>
                </a:cubicBezTo>
                <a:lnTo>
                  <a:pt x="216353" y="175787"/>
                </a:lnTo>
                <a:cubicBezTo>
                  <a:pt x="216353" y="178792"/>
                  <a:pt x="214851" y="180294"/>
                  <a:pt x="211846" y="180294"/>
                </a:cubicBezTo>
                <a:lnTo>
                  <a:pt x="184802" y="180294"/>
                </a:lnTo>
                <a:cubicBezTo>
                  <a:pt x="181797" y="180294"/>
                  <a:pt x="180294" y="178792"/>
                  <a:pt x="180294" y="175787"/>
                </a:cubicBezTo>
                <a:lnTo>
                  <a:pt x="180294" y="148743"/>
                </a:lnTo>
                <a:cubicBezTo>
                  <a:pt x="180294" y="145738"/>
                  <a:pt x="181797" y="144236"/>
                  <a:pt x="184802" y="144236"/>
                </a:cubicBezTo>
                <a:close/>
                <a:moveTo>
                  <a:pt x="76625" y="144236"/>
                </a:moveTo>
                <a:lnTo>
                  <a:pt x="139728" y="144236"/>
                </a:lnTo>
                <a:cubicBezTo>
                  <a:pt x="142733" y="144236"/>
                  <a:pt x="144235" y="145738"/>
                  <a:pt x="144235" y="148743"/>
                </a:cubicBezTo>
                <a:lnTo>
                  <a:pt x="144235" y="175787"/>
                </a:lnTo>
                <a:cubicBezTo>
                  <a:pt x="144235" y="178792"/>
                  <a:pt x="142733" y="180294"/>
                  <a:pt x="139728" y="180294"/>
                </a:cubicBezTo>
                <a:lnTo>
                  <a:pt x="76625" y="180294"/>
                </a:lnTo>
                <a:cubicBezTo>
                  <a:pt x="73620" y="180294"/>
                  <a:pt x="72117" y="178792"/>
                  <a:pt x="72117" y="175787"/>
                </a:cubicBezTo>
                <a:lnTo>
                  <a:pt x="72117" y="148743"/>
                </a:lnTo>
                <a:cubicBezTo>
                  <a:pt x="72117" y="145738"/>
                  <a:pt x="73620" y="144236"/>
                  <a:pt x="76625" y="144236"/>
                </a:cubicBezTo>
                <a:close/>
                <a:moveTo>
                  <a:pt x="437214" y="72118"/>
                </a:moveTo>
                <a:lnTo>
                  <a:pt x="464258" y="72118"/>
                </a:lnTo>
                <a:cubicBezTo>
                  <a:pt x="467263" y="72118"/>
                  <a:pt x="468766" y="73620"/>
                  <a:pt x="468766" y="76625"/>
                </a:cubicBezTo>
                <a:lnTo>
                  <a:pt x="468766" y="175787"/>
                </a:lnTo>
                <a:cubicBezTo>
                  <a:pt x="468766" y="178792"/>
                  <a:pt x="467263" y="180294"/>
                  <a:pt x="464258" y="180294"/>
                </a:cubicBezTo>
                <a:lnTo>
                  <a:pt x="401155" y="180294"/>
                </a:lnTo>
                <a:cubicBezTo>
                  <a:pt x="398150" y="180294"/>
                  <a:pt x="396648" y="178792"/>
                  <a:pt x="396648" y="175787"/>
                </a:cubicBezTo>
                <a:lnTo>
                  <a:pt x="396648" y="148743"/>
                </a:lnTo>
                <a:cubicBezTo>
                  <a:pt x="396648" y="145738"/>
                  <a:pt x="398150" y="144236"/>
                  <a:pt x="401155" y="144236"/>
                </a:cubicBezTo>
                <a:lnTo>
                  <a:pt x="432707" y="144236"/>
                </a:lnTo>
                <a:lnTo>
                  <a:pt x="432707" y="76625"/>
                </a:lnTo>
                <a:cubicBezTo>
                  <a:pt x="432707" y="73620"/>
                  <a:pt x="434209" y="72118"/>
                  <a:pt x="437214" y="72118"/>
                </a:cubicBezTo>
                <a:close/>
                <a:moveTo>
                  <a:pt x="365097" y="72118"/>
                </a:moveTo>
                <a:lnTo>
                  <a:pt x="392141" y="72118"/>
                </a:lnTo>
                <a:cubicBezTo>
                  <a:pt x="395145" y="72118"/>
                  <a:pt x="396648" y="73620"/>
                  <a:pt x="396648" y="76625"/>
                </a:cubicBezTo>
                <a:lnTo>
                  <a:pt x="396648" y="103669"/>
                </a:lnTo>
                <a:cubicBezTo>
                  <a:pt x="396648" y="106674"/>
                  <a:pt x="395145" y="108177"/>
                  <a:pt x="392141" y="108177"/>
                </a:cubicBezTo>
                <a:lnTo>
                  <a:pt x="365097" y="108177"/>
                </a:lnTo>
                <a:cubicBezTo>
                  <a:pt x="362092" y="108177"/>
                  <a:pt x="360589" y="106674"/>
                  <a:pt x="360589" y="103669"/>
                </a:cubicBezTo>
                <a:lnTo>
                  <a:pt x="360589" y="76625"/>
                </a:lnTo>
                <a:cubicBezTo>
                  <a:pt x="360589" y="73620"/>
                  <a:pt x="362092" y="72118"/>
                  <a:pt x="365097" y="72118"/>
                </a:cubicBezTo>
                <a:close/>
                <a:moveTo>
                  <a:pt x="292978" y="72118"/>
                </a:moveTo>
                <a:lnTo>
                  <a:pt x="320023" y="72118"/>
                </a:lnTo>
                <a:cubicBezTo>
                  <a:pt x="323028" y="72118"/>
                  <a:pt x="324530" y="73620"/>
                  <a:pt x="324530" y="76625"/>
                </a:cubicBezTo>
                <a:lnTo>
                  <a:pt x="324530" y="103669"/>
                </a:lnTo>
                <a:cubicBezTo>
                  <a:pt x="324530" y="106674"/>
                  <a:pt x="323028" y="108177"/>
                  <a:pt x="320023" y="108177"/>
                </a:cubicBezTo>
                <a:lnTo>
                  <a:pt x="292978" y="108177"/>
                </a:lnTo>
                <a:cubicBezTo>
                  <a:pt x="289974" y="108177"/>
                  <a:pt x="288471" y="106674"/>
                  <a:pt x="288471" y="103669"/>
                </a:cubicBezTo>
                <a:lnTo>
                  <a:pt x="288471" y="76625"/>
                </a:lnTo>
                <a:cubicBezTo>
                  <a:pt x="288471" y="73620"/>
                  <a:pt x="289974" y="72118"/>
                  <a:pt x="292978" y="72118"/>
                </a:cubicBezTo>
                <a:close/>
                <a:moveTo>
                  <a:pt x="220861" y="72118"/>
                </a:moveTo>
                <a:lnTo>
                  <a:pt x="247905" y="72118"/>
                </a:lnTo>
                <a:cubicBezTo>
                  <a:pt x="250910" y="72118"/>
                  <a:pt x="252412" y="73620"/>
                  <a:pt x="252412" y="76625"/>
                </a:cubicBezTo>
                <a:lnTo>
                  <a:pt x="252412" y="103669"/>
                </a:lnTo>
                <a:cubicBezTo>
                  <a:pt x="252412" y="106674"/>
                  <a:pt x="250910" y="108177"/>
                  <a:pt x="247905" y="108177"/>
                </a:cubicBezTo>
                <a:lnTo>
                  <a:pt x="220861" y="108177"/>
                </a:lnTo>
                <a:cubicBezTo>
                  <a:pt x="217856" y="108177"/>
                  <a:pt x="216353" y="106674"/>
                  <a:pt x="216353" y="103669"/>
                </a:cubicBezTo>
                <a:lnTo>
                  <a:pt x="216353" y="76625"/>
                </a:lnTo>
                <a:cubicBezTo>
                  <a:pt x="216353" y="73620"/>
                  <a:pt x="217856" y="72118"/>
                  <a:pt x="220861" y="72118"/>
                </a:cubicBezTo>
                <a:close/>
                <a:moveTo>
                  <a:pt x="148743" y="72118"/>
                </a:moveTo>
                <a:lnTo>
                  <a:pt x="175787" y="72118"/>
                </a:lnTo>
                <a:cubicBezTo>
                  <a:pt x="178791" y="72118"/>
                  <a:pt x="180294" y="73620"/>
                  <a:pt x="180294" y="76625"/>
                </a:cubicBezTo>
                <a:lnTo>
                  <a:pt x="180294" y="103669"/>
                </a:lnTo>
                <a:cubicBezTo>
                  <a:pt x="180294" y="106674"/>
                  <a:pt x="178791" y="108177"/>
                  <a:pt x="175787" y="108177"/>
                </a:cubicBezTo>
                <a:lnTo>
                  <a:pt x="148743" y="108177"/>
                </a:lnTo>
                <a:cubicBezTo>
                  <a:pt x="145738" y="108177"/>
                  <a:pt x="144235" y="106674"/>
                  <a:pt x="144235" y="103669"/>
                </a:cubicBezTo>
                <a:lnTo>
                  <a:pt x="144235" y="76625"/>
                </a:lnTo>
                <a:cubicBezTo>
                  <a:pt x="144235" y="73620"/>
                  <a:pt x="145738" y="72118"/>
                  <a:pt x="148743" y="72118"/>
                </a:cubicBezTo>
                <a:close/>
                <a:moveTo>
                  <a:pt x="76625" y="72118"/>
                </a:moveTo>
                <a:lnTo>
                  <a:pt x="103669" y="72118"/>
                </a:lnTo>
                <a:cubicBezTo>
                  <a:pt x="106674" y="72118"/>
                  <a:pt x="108176" y="73620"/>
                  <a:pt x="108176" y="76625"/>
                </a:cubicBezTo>
                <a:lnTo>
                  <a:pt x="108176" y="103669"/>
                </a:lnTo>
                <a:cubicBezTo>
                  <a:pt x="108176" y="106674"/>
                  <a:pt x="106674" y="108177"/>
                  <a:pt x="103669" y="108177"/>
                </a:cubicBezTo>
                <a:lnTo>
                  <a:pt x="76625" y="108177"/>
                </a:lnTo>
                <a:cubicBezTo>
                  <a:pt x="73620" y="108177"/>
                  <a:pt x="72117" y="106674"/>
                  <a:pt x="72117" y="103669"/>
                </a:cubicBezTo>
                <a:lnTo>
                  <a:pt x="72117" y="76625"/>
                </a:lnTo>
                <a:cubicBezTo>
                  <a:pt x="72117" y="73620"/>
                  <a:pt x="73620" y="72118"/>
                  <a:pt x="76625" y="72118"/>
                </a:cubicBezTo>
                <a:close/>
                <a:moveTo>
                  <a:pt x="36059" y="36059"/>
                </a:moveTo>
                <a:lnTo>
                  <a:pt x="36059" y="288471"/>
                </a:lnTo>
                <a:lnTo>
                  <a:pt x="504824" y="288471"/>
                </a:lnTo>
                <a:lnTo>
                  <a:pt x="504824" y="36059"/>
                </a:lnTo>
                <a:close/>
                <a:moveTo>
                  <a:pt x="36059" y="0"/>
                </a:moveTo>
                <a:lnTo>
                  <a:pt x="504824" y="0"/>
                </a:lnTo>
                <a:cubicBezTo>
                  <a:pt x="514778" y="0"/>
                  <a:pt x="523277" y="3521"/>
                  <a:pt x="530319" y="10564"/>
                </a:cubicBezTo>
                <a:cubicBezTo>
                  <a:pt x="537363" y="17607"/>
                  <a:pt x="540884" y="26105"/>
                  <a:pt x="540884" y="36059"/>
                </a:cubicBezTo>
                <a:lnTo>
                  <a:pt x="540884" y="288471"/>
                </a:lnTo>
                <a:cubicBezTo>
                  <a:pt x="540884" y="298425"/>
                  <a:pt x="537363" y="306923"/>
                  <a:pt x="530319" y="313966"/>
                </a:cubicBezTo>
                <a:cubicBezTo>
                  <a:pt x="523277" y="321009"/>
                  <a:pt x="514778" y="324530"/>
                  <a:pt x="504824" y="324530"/>
                </a:cubicBezTo>
                <a:lnTo>
                  <a:pt x="36059" y="324530"/>
                </a:lnTo>
                <a:cubicBezTo>
                  <a:pt x="26105" y="324530"/>
                  <a:pt x="17607" y="321009"/>
                  <a:pt x="10564" y="313966"/>
                </a:cubicBezTo>
                <a:cubicBezTo>
                  <a:pt x="3521" y="306923"/>
                  <a:pt x="0" y="298425"/>
                  <a:pt x="0" y="288471"/>
                </a:cubicBezTo>
                <a:lnTo>
                  <a:pt x="0" y="36059"/>
                </a:lnTo>
                <a:cubicBezTo>
                  <a:pt x="0" y="26105"/>
                  <a:pt x="3521" y="17607"/>
                  <a:pt x="10564" y="10564"/>
                </a:cubicBezTo>
                <a:cubicBezTo>
                  <a:pt x="17607" y="3521"/>
                  <a:pt x="26105" y="0"/>
                  <a:pt x="36059" y="0"/>
                </a:cubicBezTo>
                <a:close/>
              </a:path>
            </a:pathLst>
          </a:custGeom>
          <a:solidFill>
            <a:srgbClr val="06657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Calibri"/>
              <a:buNone/>
              <a:tabLst/>
              <a:defRPr/>
            </a:pPr>
            <a:endParaRPr kumimoji="0" sz="13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7" name="Google Shape;569;p21">
            <a:extLst>
              <a:ext uri="{FF2B5EF4-FFF2-40B4-BE49-F238E27FC236}">
                <a16:creationId xmlns:a16="http://schemas.microsoft.com/office/drawing/2014/main" id="{25A169DC-A096-47D7-A62F-A5CF2E6B2B2A}"/>
              </a:ext>
            </a:extLst>
          </p:cNvPr>
          <p:cNvSpPr/>
          <p:nvPr/>
        </p:nvSpPr>
        <p:spPr>
          <a:xfrm>
            <a:off x="11315623" y="1384343"/>
            <a:ext cx="138433" cy="191749"/>
          </a:xfrm>
          <a:custGeom>
            <a:avLst/>
            <a:gdLst/>
            <a:ahLst/>
            <a:cxnLst/>
            <a:rect l="l" t="t" r="r" b="b"/>
            <a:pathLst>
              <a:path w="260327" h="360589" extrusionOk="0">
                <a:moveTo>
                  <a:pt x="92427" y="270442"/>
                </a:moveTo>
                <a:lnTo>
                  <a:pt x="160038" y="270442"/>
                </a:lnTo>
                <a:cubicBezTo>
                  <a:pt x="163043" y="270442"/>
                  <a:pt x="165672" y="271569"/>
                  <a:pt x="167926" y="273822"/>
                </a:cubicBezTo>
                <a:cubicBezTo>
                  <a:pt x="170179" y="276076"/>
                  <a:pt x="171306" y="278705"/>
                  <a:pt x="171306" y="281710"/>
                </a:cubicBezTo>
                <a:lnTo>
                  <a:pt x="171306" y="349321"/>
                </a:lnTo>
                <a:cubicBezTo>
                  <a:pt x="171306" y="352326"/>
                  <a:pt x="170179" y="354955"/>
                  <a:pt x="167926" y="357209"/>
                </a:cubicBezTo>
                <a:cubicBezTo>
                  <a:pt x="165672" y="359462"/>
                  <a:pt x="163043" y="360589"/>
                  <a:pt x="160038" y="360589"/>
                </a:cubicBezTo>
                <a:lnTo>
                  <a:pt x="92427" y="360589"/>
                </a:lnTo>
                <a:cubicBezTo>
                  <a:pt x="89422" y="360589"/>
                  <a:pt x="86793" y="359462"/>
                  <a:pt x="84539" y="357209"/>
                </a:cubicBezTo>
                <a:cubicBezTo>
                  <a:pt x="82286" y="354955"/>
                  <a:pt x="81159" y="352326"/>
                  <a:pt x="81159" y="349321"/>
                </a:cubicBezTo>
                <a:lnTo>
                  <a:pt x="81159" y="281710"/>
                </a:lnTo>
                <a:cubicBezTo>
                  <a:pt x="81159" y="278705"/>
                  <a:pt x="82286" y="276076"/>
                  <a:pt x="84539" y="273822"/>
                </a:cubicBezTo>
                <a:cubicBezTo>
                  <a:pt x="86793" y="271569"/>
                  <a:pt x="89422" y="270442"/>
                  <a:pt x="92427" y="270442"/>
                </a:cubicBezTo>
                <a:close/>
                <a:moveTo>
                  <a:pt x="132430" y="0"/>
                </a:moveTo>
                <a:cubicBezTo>
                  <a:pt x="147454" y="0"/>
                  <a:pt x="162573" y="2911"/>
                  <a:pt x="177786" y="8733"/>
                </a:cubicBezTo>
                <a:cubicBezTo>
                  <a:pt x="192997" y="14555"/>
                  <a:pt x="206708" y="22349"/>
                  <a:pt x="218916" y="32115"/>
                </a:cubicBezTo>
                <a:cubicBezTo>
                  <a:pt x="231122" y="41881"/>
                  <a:pt x="241077" y="53853"/>
                  <a:pt x="248777" y="68033"/>
                </a:cubicBezTo>
                <a:cubicBezTo>
                  <a:pt x="256476" y="82212"/>
                  <a:pt x="260327" y="97096"/>
                  <a:pt x="260327" y="112684"/>
                </a:cubicBezTo>
                <a:cubicBezTo>
                  <a:pt x="260327" y="122826"/>
                  <a:pt x="258870" y="132310"/>
                  <a:pt x="255960" y="141137"/>
                </a:cubicBezTo>
                <a:cubicBezTo>
                  <a:pt x="253050" y="149964"/>
                  <a:pt x="249763" y="157147"/>
                  <a:pt x="246100" y="162688"/>
                </a:cubicBezTo>
                <a:cubicBezTo>
                  <a:pt x="242437" y="168228"/>
                  <a:pt x="237274" y="173815"/>
                  <a:pt x="230606" y="179449"/>
                </a:cubicBezTo>
                <a:cubicBezTo>
                  <a:pt x="223939" y="185084"/>
                  <a:pt x="218540" y="189168"/>
                  <a:pt x="214408" y="191704"/>
                </a:cubicBezTo>
                <a:cubicBezTo>
                  <a:pt x="210275" y="194239"/>
                  <a:pt x="204548" y="197573"/>
                  <a:pt x="197224" y="201704"/>
                </a:cubicBezTo>
                <a:cubicBezTo>
                  <a:pt x="189523" y="206024"/>
                  <a:pt x="183091" y="212128"/>
                  <a:pt x="177926" y="220016"/>
                </a:cubicBezTo>
                <a:cubicBezTo>
                  <a:pt x="172761" y="227904"/>
                  <a:pt x="170179" y="234195"/>
                  <a:pt x="170179" y="238890"/>
                </a:cubicBezTo>
                <a:cubicBezTo>
                  <a:pt x="170179" y="242083"/>
                  <a:pt x="169052" y="245135"/>
                  <a:pt x="166799" y="248046"/>
                </a:cubicBezTo>
                <a:cubicBezTo>
                  <a:pt x="164544" y="250957"/>
                  <a:pt x="161916" y="252412"/>
                  <a:pt x="158911" y="252412"/>
                </a:cubicBezTo>
                <a:lnTo>
                  <a:pt x="91300" y="252412"/>
                </a:lnTo>
                <a:cubicBezTo>
                  <a:pt x="88483" y="252412"/>
                  <a:pt x="86089" y="250675"/>
                  <a:pt x="84117" y="247201"/>
                </a:cubicBezTo>
                <a:cubicBezTo>
                  <a:pt x="82145" y="243726"/>
                  <a:pt x="81159" y="240205"/>
                  <a:pt x="81159" y="236637"/>
                </a:cubicBezTo>
                <a:lnTo>
                  <a:pt x="81159" y="223960"/>
                </a:lnTo>
                <a:cubicBezTo>
                  <a:pt x="81159" y="208372"/>
                  <a:pt x="87263" y="193676"/>
                  <a:pt x="99469" y="179872"/>
                </a:cubicBezTo>
                <a:cubicBezTo>
                  <a:pt x="111677" y="166068"/>
                  <a:pt x="125105" y="155880"/>
                  <a:pt x="139754" y="149306"/>
                </a:cubicBezTo>
                <a:cubicBezTo>
                  <a:pt x="150835" y="144236"/>
                  <a:pt x="158723" y="138977"/>
                  <a:pt x="163418" y="133531"/>
                </a:cubicBezTo>
                <a:cubicBezTo>
                  <a:pt x="168114" y="128084"/>
                  <a:pt x="170460" y="120947"/>
                  <a:pt x="170460" y="112121"/>
                </a:cubicBezTo>
                <a:cubicBezTo>
                  <a:pt x="170460" y="104233"/>
                  <a:pt x="166094" y="97284"/>
                  <a:pt x="157361" y="91274"/>
                </a:cubicBezTo>
                <a:cubicBezTo>
                  <a:pt x="148628" y="85264"/>
                  <a:pt x="138534" y="82259"/>
                  <a:pt x="127077" y="82259"/>
                </a:cubicBezTo>
                <a:cubicBezTo>
                  <a:pt x="114871" y="82259"/>
                  <a:pt x="104728" y="84983"/>
                  <a:pt x="96653" y="90429"/>
                </a:cubicBezTo>
                <a:cubicBezTo>
                  <a:pt x="90080" y="95124"/>
                  <a:pt x="80032" y="105923"/>
                  <a:pt x="66510" y="122826"/>
                </a:cubicBezTo>
                <a:cubicBezTo>
                  <a:pt x="64068" y="125831"/>
                  <a:pt x="61158" y="127333"/>
                  <a:pt x="57777" y="127333"/>
                </a:cubicBezTo>
                <a:cubicBezTo>
                  <a:pt x="55523" y="127333"/>
                  <a:pt x="53176" y="126582"/>
                  <a:pt x="50734" y="125079"/>
                </a:cubicBezTo>
                <a:lnTo>
                  <a:pt x="4533" y="89866"/>
                </a:lnTo>
                <a:cubicBezTo>
                  <a:pt x="2092" y="87987"/>
                  <a:pt x="637" y="85640"/>
                  <a:pt x="167" y="82823"/>
                </a:cubicBezTo>
                <a:cubicBezTo>
                  <a:pt x="-302" y="80006"/>
                  <a:pt x="214" y="77376"/>
                  <a:pt x="1716" y="74935"/>
                </a:cubicBezTo>
                <a:cubicBezTo>
                  <a:pt x="31765" y="24978"/>
                  <a:pt x="75336" y="0"/>
                  <a:pt x="132430" y="0"/>
                </a:cubicBezTo>
                <a:close/>
              </a:path>
            </a:pathLst>
          </a:custGeom>
          <a:solidFill>
            <a:srgbClr val="06657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Calibri"/>
              <a:buNone/>
              <a:tabLst/>
              <a:defRPr/>
            </a:pPr>
            <a:endParaRPr kumimoji="0" sz="13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8" name="Google Shape;570;p21">
            <a:extLst>
              <a:ext uri="{FF2B5EF4-FFF2-40B4-BE49-F238E27FC236}">
                <a16:creationId xmlns:a16="http://schemas.microsoft.com/office/drawing/2014/main" id="{702AD7F1-6CEC-4443-A0D3-91D40C4D65E7}"/>
              </a:ext>
            </a:extLst>
          </p:cNvPr>
          <p:cNvSpPr/>
          <p:nvPr/>
        </p:nvSpPr>
        <p:spPr>
          <a:xfrm>
            <a:off x="10951765" y="1345993"/>
            <a:ext cx="249274" cy="249274"/>
          </a:xfrm>
          <a:custGeom>
            <a:avLst/>
            <a:gdLst/>
            <a:ahLst/>
            <a:cxnLst/>
            <a:rect l="l" t="t" r="r" b="b"/>
            <a:pathLst>
              <a:path w="468766" h="468766" extrusionOk="0">
                <a:moveTo>
                  <a:pt x="162265" y="360589"/>
                </a:moveTo>
                <a:cubicBezTo>
                  <a:pt x="164894" y="360589"/>
                  <a:pt x="167054" y="361434"/>
                  <a:pt x="168745" y="363125"/>
                </a:cubicBezTo>
                <a:cubicBezTo>
                  <a:pt x="170435" y="364815"/>
                  <a:pt x="171280" y="366975"/>
                  <a:pt x="171280" y="369604"/>
                </a:cubicBezTo>
                <a:lnTo>
                  <a:pt x="171280" y="459751"/>
                </a:lnTo>
                <a:cubicBezTo>
                  <a:pt x="171280" y="462381"/>
                  <a:pt x="170435" y="464540"/>
                  <a:pt x="168745" y="466231"/>
                </a:cubicBezTo>
                <a:cubicBezTo>
                  <a:pt x="167054" y="467921"/>
                  <a:pt x="164894" y="468766"/>
                  <a:pt x="162265" y="468766"/>
                </a:cubicBezTo>
                <a:cubicBezTo>
                  <a:pt x="159635" y="468766"/>
                  <a:pt x="157476" y="467921"/>
                  <a:pt x="155786" y="466231"/>
                </a:cubicBezTo>
                <a:cubicBezTo>
                  <a:pt x="154096" y="464540"/>
                  <a:pt x="153250" y="462381"/>
                  <a:pt x="153250" y="459751"/>
                </a:cubicBezTo>
                <a:lnTo>
                  <a:pt x="153250" y="369604"/>
                </a:lnTo>
                <a:cubicBezTo>
                  <a:pt x="153250" y="366975"/>
                  <a:pt x="154096" y="364815"/>
                  <a:pt x="155786" y="363125"/>
                </a:cubicBezTo>
                <a:cubicBezTo>
                  <a:pt x="157476" y="361434"/>
                  <a:pt x="159635" y="360589"/>
                  <a:pt x="162265" y="360589"/>
                </a:cubicBezTo>
                <a:close/>
                <a:moveTo>
                  <a:pt x="117191" y="342560"/>
                </a:moveTo>
                <a:cubicBezTo>
                  <a:pt x="119633" y="342560"/>
                  <a:pt x="121792" y="343405"/>
                  <a:pt x="123671" y="345095"/>
                </a:cubicBezTo>
                <a:cubicBezTo>
                  <a:pt x="125361" y="346973"/>
                  <a:pt x="126207" y="349133"/>
                  <a:pt x="126207" y="351575"/>
                </a:cubicBezTo>
                <a:cubicBezTo>
                  <a:pt x="126207" y="354016"/>
                  <a:pt x="125361" y="356176"/>
                  <a:pt x="123671" y="358054"/>
                </a:cubicBezTo>
                <a:lnTo>
                  <a:pt x="51553" y="430172"/>
                </a:lnTo>
                <a:cubicBezTo>
                  <a:pt x="49675" y="431862"/>
                  <a:pt x="47514" y="432707"/>
                  <a:pt x="45074" y="432707"/>
                </a:cubicBezTo>
                <a:cubicBezTo>
                  <a:pt x="42820" y="432707"/>
                  <a:pt x="40660" y="431862"/>
                  <a:pt x="38594" y="430172"/>
                </a:cubicBezTo>
                <a:cubicBezTo>
                  <a:pt x="36904" y="428294"/>
                  <a:pt x="36059" y="426134"/>
                  <a:pt x="36059" y="423692"/>
                </a:cubicBezTo>
                <a:cubicBezTo>
                  <a:pt x="36059" y="421251"/>
                  <a:pt x="36904" y="419091"/>
                  <a:pt x="38594" y="417213"/>
                </a:cubicBezTo>
                <a:lnTo>
                  <a:pt x="110712" y="345095"/>
                </a:lnTo>
                <a:cubicBezTo>
                  <a:pt x="112589" y="343405"/>
                  <a:pt x="114750" y="342560"/>
                  <a:pt x="117191" y="342560"/>
                </a:cubicBezTo>
                <a:close/>
                <a:moveTo>
                  <a:pt x="9014" y="297486"/>
                </a:moveTo>
                <a:lnTo>
                  <a:pt x="99162" y="297486"/>
                </a:lnTo>
                <a:cubicBezTo>
                  <a:pt x="101791" y="297486"/>
                  <a:pt x="103951" y="298331"/>
                  <a:pt x="105642" y="300022"/>
                </a:cubicBezTo>
                <a:cubicBezTo>
                  <a:pt x="107332" y="301712"/>
                  <a:pt x="108177" y="303872"/>
                  <a:pt x="108177" y="306501"/>
                </a:cubicBezTo>
                <a:cubicBezTo>
                  <a:pt x="108177" y="309130"/>
                  <a:pt x="107332" y="311290"/>
                  <a:pt x="105642" y="312980"/>
                </a:cubicBezTo>
                <a:cubicBezTo>
                  <a:pt x="103951" y="314671"/>
                  <a:pt x="101791" y="315516"/>
                  <a:pt x="99162" y="315516"/>
                </a:cubicBezTo>
                <a:lnTo>
                  <a:pt x="9014" y="315516"/>
                </a:lnTo>
                <a:cubicBezTo>
                  <a:pt x="6385" y="315516"/>
                  <a:pt x="4225" y="314671"/>
                  <a:pt x="2535" y="312980"/>
                </a:cubicBezTo>
                <a:cubicBezTo>
                  <a:pt x="844" y="311290"/>
                  <a:pt x="0" y="309130"/>
                  <a:pt x="0" y="306501"/>
                </a:cubicBezTo>
                <a:cubicBezTo>
                  <a:pt x="0" y="303872"/>
                  <a:pt x="844" y="301712"/>
                  <a:pt x="2535" y="300022"/>
                </a:cubicBezTo>
                <a:cubicBezTo>
                  <a:pt x="4225" y="298331"/>
                  <a:pt x="6385" y="297486"/>
                  <a:pt x="9014" y="297486"/>
                </a:cubicBezTo>
                <a:close/>
                <a:moveTo>
                  <a:pt x="330164" y="178604"/>
                </a:moveTo>
                <a:cubicBezTo>
                  <a:pt x="336737" y="182548"/>
                  <a:pt x="341996" y="186492"/>
                  <a:pt x="345940" y="190436"/>
                </a:cubicBezTo>
                <a:lnTo>
                  <a:pt x="440595" y="285091"/>
                </a:lnTo>
                <a:cubicBezTo>
                  <a:pt x="456371" y="301242"/>
                  <a:pt x="464259" y="320399"/>
                  <a:pt x="464259" y="342560"/>
                </a:cubicBezTo>
                <a:cubicBezTo>
                  <a:pt x="464259" y="365097"/>
                  <a:pt x="456277" y="384159"/>
                  <a:pt x="440314" y="399747"/>
                </a:cubicBezTo>
                <a:lnTo>
                  <a:pt x="398902" y="440877"/>
                </a:lnTo>
                <a:cubicBezTo>
                  <a:pt x="383314" y="456465"/>
                  <a:pt x="364251" y="464259"/>
                  <a:pt x="341715" y="464259"/>
                </a:cubicBezTo>
                <a:cubicBezTo>
                  <a:pt x="318990" y="464259"/>
                  <a:pt x="299834" y="456277"/>
                  <a:pt x="284246" y="440313"/>
                </a:cubicBezTo>
                <a:lnTo>
                  <a:pt x="190154" y="345940"/>
                </a:lnTo>
                <a:cubicBezTo>
                  <a:pt x="186210" y="341996"/>
                  <a:pt x="182267" y="336738"/>
                  <a:pt x="178323" y="330165"/>
                </a:cubicBezTo>
                <a:lnTo>
                  <a:pt x="245652" y="325094"/>
                </a:lnTo>
                <a:lnTo>
                  <a:pt x="322559" y="402282"/>
                </a:lnTo>
                <a:cubicBezTo>
                  <a:pt x="327629" y="407353"/>
                  <a:pt x="334014" y="409936"/>
                  <a:pt x="341715" y="410030"/>
                </a:cubicBezTo>
                <a:cubicBezTo>
                  <a:pt x="349414" y="410123"/>
                  <a:pt x="355800" y="407635"/>
                  <a:pt x="360871" y="402564"/>
                </a:cubicBezTo>
                <a:lnTo>
                  <a:pt x="402283" y="361434"/>
                </a:lnTo>
                <a:cubicBezTo>
                  <a:pt x="407541" y="356176"/>
                  <a:pt x="410171" y="349884"/>
                  <a:pt x="410171" y="342560"/>
                </a:cubicBezTo>
                <a:cubicBezTo>
                  <a:pt x="410171" y="335048"/>
                  <a:pt x="407541" y="328662"/>
                  <a:pt x="402283" y="323404"/>
                </a:cubicBezTo>
                <a:lnTo>
                  <a:pt x="325094" y="245933"/>
                </a:lnTo>
                <a:close/>
                <a:moveTo>
                  <a:pt x="369604" y="153250"/>
                </a:moveTo>
                <a:lnTo>
                  <a:pt x="459751" y="153250"/>
                </a:lnTo>
                <a:cubicBezTo>
                  <a:pt x="462380" y="153250"/>
                  <a:pt x="464541" y="154096"/>
                  <a:pt x="466231" y="155786"/>
                </a:cubicBezTo>
                <a:cubicBezTo>
                  <a:pt x="467921" y="157476"/>
                  <a:pt x="468766" y="159636"/>
                  <a:pt x="468766" y="162265"/>
                </a:cubicBezTo>
                <a:cubicBezTo>
                  <a:pt x="468766" y="164894"/>
                  <a:pt x="467921" y="167054"/>
                  <a:pt x="466231" y="168745"/>
                </a:cubicBezTo>
                <a:cubicBezTo>
                  <a:pt x="464541" y="170435"/>
                  <a:pt x="462380" y="171280"/>
                  <a:pt x="459751" y="171280"/>
                </a:cubicBezTo>
                <a:lnTo>
                  <a:pt x="369604" y="171280"/>
                </a:lnTo>
                <a:cubicBezTo>
                  <a:pt x="366974" y="171280"/>
                  <a:pt x="364815" y="170435"/>
                  <a:pt x="363125" y="168745"/>
                </a:cubicBezTo>
                <a:cubicBezTo>
                  <a:pt x="361435" y="167054"/>
                  <a:pt x="360589" y="164894"/>
                  <a:pt x="360589" y="162265"/>
                </a:cubicBezTo>
                <a:cubicBezTo>
                  <a:pt x="360589" y="159636"/>
                  <a:pt x="361435" y="157476"/>
                  <a:pt x="363125" y="155786"/>
                </a:cubicBezTo>
                <a:cubicBezTo>
                  <a:pt x="364815" y="154096"/>
                  <a:pt x="366974" y="153250"/>
                  <a:pt x="369604" y="153250"/>
                </a:cubicBezTo>
                <a:close/>
                <a:moveTo>
                  <a:pt x="423693" y="36059"/>
                </a:moveTo>
                <a:cubicBezTo>
                  <a:pt x="426133" y="36059"/>
                  <a:pt x="428293" y="36904"/>
                  <a:pt x="430172" y="38594"/>
                </a:cubicBezTo>
                <a:cubicBezTo>
                  <a:pt x="431862" y="40472"/>
                  <a:pt x="432707" y="42632"/>
                  <a:pt x="432707" y="45074"/>
                </a:cubicBezTo>
                <a:cubicBezTo>
                  <a:pt x="432707" y="47515"/>
                  <a:pt x="431862" y="49675"/>
                  <a:pt x="430172" y="51553"/>
                </a:cubicBezTo>
                <a:lnTo>
                  <a:pt x="358054" y="123671"/>
                </a:lnTo>
                <a:cubicBezTo>
                  <a:pt x="355987" y="125361"/>
                  <a:pt x="353828" y="126206"/>
                  <a:pt x="351575" y="126206"/>
                </a:cubicBezTo>
                <a:cubicBezTo>
                  <a:pt x="349321" y="126206"/>
                  <a:pt x="347161" y="125361"/>
                  <a:pt x="345096" y="123671"/>
                </a:cubicBezTo>
                <a:cubicBezTo>
                  <a:pt x="343405" y="121793"/>
                  <a:pt x="342560" y="119633"/>
                  <a:pt x="342560" y="117192"/>
                </a:cubicBezTo>
                <a:cubicBezTo>
                  <a:pt x="342560" y="114750"/>
                  <a:pt x="343405" y="112590"/>
                  <a:pt x="345096" y="110712"/>
                </a:cubicBezTo>
                <a:lnTo>
                  <a:pt x="417213" y="38594"/>
                </a:lnTo>
                <a:cubicBezTo>
                  <a:pt x="419090" y="36904"/>
                  <a:pt x="421251" y="36059"/>
                  <a:pt x="423693" y="36059"/>
                </a:cubicBezTo>
                <a:close/>
                <a:moveTo>
                  <a:pt x="127051" y="4507"/>
                </a:moveTo>
                <a:cubicBezTo>
                  <a:pt x="149776" y="4507"/>
                  <a:pt x="168932" y="12489"/>
                  <a:pt x="184520" y="28453"/>
                </a:cubicBezTo>
                <a:lnTo>
                  <a:pt x="278612" y="122826"/>
                </a:lnTo>
                <a:cubicBezTo>
                  <a:pt x="282556" y="126770"/>
                  <a:pt x="286500" y="132028"/>
                  <a:pt x="290444" y="138602"/>
                </a:cubicBezTo>
                <a:lnTo>
                  <a:pt x="223115" y="143672"/>
                </a:lnTo>
                <a:lnTo>
                  <a:pt x="146208" y="66484"/>
                </a:lnTo>
                <a:cubicBezTo>
                  <a:pt x="140949" y="61225"/>
                  <a:pt x="134563" y="58596"/>
                  <a:pt x="127051" y="58596"/>
                </a:cubicBezTo>
                <a:cubicBezTo>
                  <a:pt x="119727" y="58596"/>
                  <a:pt x="113341" y="61131"/>
                  <a:pt x="107895" y="66202"/>
                </a:cubicBezTo>
                <a:lnTo>
                  <a:pt x="66484" y="107332"/>
                </a:lnTo>
                <a:cubicBezTo>
                  <a:pt x="61225" y="112590"/>
                  <a:pt x="58596" y="118882"/>
                  <a:pt x="58596" y="126206"/>
                </a:cubicBezTo>
                <a:cubicBezTo>
                  <a:pt x="58596" y="133719"/>
                  <a:pt x="61225" y="140104"/>
                  <a:pt x="66484" y="145363"/>
                </a:cubicBezTo>
                <a:lnTo>
                  <a:pt x="143672" y="222551"/>
                </a:lnTo>
                <a:lnTo>
                  <a:pt x="138602" y="290162"/>
                </a:lnTo>
                <a:cubicBezTo>
                  <a:pt x="132028" y="286218"/>
                  <a:pt x="126770" y="282274"/>
                  <a:pt x="122826" y="278330"/>
                </a:cubicBezTo>
                <a:lnTo>
                  <a:pt x="28171" y="183675"/>
                </a:lnTo>
                <a:cubicBezTo>
                  <a:pt x="12395" y="167524"/>
                  <a:pt x="4507" y="148367"/>
                  <a:pt x="4507" y="126206"/>
                </a:cubicBezTo>
                <a:cubicBezTo>
                  <a:pt x="4507" y="103669"/>
                  <a:pt x="12489" y="84607"/>
                  <a:pt x="28452" y="69019"/>
                </a:cubicBezTo>
                <a:lnTo>
                  <a:pt x="69864" y="27889"/>
                </a:lnTo>
                <a:cubicBezTo>
                  <a:pt x="85452" y="12301"/>
                  <a:pt x="104515" y="4507"/>
                  <a:pt x="127051" y="4507"/>
                </a:cubicBezTo>
                <a:close/>
                <a:moveTo>
                  <a:pt x="306501" y="0"/>
                </a:moveTo>
                <a:cubicBezTo>
                  <a:pt x="309130" y="0"/>
                  <a:pt x="311290" y="845"/>
                  <a:pt x="312980" y="2535"/>
                </a:cubicBezTo>
                <a:cubicBezTo>
                  <a:pt x="314671" y="4226"/>
                  <a:pt x="315516" y="6385"/>
                  <a:pt x="315516" y="9015"/>
                </a:cubicBezTo>
                <a:lnTo>
                  <a:pt x="315516" y="99162"/>
                </a:lnTo>
                <a:cubicBezTo>
                  <a:pt x="315516" y="101791"/>
                  <a:pt x="314671" y="103951"/>
                  <a:pt x="312980" y="105641"/>
                </a:cubicBezTo>
                <a:cubicBezTo>
                  <a:pt x="311290" y="107332"/>
                  <a:pt x="309130" y="108177"/>
                  <a:pt x="306501" y="108177"/>
                </a:cubicBezTo>
                <a:cubicBezTo>
                  <a:pt x="303871" y="108177"/>
                  <a:pt x="301712" y="107332"/>
                  <a:pt x="300022" y="105641"/>
                </a:cubicBezTo>
                <a:cubicBezTo>
                  <a:pt x="298332" y="103951"/>
                  <a:pt x="297486" y="101791"/>
                  <a:pt x="297486" y="99162"/>
                </a:cubicBezTo>
                <a:lnTo>
                  <a:pt x="297486" y="9015"/>
                </a:lnTo>
                <a:cubicBezTo>
                  <a:pt x="297486" y="6385"/>
                  <a:pt x="298332" y="4226"/>
                  <a:pt x="300022" y="2535"/>
                </a:cubicBezTo>
                <a:cubicBezTo>
                  <a:pt x="301712" y="845"/>
                  <a:pt x="303871" y="0"/>
                  <a:pt x="306501" y="0"/>
                </a:cubicBezTo>
                <a:close/>
              </a:path>
            </a:pathLst>
          </a:custGeom>
          <a:solidFill>
            <a:srgbClr val="06657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Calibri"/>
              <a:buNone/>
              <a:tabLst/>
              <a:defRPr/>
            </a:pPr>
            <a:endParaRPr kumimoji="0" sz="13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9" name="Google Shape;571;p21">
            <a:extLst>
              <a:ext uri="{FF2B5EF4-FFF2-40B4-BE49-F238E27FC236}">
                <a16:creationId xmlns:a16="http://schemas.microsoft.com/office/drawing/2014/main" id="{49C28CB1-A28A-4F5F-8156-3B8268AA1544}"/>
              </a:ext>
            </a:extLst>
          </p:cNvPr>
          <p:cNvSpPr/>
          <p:nvPr/>
        </p:nvSpPr>
        <p:spPr>
          <a:xfrm>
            <a:off x="8667056" y="1556919"/>
            <a:ext cx="153399" cy="19175"/>
          </a:xfrm>
          <a:custGeom>
            <a:avLst/>
            <a:gdLst/>
            <a:ahLst/>
            <a:cxnLst/>
            <a:rect l="l" t="t" r="r" b="b"/>
            <a:pathLst>
              <a:path w="288471" h="36059" extrusionOk="0">
                <a:moveTo>
                  <a:pt x="9014" y="0"/>
                </a:moveTo>
                <a:lnTo>
                  <a:pt x="279456" y="0"/>
                </a:lnTo>
                <a:cubicBezTo>
                  <a:pt x="282086" y="0"/>
                  <a:pt x="284245" y="845"/>
                  <a:pt x="285936" y="2536"/>
                </a:cubicBezTo>
                <a:cubicBezTo>
                  <a:pt x="287626" y="4226"/>
                  <a:pt x="288471" y="6386"/>
                  <a:pt x="288471" y="9015"/>
                </a:cubicBezTo>
                <a:lnTo>
                  <a:pt x="288471" y="27044"/>
                </a:lnTo>
                <a:cubicBezTo>
                  <a:pt x="288471" y="29674"/>
                  <a:pt x="287626" y="31834"/>
                  <a:pt x="285936" y="33524"/>
                </a:cubicBezTo>
                <a:cubicBezTo>
                  <a:pt x="284245" y="35214"/>
                  <a:pt x="282086" y="36059"/>
                  <a:pt x="279456" y="36059"/>
                </a:cubicBezTo>
                <a:lnTo>
                  <a:pt x="9014" y="36059"/>
                </a:lnTo>
                <a:cubicBezTo>
                  <a:pt x="6385" y="36059"/>
                  <a:pt x="4225" y="35214"/>
                  <a:pt x="2535" y="33524"/>
                </a:cubicBezTo>
                <a:cubicBezTo>
                  <a:pt x="845" y="31834"/>
                  <a:pt x="0" y="29674"/>
                  <a:pt x="0" y="27044"/>
                </a:cubicBezTo>
                <a:lnTo>
                  <a:pt x="0" y="9015"/>
                </a:lnTo>
                <a:cubicBezTo>
                  <a:pt x="0" y="6386"/>
                  <a:pt x="845" y="4226"/>
                  <a:pt x="2535" y="2536"/>
                </a:cubicBezTo>
                <a:cubicBezTo>
                  <a:pt x="4225" y="845"/>
                  <a:pt x="6385" y="0"/>
                  <a:pt x="9014" y="0"/>
                </a:cubicBezTo>
                <a:close/>
              </a:path>
            </a:pathLst>
          </a:custGeom>
          <a:solidFill>
            <a:srgbClr val="06657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Calibri"/>
              <a:buNone/>
              <a:tabLst/>
              <a:defRPr/>
            </a:pPr>
            <a:endParaRPr kumimoji="0" sz="13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0" name="Google Shape;572;p21">
            <a:extLst>
              <a:ext uri="{FF2B5EF4-FFF2-40B4-BE49-F238E27FC236}">
                <a16:creationId xmlns:a16="http://schemas.microsoft.com/office/drawing/2014/main" id="{A5632EC1-0FB0-4D88-982D-AFDECF569B59}"/>
              </a:ext>
            </a:extLst>
          </p:cNvPr>
          <p:cNvSpPr/>
          <p:nvPr/>
        </p:nvSpPr>
        <p:spPr>
          <a:xfrm>
            <a:off x="7309978" y="1670159"/>
            <a:ext cx="249274" cy="235492"/>
          </a:xfrm>
          <a:custGeom>
            <a:avLst/>
            <a:gdLst/>
            <a:ahLst/>
            <a:cxnLst/>
            <a:rect l="l" t="t" r="r" b="b"/>
            <a:pathLst>
              <a:path w="468766" h="442849" extrusionOk="0">
                <a:moveTo>
                  <a:pt x="165364" y="0"/>
                </a:moveTo>
                <a:cubicBezTo>
                  <a:pt x="180388" y="0"/>
                  <a:pt x="192971" y="4179"/>
                  <a:pt x="203113" y="12536"/>
                </a:cubicBezTo>
                <a:cubicBezTo>
                  <a:pt x="213254" y="20894"/>
                  <a:pt x="218325" y="32491"/>
                  <a:pt x="218325" y="47327"/>
                </a:cubicBezTo>
                <a:cubicBezTo>
                  <a:pt x="218325" y="55028"/>
                  <a:pt x="216682" y="62305"/>
                  <a:pt x="213395" y="69160"/>
                </a:cubicBezTo>
                <a:cubicBezTo>
                  <a:pt x="210108" y="76015"/>
                  <a:pt x="206540" y="81555"/>
                  <a:pt x="202690" y="85781"/>
                </a:cubicBezTo>
                <a:cubicBezTo>
                  <a:pt x="198840" y="90006"/>
                  <a:pt x="195272" y="95312"/>
                  <a:pt x="191985" y="101697"/>
                </a:cubicBezTo>
                <a:cubicBezTo>
                  <a:pt x="188698" y="108083"/>
                  <a:pt x="187055" y="114750"/>
                  <a:pt x="187055" y="121699"/>
                </a:cubicBezTo>
                <a:cubicBezTo>
                  <a:pt x="187055" y="132404"/>
                  <a:pt x="190999" y="140245"/>
                  <a:pt x="198887" y="145222"/>
                </a:cubicBezTo>
                <a:cubicBezTo>
                  <a:pt x="206775" y="150199"/>
                  <a:pt x="216446" y="152687"/>
                  <a:pt x="227903" y="152687"/>
                </a:cubicBezTo>
                <a:cubicBezTo>
                  <a:pt x="239923" y="152687"/>
                  <a:pt x="256826" y="151278"/>
                  <a:pt x="278611" y="148461"/>
                </a:cubicBezTo>
                <a:cubicBezTo>
                  <a:pt x="300397" y="145644"/>
                  <a:pt x="315703" y="144048"/>
                  <a:pt x="324530" y="143672"/>
                </a:cubicBezTo>
                <a:lnTo>
                  <a:pt x="324530" y="144236"/>
                </a:lnTo>
                <a:cubicBezTo>
                  <a:pt x="324342" y="144611"/>
                  <a:pt x="324013" y="146255"/>
                  <a:pt x="323544" y="149166"/>
                </a:cubicBezTo>
                <a:cubicBezTo>
                  <a:pt x="323074" y="152077"/>
                  <a:pt x="322605" y="155269"/>
                  <a:pt x="322136" y="158744"/>
                </a:cubicBezTo>
                <a:cubicBezTo>
                  <a:pt x="321665" y="162218"/>
                  <a:pt x="321337" y="164237"/>
                  <a:pt x="321149" y="164801"/>
                </a:cubicBezTo>
                <a:cubicBezTo>
                  <a:pt x="316642" y="192972"/>
                  <a:pt x="314388" y="215978"/>
                  <a:pt x="314388" y="233820"/>
                </a:cubicBezTo>
                <a:cubicBezTo>
                  <a:pt x="314388" y="248844"/>
                  <a:pt x="317675" y="259831"/>
                  <a:pt x="324248" y="266780"/>
                </a:cubicBezTo>
                <a:cubicBezTo>
                  <a:pt x="332511" y="275419"/>
                  <a:pt x="340869" y="279739"/>
                  <a:pt x="349320" y="279739"/>
                </a:cubicBezTo>
                <a:cubicBezTo>
                  <a:pt x="353452" y="279739"/>
                  <a:pt x="358194" y="278330"/>
                  <a:pt x="363546" y="275513"/>
                </a:cubicBezTo>
                <a:cubicBezTo>
                  <a:pt x="368899" y="272696"/>
                  <a:pt x="373876" y="269550"/>
                  <a:pt x="378477" y="266076"/>
                </a:cubicBezTo>
                <a:cubicBezTo>
                  <a:pt x="383078" y="262601"/>
                  <a:pt x="389135" y="259455"/>
                  <a:pt x="396647" y="256638"/>
                </a:cubicBezTo>
                <a:cubicBezTo>
                  <a:pt x="404160" y="253821"/>
                  <a:pt x="411954" y="252413"/>
                  <a:pt x="420029" y="252413"/>
                </a:cubicBezTo>
                <a:cubicBezTo>
                  <a:pt x="435430" y="252413"/>
                  <a:pt x="447403" y="257953"/>
                  <a:pt x="455948" y="269033"/>
                </a:cubicBezTo>
                <a:cubicBezTo>
                  <a:pt x="464492" y="280114"/>
                  <a:pt x="468766" y="293542"/>
                  <a:pt x="468766" y="309318"/>
                </a:cubicBezTo>
                <a:cubicBezTo>
                  <a:pt x="468766" y="324530"/>
                  <a:pt x="464587" y="337207"/>
                  <a:pt x="456229" y="347349"/>
                </a:cubicBezTo>
                <a:cubicBezTo>
                  <a:pt x="447872" y="357491"/>
                  <a:pt x="436275" y="362561"/>
                  <a:pt x="421438" y="362561"/>
                </a:cubicBezTo>
                <a:cubicBezTo>
                  <a:pt x="413737" y="362561"/>
                  <a:pt x="406460" y="360918"/>
                  <a:pt x="399606" y="357631"/>
                </a:cubicBezTo>
                <a:cubicBezTo>
                  <a:pt x="392751" y="354345"/>
                  <a:pt x="387210" y="350776"/>
                  <a:pt x="382985" y="346926"/>
                </a:cubicBezTo>
                <a:cubicBezTo>
                  <a:pt x="378759" y="343076"/>
                  <a:pt x="373454" y="339508"/>
                  <a:pt x="367068" y="336221"/>
                </a:cubicBezTo>
                <a:cubicBezTo>
                  <a:pt x="360682" y="332935"/>
                  <a:pt x="354015" y="331291"/>
                  <a:pt x="347067" y="331291"/>
                </a:cubicBezTo>
                <a:cubicBezTo>
                  <a:pt x="326407" y="331291"/>
                  <a:pt x="316078" y="342936"/>
                  <a:pt x="316078" y="366223"/>
                </a:cubicBezTo>
                <a:cubicBezTo>
                  <a:pt x="316078" y="373548"/>
                  <a:pt x="317581" y="384347"/>
                  <a:pt x="320586" y="398620"/>
                </a:cubicBezTo>
                <a:cubicBezTo>
                  <a:pt x="323591" y="412894"/>
                  <a:pt x="324999" y="423693"/>
                  <a:pt x="324812" y="431017"/>
                </a:cubicBezTo>
                <a:lnTo>
                  <a:pt x="324812" y="432426"/>
                </a:lnTo>
                <a:cubicBezTo>
                  <a:pt x="320679" y="432426"/>
                  <a:pt x="317581" y="432519"/>
                  <a:pt x="315515" y="432707"/>
                </a:cubicBezTo>
                <a:cubicBezTo>
                  <a:pt x="309130" y="433271"/>
                  <a:pt x="299974" y="434350"/>
                  <a:pt x="288048" y="435947"/>
                </a:cubicBezTo>
                <a:cubicBezTo>
                  <a:pt x="276123" y="437543"/>
                  <a:pt x="265277" y="438811"/>
                  <a:pt x="255510" y="439750"/>
                </a:cubicBezTo>
                <a:cubicBezTo>
                  <a:pt x="245745" y="440689"/>
                  <a:pt x="236542" y="441158"/>
                  <a:pt x="227903" y="441158"/>
                </a:cubicBezTo>
                <a:cubicBezTo>
                  <a:pt x="216446" y="441158"/>
                  <a:pt x="206775" y="438670"/>
                  <a:pt x="198887" y="433693"/>
                </a:cubicBezTo>
                <a:cubicBezTo>
                  <a:pt x="190999" y="428716"/>
                  <a:pt x="187055" y="420875"/>
                  <a:pt x="187055" y="410170"/>
                </a:cubicBezTo>
                <a:cubicBezTo>
                  <a:pt x="187055" y="403222"/>
                  <a:pt x="188698" y="396554"/>
                  <a:pt x="191985" y="390169"/>
                </a:cubicBezTo>
                <a:cubicBezTo>
                  <a:pt x="195272" y="383783"/>
                  <a:pt x="198840" y="378478"/>
                  <a:pt x="202690" y="374252"/>
                </a:cubicBezTo>
                <a:cubicBezTo>
                  <a:pt x="206540" y="370027"/>
                  <a:pt x="210108" y="364486"/>
                  <a:pt x="213395" y="357631"/>
                </a:cubicBezTo>
                <a:cubicBezTo>
                  <a:pt x="216682" y="350776"/>
                  <a:pt x="218325" y="343499"/>
                  <a:pt x="218325" y="335799"/>
                </a:cubicBezTo>
                <a:cubicBezTo>
                  <a:pt x="218325" y="320962"/>
                  <a:pt x="213254" y="309365"/>
                  <a:pt x="203113" y="301008"/>
                </a:cubicBezTo>
                <a:cubicBezTo>
                  <a:pt x="192971" y="292650"/>
                  <a:pt x="180294" y="288471"/>
                  <a:pt x="165082" y="288471"/>
                </a:cubicBezTo>
                <a:cubicBezTo>
                  <a:pt x="149306" y="288471"/>
                  <a:pt x="135878" y="292744"/>
                  <a:pt x="124797" y="301289"/>
                </a:cubicBezTo>
                <a:cubicBezTo>
                  <a:pt x="113717" y="309834"/>
                  <a:pt x="108176" y="321807"/>
                  <a:pt x="108176" y="337207"/>
                </a:cubicBezTo>
                <a:cubicBezTo>
                  <a:pt x="108176" y="345283"/>
                  <a:pt x="109584" y="353077"/>
                  <a:pt x="112402" y="360589"/>
                </a:cubicBezTo>
                <a:cubicBezTo>
                  <a:pt x="115219" y="368102"/>
                  <a:pt x="118365" y="374158"/>
                  <a:pt x="121839" y="378760"/>
                </a:cubicBezTo>
                <a:cubicBezTo>
                  <a:pt x="125314" y="383361"/>
                  <a:pt x="128459" y="388338"/>
                  <a:pt x="131276" y="393690"/>
                </a:cubicBezTo>
                <a:cubicBezTo>
                  <a:pt x="134093" y="399043"/>
                  <a:pt x="135502" y="403785"/>
                  <a:pt x="135502" y="407917"/>
                </a:cubicBezTo>
                <a:cubicBezTo>
                  <a:pt x="135502" y="416368"/>
                  <a:pt x="131182" y="424725"/>
                  <a:pt x="122543" y="432989"/>
                </a:cubicBezTo>
                <a:cubicBezTo>
                  <a:pt x="115594" y="439562"/>
                  <a:pt x="104608" y="442849"/>
                  <a:pt x="89583" y="442849"/>
                </a:cubicBezTo>
                <a:cubicBezTo>
                  <a:pt x="71742" y="442849"/>
                  <a:pt x="48735" y="440595"/>
                  <a:pt x="20564" y="436088"/>
                </a:cubicBezTo>
                <a:cubicBezTo>
                  <a:pt x="18874" y="435712"/>
                  <a:pt x="16291" y="435336"/>
                  <a:pt x="12817" y="434961"/>
                </a:cubicBezTo>
                <a:cubicBezTo>
                  <a:pt x="9343" y="434585"/>
                  <a:pt x="6760" y="434210"/>
                  <a:pt x="5070" y="433834"/>
                </a:cubicBezTo>
                <a:lnTo>
                  <a:pt x="1408" y="433271"/>
                </a:lnTo>
                <a:cubicBezTo>
                  <a:pt x="1220" y="433271"/>
                  <a:pt x="938" y="433177"/>
                  <a:pt x="563" y="432989"/>
                </a:cubicBezTo>
                <a:cubicBezTo>
                  <a:pt x="188" y="432989"/>
                  <a:pt x="0" y="432895"/>
                  <a:pt x="0" y="432707"/>
                </a:cubicBezTo>
                <a:lnTo>
                  <a:pt x="0" y="144236"/>
                </a:lnTo>
                <a:cubicBezTo>
                  <a:pt x="375" y="144424"/>
                  <a:pt x="2018" y="144752"/>
                  <a:pt x="4929" y="145222"/>
                </a:cubicBezTo>
                <a:cubicBezTo>
                  <a:pt x="7840" y="145691"/>
                  <a:pt x="11033" y="146161"/>
                  <a:pt x="14507" y="146630"/>
                </a:cubicBezTo>
                <a:cubicBezTo>
                  <a:pt x="17982" y="147100"/>
                  <a:pt x="20001" y="147429"/>
                  <a:pt x="20564" y="147616"/>
                </a:cubicBezTo>
                <a:cubicBezTo>
                  <a:pt x="48735" y="152124"/>
                  <a:pt x="71742" y="154377"/>
                  <a:pt x="89583" y="154377"/>
                </a:cubicBezTo>
                <a:cubicBezTo>
                  <a:pt x="104608" y="154377"/>
                  <a:pt x="115594" y="151091"/>
                  <a:pt x="122543" y="144518"/>
                </a:cubicBezTo>
                <a:cubicBezTo>
                  <a:pt x="131182" y="136254"/>
                  <a:pt x="135502" y="127897"/>
                  <a:pt x="135502" y="119445"/>
                </a:cubicBezTo>
                <a:cubicBezTo>
                  <a:pt x="135502" y="115314"/>
                  <a:pt x="134093" y="110571"/>
                  <a:pt x="131276" y="105219"/>
                </a:cubicBezTo>
                <a:cubicBezTo>
                  <a:pt x="128459" y="99866"/>
                  <a:pt x="125314" y="94889"/>
                  <a:pt x="121839" y="90288"/>
                </a:cubicBezTo>
                <a:cubicBezTo>
                  <a:pt x="118365" y="85687"/>
                  <a:pt x="115219" y="79630"/>
                  <a:pt x="112402" y="72118"/>
                </a:cubicBezTo>
                <a:cubicBezTo>
                  <a:pt x="109584" y="64606"/>
                  <a:pt x="108176" y="56812"/>
                  <a:pt x="108176" y="48736"/>
                </a:cubicBezTo>
                <a:cubicBezTo>
                  <a:pt x="108176" y="33336"/>
                  <a:pt x="113717" y="21363"/>
                  <a:pt x="124797" y="12818"/>
                </a:cubicBezTo>
                <a:cubicBezTo>
                  <a:pt x="135878" y="4273"/>
                  <a:pt x="149400" y="0"/>
                  <a:pt x="165364" y="0"/>
                </a:cubicBezTo>
                <a:close/>
              </a:path>
            </a:pathLst>
          </a:custGeom>
          <a:solidFill>
            <a:srgbClr val="06657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Calibri"/>
              <a:buNone/>
              <a:tabLst/>
              <a:defRPr/>
            </a:pPr>
            <a:endParaRPr kumimoji="0" sz="13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1" name="Google Shape;573;p21">
            <a:extLst>
              <a:ext uri="{FF2B5EF4-FFF2-40B4-BE49-F238E27FC236}">
                <a16:creationId xmlns:a16="http://schemas.microsoft.com/office/drawing/2014/main" id="{4BD992BC-DDA7-4A0E-A9E2-84CCE2D9177A}"/>
              </a:ext>
            </a:extLst>
          </p:cNvPr>
          <p:cNvSpPr/>
          <p:nvPr/>
        </p:nvSpPr>
        <p:spPr>
          <a:xfrm>
            <a:off x="8540790" y="1670159"/>
            <a:ext cx="249274" cy="268449"/>
          </a:xfrm>
          <a:custGeom>
            <a:avLst/>
            <a:gdLst/>
            <a:ahLst/>
            <a:cxnLst/>
            <a:rect l="l" t="t" r="r" b="b"/>
            <a:pathLst>
              <a:path w="468766" h="504825" extrusionOk="0">
                <a:moveTo>
                  <a:pt x="117192" y="0"/>
                </a:moveTo>
                <a:lnTo>
                  <a:pt x="135221" y="0"/>
                </a:lnTo>
                <a:cubicBezTo>
                  <a:pt x="147617" y="0"/>
                  <a:pt x="158228" y="4413"/>
                  <a:pt x="167054" y="13240"/>
                </a:cubicBezTo>
                <a:cubicBezTo>
                  <a:pt x="175881" y="22067"/>
                  <a:pt x="180295" y="32678"/>
                  <a:pt x="180295" y="45074"/>
                </a:cubicBezTo>
                <a:lnTo>
                  <a:pt x="180295" y="72118"/>
                </a:lnTo>
                <a:lnTo>
                  <a:pt x="288471" y="72118"/>
                </a:lnTo>
                <a:lnTo>
                  <a:pt x="288471" y="45074"/>
                </a:lnTo>
                <a:cubicBezTo>
                  <a:pt x="288471" y="32678"/>
                  <a:pt x="292885" y="22067"/>
                  <a:pt x="301712" y="13240"/>
                </a:cubicBezTo>
                <a:cubicBezTo>
                  <a:pt x="310539" y="4413"/>
                  <a:pt x="321150" y="0"/>
                  <a:pt x="333545" y="0"/>
                </a:cubicBezTo>
                <a:lnTo>
                  <a:pt x="351574" y="0"/>
                </a:lnTo>
                <a:cubicBezTo>
                  <a:pt x="363970" y="0"/>
                  <a:pt x="374581" y="4413"/>
                  <a:pt x="383408" y="13240"/>
                </a:cubicBezTo>
                <a:cubicBezTo>
                  <a:pt x="392235" y="22067"/>
                  <a:pt x="396648" y="32678"/>
                  <a:pt x="396648" y="45074"/>
                </a:cubicBezTo>
                <a:lnTo>
                  <a:pt x="396648" y="72118"/>
                </a:lnTo>
                <a:lnTo>
                  <a:pt x="432707" y="72118"/>
                </a:lnTo>
                <a:cubicBezTo>
                  <a:pt x="442473" y="72118"/>
                  <a:pt x="450924" y="75686"/>
                  <a:pt x="458061" y="82823"/>
                </a:cubicBezTo>
                <a:cubicBezTo>
                  <a:pt x="465198" y="89960"/>
                  <a:pt x="468766" y="98411"/>
                  <a:pt x="468766" y="108177"/>
                </a:cubicBezTo>
                <a:lnTo>
                  <a:pt x="468766" y="468766"/>
                </a:lnTo>
                <a:cubicBezTo>
                  <a:pt x="468766" y="478532"/>
                  <a:pt x="465198" y="486983"/>
                  <a:pt x="458061" y="494120"/>
                </a:cubicBezTo>
                <a:cubicBezTo>
                  <a:pt x="450924" y="501257"/>
                  <a:pt x="442473" y="504825"/>
                  <a:pt x="432707" y="504825"/>
                </a:cubicBezTo>
                <a:lnTo>
                  <a:pt x="36059" y="504825"/>
                </a:lnTo>
                <a:cubicBezTo>
                  <a:pt x="26293" y="504825"/>
                  <a:pt x="17842" y="501257"/>
                  <a:pt x="10706" y="494120"/>
                </a:cubicBezTo>
                <a:cubicBezTo>
                  <a:pt x="3569" y="486983"/>
                  <a:pt x="0" y="478532"/>
                  <a:pt x="0" y="468766"/>
                </a:cubicBezTo>
                <a:lnTo>
                  <a:pt x="0" y="108177"/>
                </a:lnTo>
                <a:cubicBezTo>
                  <a:pt x="0" y="98411"/>
                  <a:pt x="3569" y="89960"/>
                  <a:pt x="10706" y="82823"/>
                </a:cubicBezTo>
                <a:cubicBezTo>
                  <a:pt x="17842" y="75686"/>
                  <a:pt x="26293" y="72118"/>
                  <a:pt x="36059" y="72118"/>
                </a:cubicBezTo>
                <a:lnTo>
                  <a:pt x="72119" y="72118"/>
                </a:lnTo>
                <a:lnTo>
                  <a:pt x="72119" y="45074"/>
                </a:lnTo>
                <a:cubicBezTo>
                  <a:pt x="72119" y="32678"/>
                  <a:pt x="76532" y="22067"/>
                  <a:pt x="85359" y="13240"/>
                </a:cubicBezTo>
                <a:cubicBezTo>
                  <a:pt x="94185" y="4413"/>
                  <a:pt x="104797" y="0"/>
                  <a:pt x="117192" y="0"/>
                </a:cubicBezTo>
                <a:close/>
                <a:moveTo>
                  <a:pt x="117192" y="36059"/>
                </a:moveTo>
                <a:cubicBezTo>
                  <a:pt x="114563" y="36059"/>
                  <a:pt x="112403" y="36904"/>
                  <a:pt x="110713" y="38594"/>
                </a:cubicBezTo>
                <a:cubicBezTo>
                  <a:pt x="109023" y="40285"/>
                  <a:pt x="108177" y="42444"/>
                  <a:pt x="108177" y="45074"/>
                </a:cubicBezTo>
                <a:lnTo>
                  <a:pt x="108177" y="126206"/>
                </a:lnTo>
                <a:cubicBezTo>
                  <a:pt x="108177" y="128836"/>
                  <a:pt x="109023" y="130995"/>
                  <a:pt x="110713" y="132686"/>
                </a:cubicBezTo>
                <a:cubicBezTo>
                  <a:pt x="112403" y="134376"/>
                  <a:pt x="114563" y="135221"/>
                  <a:pt x="117192" y="135221"/>
                </a:cubicBezTo>
                <a:lnTo>
                  <a:pt x="135221" y="135221"/>
                </a:lnTo>
                <a:cubicBezTo>
                  <a:pt x="137850" y="135221"/>
                  <a:pt x="140010" y="134376"/>
                  <a:pt x="141701" y="132686"/>
                </a:cubicBezTo>
                <a:cubicBezTo>
                  <a:pt x="143391" y="130995"/>
                  <a:pt x="144237" y="128836"/>
                  <a:pt x="144237" y="126206"/>
                </a:cubicBezTo>
                <a:lnTo>
                  <a:pt x="144237" y="45074"/>
                </a:lnTo>
                <a:cubicBezTo>
                  <a:pt x="144237" y="42444"/>
                  <a:pt x="143391" y="40285"/>
                  <a:pt x="141701" y="38594"/>
                </a:cubicBezTo>
                <a:cubicBezTo>
                  <a:pt x="140010" y="36904"/>
                  <a:pt x="137850" y="36059"/>
                  <a:pt x="135221" y="36059"/>
                </a:cubicBezTo>
                <a:lnTo>
                  <a:pt x="117192" y="36059"/>
                </a:lnTo>
                <a:close/>
                <a:moveTo>
                  <a:pt x="36059" y="180295"/>
                </a:moveTo>
                <a:lnTo>
                  <a:pt x="36059" y="468766"/>
                </a:lnTo>
                <a:lnTo>
                  <a:pt x="432707" y="468766"/>
                </a:lnTo>
                <a:lnTo>
                  <a:pt x="432707" y="180295"/>
                </a:lnTo>
                <a:lnTo>
                  <a:pt x="36059" y="180295"/>
                </a:lnTo>
                <a:close/>
                <a:moveTo>
                  <a:pt x="333545" y="36059"/>
                </a:moveTo>
                <a:cubicBezTo>
                  <a:pt x="330916" y="36059"/>
                  <a:pt x="328756" y="36904"/>
                  <a:pt x="327066" y="38594"/>
                </a:cubicBezTo>
                <a:cubicBezTo>
                  <a:pt x="325376" y="40285"/>
                  <a:pt x="324531" y="42444"/>
                  <a:pt x="324531" y="45074"/>
                </a:cubicBezTo>
                <a:lnTo>
                  <a:pt x="324531" y="126206"/>
                </a:lnTo>
                <a:cubicBezTo>
                  <a:pt x="324531" y="128836"/>
                  <a:pt x="325376" y="130995"/>
                  <a:pt x="327066" y="132686"/>
                </a:cubicBezTo>
                <a:cubicBezTo>
                  <a:pt x="328756" y="134376"/>
                  <a:pt x="330916" y="135221"/>
                  <a:pt x="333545" y="135221"/>
                </a:cubicBezTo>
                <a:lnTo>
                  <a:pt x="351574" y="135221"/>
                </a:lnTo>
                <a:cubicBezTo>
                  <a:pt x="354203" y="135221"/>
                  <a:pt x="356364" y="134376"/>
                  <a:pt x="358054" y="132686"/>
                </a:cubicBezTo>
                <a:cubicBezTo>
                  <a:pt x="359744" y="130995"/>
                  <a:pt x="360590" y="128836"/>
                  <a:pt x="360590" y="126206"/>
                </a:cubicBezTo>
                <a:lnTo>
                  <a:pt x="360590" y="45074"/>
                </a:lnTo>
                <a:cubicBezTo>
                  <a:pt x="360590" y="42444"/>
                  <a:pt x="359744" y="40285"/>
                  <a:pt x="358054" y="38594"/>
                </a:cubicBezTo>
                <a:cubicBezTo>
                  <a:pt x="356364" y="36904"/>
                  <a:pt x="354203" y="36059"/>
                  <a:pt x="351574" y="36059"/>
                </a:cubicBezTo>
                <a:lnTo>
                  <a:pt x="333545" y="36059"/>
                </a:lnTo>
                <a:close/>
              </a:path>
            </a:pathLst>
          </a:custGeom>
          <a:solidFill>
            <a:srgbClr val="06657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Calibri"/>
              <a:buNone/>
              <a:tabLst/>
              <a:defRPr/>
            </a:pPr>
            <a:endParaRPr kumimoji="0" sz="13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2" name="Google Shape;574;p21">
            <a:extLst>
              <a:ext uri="{FF2B5EF4-FFF2-40B4-BE49-F238E27FC236}">
                <a16:creationId xmlns:a16="http://schemas.microsoft.com/office/drawing/2014/main" id="{4EEFF448-2C89-453D-A240-C8C754796D19}"/>
              </a:ext>
            </a:extLst>
          </p:cNvPr>
          <p:cNvSpPr/>
          <p:nvPr/>
        </p:nvSpPr>
        <p:spPr>
          <a:xfrm>
            <a:off x="8890278" y="1674953"/>
            <a:ext cx="210928" cy="244480"/>
          </a:xfrm>
          <a:custGeom>
            <a:avLst/>
            <a:gdLst/>
            <a:ahLst/>
            <a:cxnLst/>
            <a:rect l="l" t="t" r="r" b="b"/>
            <a:pathLst>
              <a:path w="396655" h="459751" extrusionOk="0">
                <a:moveTo>
                  <a:pt x="126213" y="0"/>
                </a:moveTo>
                <a:cubicBezTo>
                  <a:pt x="138608" y="0"/>
                  <a:pt x="149219" y="4413"/>
                  <a:pt x="158046" y="13240"/>
                </a:cubicBezTo>
                <a:cubicBezTo>
                  <a:pt x="166874" y="22067"/>
                  <a:pt x="171287" y="32678"/>
                  <a:pt x="171287" y="45073"/>
                </a:cubicBezTo>
                <a:cubicBezTo>
                  <a:pt x="171287" y="51271"/>
                  <a:pt x="169972" y="57281"/>
                  <a:pt x="167343" y="63103"/>
                </a:cubicBezTo>
                <a:lnTo>
                  <a:pt x="252420" y="63103"/>
                </a:lnTo>
                <a:cubicBezTo>
                  <a:pt x="252420" y="61037"/>
                  <a:pt x="253077" y="59159"/>
                  <a:pt x="254391" y="57469"/>
                </a:cubicBezTo>
                <a:cubicBezTo>
                  <a:pt x="255706" y="55778"/>
                  <a:pt x="257396" y="54746"/>
                  <a:pt x="259462" y="54370"/>
                </a:cubicBezTo>
                <a:lnTo>
                  <a:pt x="385668" y="27326"/>
                </a:lnTo>
                <a:cubicBezTo>
                  <a:pt x="386232" y="27138"/>
                  <a:pt x="386889" y="27044"/>
                  <a:pt x="387640" y="27044"/>
                </a:cubicBezTo>
                <a:cubicBezTo>
                  <a:pt x="389894" y="27044"/>
                  <a:pt x="391772" y="27701"/>
                  <a:pt x="393275" y="29016"/>
                </a:cubicBezTo>
                <a:cubicBezTo>
                  <a:pt x="395528" y="30706"/>
                  <a:pt x="396655" y="33054"/>
                  <a:pt x="396655" y="36059"/>
                </a:cubicBezTo>
                <a:lnTo>
                  <a:pt x="396655" y="126206"/>
                </a:lnTo>
                <a:cubicBezTo>
                  <a:pt x="396655" y="129211"/>
                  <a:pt x="395528" y="131559"/>
                  <a:pt x="393275" y="133249"/>
                </a:cubicBezTo>
                <a:cubicBezTo>
                  <a:pt x="391772" y="134563"/>
                  <a:pt x="389894" y="135221"/>
                  <a:pt x="387640" y="135221"/>
                </a:cubicBezTo>
                <a:cubicBezTo>
                  <a:pt x="386889" y="135221"/>
                  <a:pt x="386232" y="135127"/>
                  <a:pt x="385668" y="134939"/>
                </a:cubicBezTo>
                <a:lnTo>
                  <a:pt x="259462" y="107895"/>
                </a:lnTo>
                <a:cubicBezTo>
                  <a:pt x="257396" y="107519"/>
                  <a:pt x="255706" y="106486"/>
                  <a:pt x="254391" y="104796"/>
                </a:cubicBezTo>
                <a:cubicBezTo>
                  <a:pt x="253077" y="103106"/>
                  <a:pt x="252420" y="101228"/>
                  <a:pt x="252420" y="99162"/>
                </a:cubicBezTo>
                <a:lnTo>
                  <a:pt x="180302" y="99162"/>
                </a:lnTo>
                <a:lnTo>
                  <a:pt x="180302" y="127896"/>
                </a:lnTo>
                <a:cubicBezTo>
                  <a:pt x="201148" y="132216"/>
                  <a:pt x="218379" y="142639"/>
                  <a:pt x="231995" y="159166"/>
                </a:cubicBezTo>
                <a:cubicBezTo>
                  <a:pt x="245612" y="175693"/>
                  <a:pt x="252420" y="194756"/>
                  <a:pt x="252420" y="216353"/>
                </a:cubicBezTo>
                <a:lnTo>
                  <a:pt x="252420" y="441722"/>
                </a:lnTo>
                <a:cubicBezTo>
                  <a:pt x="252420" y="446605"/>
                  <a:pt x="250635" y="450830"/>
                  <a:pt x="247067" y="454399"/>
                </a:cubicBezTo>
                <a:cubicBezTo>
                  <a:pt x="243499" y="457967"/>
                  <a:pt x="239273" y="459751"/>
                  <a:pt x="234390" y="459751"/>
                </a:cubicBezTo>
                <a:lnTo>
                  <a:pt x="90154" y="459751"/>
                </a:lnTo>
                <a:cubicBezTo>
                  <a:pt x="85271" y="459751"/>
                  <a:pt x="81046" y="457967"/>
                  <a:pt x="77477" y="454399"/>
                </a:cubicBezTo>
                <a:cubicBezTo>
                  <a:pt x="73909" y="450830"/>
                  <a:pt x="72125" y="446605"/>
                  <a:pt x="72125" y="441722"/>
                </a:cubicBezTo>
                <a:lnTo>
                  <a:pt x="72125" y="216353"/>
                </a:lnTo>
                <a:cubicBezTo>
                  <a:pt x="72125" y="196446"/>
                  <a:pt x="77994" y="178557"/>
                  <a:pt x="89732" y="162688"/>
                </a:cubicBezTo>
                <a:cubicBezTo>
                  <a:pt x="101469" y="146818"/>
                  <a:pt x="116635" y="136066"/>
                  <a:pt x="135228" y="130432"/>
                </a:cubicBezTo>
                <a:lnTo>
                  <a:pt x="135228" y="99162"/>
                </a:lnTo>
                <a:lnTo>
                  <a:pt x="126213" y="99162"/>
                </a:lnTo>
                <a:cubicBezTo>
                  <a:pt x="115133" y="99162"/>
                  <a:pt x="104334" y="101369"/>
                  <a:pt x="93816" y="105782"/>
                </a:cubicBezTo>
                <a:cubicBezTo>
                  <a:pt x="83299" y="110196"/>
                  <a:pt x="74707" y="115172"/>
                  <a:pt x="68040" y="120713"/>
                </a:cubicBezTo>
                <a:cubicBezTo>
                  <a:pt x="61373" y="126253"/>
                  <a:pt x="55175" y="132498"/>
                  <a:pt x="49447" y="139446"/>
                </a:cubicBezTo>
                <a:cubicBezTo>
                  <a:pt x="43719" y="146395"/>
                  <a:pt x="39916" y="151419"/>
                  <a:pt x="38038" y="154518"/>
                </a:cubicBezTo>
                <a:cubicBezTo>
                  <a:pt x="36160" y="157617"/>
                  <a:pt x="34845" y="159917"/>
                  <a:pt x="34094" y="161420"/>
                </a:cubicBezTo>
                <a:cubicBezTo>
                  <a:pt x="30901" y="167993"/>
                  <a:pt x="25548" y="171280"/>
                  <a:pt x="18036" y="171280"/>
                </a:cubicBezTo>
                <a:cubicBezTo>
                  <a:pt x="15032" y="171280"/>
                  <a:pt x="12308" y="170622"/>
                  <a:pt x="9867" y="169308"/>
                </a:cubicBezTo>
                <a:cubicBezTo>
                  <a:pt x="5547" y="167054"/>
                  <a:pt x="2589" y="163580"/>
                  <a:pt x="993" y="158884"/>
                </a:cubicBezTo>
                <a:cubicBezTo>
                  <a:pt x="-603" y="154189"/>
                  <a:pt x="-275" y="149588"/>
                  <a:pt x="1979" y="145081"/>
                </a:cubicBezTo>
                <a:cubicBezTo>
                  <a:pt x="2918" y="143203"/>
                  <a:pt x="4279" y="140761"/>
                  <a:pt x="6064" y="137756"/>
                </a:cubicBezTo>
                <a:cubicBezTo>
                  <a:pt x="7848" y="134751"/>
                  <a:pt x="11370" y="129727"/>
                  <a:pt x="16628" y="122685"/>
                </a:cubicBezTo>
                <a:cubicBezTo>
                  <a:pt x="21886" y="115642"/>
                  <a:pt x="27568" y="109069"/>
                  <a:pt x="33671" y="102965"/>
                </a:cubicBezTo>
                <a:cubicBezTo>
                  <a:pt x="39775" y="96861"/>
                  <a:pt x="47757" y="90570"/>
                  <a:pt x="57617" y="84090"/>
                </a:cubicBezTo>
                <a:cubicBezTo>
                  <a:pt x="67477" y="77611"/>
                  <a:pt x="77665" y="72681"/>
                  <a:pt x="88182" y="69300"/>
                </a:cubicBezTo>
                <a:cubicBezTo>
                  <a:pt x="83487" y="61413"/>
                  <a:pt x="81139" y="53337"/>
                  <a:pt x="81139" y="45073"/>
                </a:cubicBezTo>
                <a:cubicBezTo>
                  <a:pt x="81139" y="32678"/>
                  <a:pt x="85553" y="22067"/>
                  <a:pt x="94380" y="13240"/>
                </a:cubicBezTo>
                <a:cubicBezTo>
                  <a:pt x="103207" y="4413"/>
                  <a:pt x="113818" y="0"/>
                  <a:pt x="126213" y="0"/>
                </a:cubicBezTo>
                <a:close/>
                <a:moveTo>
                  <a:pt x="126213" y="27044"/>
                </a:moveTo>
                <a:cubicBezTo>
                  <a:pt x="121330" y="27044"/>
                  <a:pt x="117105" y="28828"/>
                  <a:pt x="113536" y="32396"/>
                </a:cubicBezTo>
                <a:cubicBezTo>
                  <a:pt x="109968" y="35965"/>
                  <a:pt x="108184" y="40190"/>
                  <a:pt x="108184" y="45073"/>
                </a:cubicBezTo>
                <a:cubicBezTo>
                  <a:pt x="108184" y="49956"/>
                  <a:pt x="109968" y="54182"/>
                  <a:pt x="113536" y="57750"/>
                </a:cubicBezTo>
                <a:cubicBezTo>
                  <a:pt x="117105" y="61319"/>
                  <a:pt x="121330" y="63103"/>
                  <a:pt x="126213" y="63103"/>
                </a:cubicBezTo>
                <a:cubicBezTo>
                  <a:pt x="131096" y="63103"/>
                  <a:pt x="135322" y="61319"/>
                  <a:pt x="138890" y="57750"/>
                </a:cubicBezTo>
                <a:cubicBezTo>
                  <a:pt x="142458" y="54182"/>
                  <a:pt x="144242" y="49956"/>
                  <a:pt x="144242" y="45073"/>
                </a:cubicBezTo>
                <a:cubicBezTo>
                  <a:pt x="144242" y="40190"/>
                  <a:pt x="142458" y="35965"/>
                  <a:pt x="138890" y="32396"/>
                </a:cubicBezTo>
                <a:cubicBezTo>
                  <a:pt x="135322" y="28828"/>
                  <a:pt x="131096" y="27044"/>
                  <a:pt x="126213" y="27044"/>
                </a:cubicBezTo>
                <a:close/>
              </a:path>
            </a:pathLst>
          </a:custGeom>
          <a:solidFill>
            <a:srgbClr val="06657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Calibri"/>
              <a:buNone/>
              <a:tabLst/>
              <a:defRPr/>
            </a:pPr>
            <a:endParaRPr kumimoji="0" sz="13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3" name="Google Shape;575;p21">
            <a:extLst>
              <a:ext uri="{FF2B5EF4-FFF2-40B4-BE49-F238E27FC236}">
                <a16:creationId xmlns:a16="http://schemas.microsoft.com/office/drawing/2014/main" id="{AE63E2AC-3763-4997-930B-51E5BACAF832}"/>
              </a:ext>
            </a:extLst>
          </p:cNvPr>
          <p:cNvSpPr/>
          <p:nvPr/>
        </p:nvSpPr>
        <p:spPr>
          <a:xfrm>
            <a:off x="8247018" y="1689334"/>
            <a:ext cx="191749" cy="230099"/>
          </a:xfrm>
          <a:custGeom>
            <a:avLst/>
            <a:gdLst/>
            <a:ahLst/>
            <a:cxnLst/>
            <a:rect l="l" t="t" r="r" b="b"/>
            <a:pathLst>
              <a:path w="360589" h="432707" extrusionOk="0">
                <a:moveTo>
                  <a:pt x="18029" y="0"/>
                </a:moveTo>
                <a:lnTo>
                  <a:pt x="342559" y="0"/>
                </a:lnTo>
                <a:cubicBezTo>
                  <a:pt x="347442" y="0"/>
                  <a:pt x="351668" y="1784"/>
                  <a:pt x="355236" y="5352"/>
                </a:cubicBezTo>
                <a:cubicBezTo>
                  <a:pt x="358805" y="8921"/>
                  <a:pt x="360589" y="13146"/>
                  <a:pt x="360589" y="18029"/>
                </a:cubicBezTo>
                <a:lnTo>
                  <a:pt x="360589" y="234383"/>
                </a:lnTo>
                <a:cubicBezTo>
                  <a:pt x="360589" y="250534"/>
                  <a:pt x="357443" y="266545"/>
                  <a:pt x="351152" y="282415"/>
                </a:cubicBezTo>
                <a:cubicBezTo>
                  <a:pt x="344860" y="298284"/>
                  <a:pt x="337066" y="312370"/>
                  <a:pt x="327770" y="324671"/>
                </a:cubicBezTo>
                <a:cubicBezTo>
                  <a:pt x="318473" y="336972"/>
                  <a:pt x="307392" y="348945"/>
                  <a:pt x="294528" y="360589"/>
                </a:cubicBezTo>
                <a:cubicBezTo>
                  <a:pt x="281663" y="372233"/>
                  <a:pt x="269784" y="381905"/>
                  <a:pt x="258892" y="389605"/>
                </a:cubicBezTo>
                <a:cubicBezTo>
                  <a:pt x="247998" y="397305"/>
                  <a:pt x="236636" y="404583"/>
                  <a:pt x="224804" y="411438"/>
                </a:cubicBezTo>
                <a:cubicBezTo>
                  <a:pt x="212973" y="418293"/>
                  <a:pt x="204568" y="422941"/>
                  <a:pt x="199591" y="425383"/>
                </a:cubicBezTo>
                <a:cubicBezTo>
                  <a:pt x="194614" y="427824"/>
                  <a:pt x="190623" y="429702"/>
                  <a:pt x="187619" y="431017"/>
                </a:cubicBezTo>
                <a:cubicBezTo>
                  <a:pt x="185365" y="432144"/>
                  <a:pt x="182924" y="432707"/>
                  <a:pt x="180294" y="432707"/>
                </a:cubicBezTo>
                <a:cubicBezTo>
                  <a:pt x="177665" y="432707"/>
                  <a:pt x="175223" y="432144"/>
                  <a:pt x="172970" y="431017"/>
                </a:cubicBezTo>
                <a:cubicBezTo>
                  <a:pt x="169965" y="429702"/>
                  <a:pt x="165974" y="427824"/>
                  <a:pt x="160997" y="425383"/>
                </a:cubicBezTo>
                <a:cubicBezTo>
                  <a:pt x="156020" y="422941"/>
                  <a:pt x="147616" y="418293"/>
                  <a:pt x="135784" y="411438"/>
                </a:cubicBezTo>
                <a:cubicBezTo>
                  <a:pt x="123952" y="404583"/>
                  <a:pt x="112590" y="397305"/>
                  <a:pt x="101697" y="389605"/>
                </a:cubicBezTo>
                <a:cubicBezTo>
                  <a:pt x="90804" y="381905"/>
                  <a:pt x="78925" y="372233"/>
                  <a:pt x="66060" y="360589"/>
                </a:cubicBezTo>
                <a:cubicBezTo>
                  <a:pt x="53196" y="348945"/>
                  <a:pt x="42115" y="336972"/>
                  <a:pt x="32819" y="324671"/>
                </a:cubicBezTo>
                <a:cubicBezTo>
                  <a:pt x="23522" y="312370"/>
                  <a:pt x="15729" y="298284"/>
                  <a:pt x="9437" y="282415"/>
                </a:cubicBezTo>
                <a:cubicBezTo>
                  <a:pt x="3145" y="266545"/>
                  <a:pt x="0" y="250534"/>
                  <a:pt x="0" y="234383"/>
                </a:cubicBezTo>
                <a:lnTo>
                  <a:pt x="0" y="18029"/>
                </a:lnTo>
                <a:cubicBezTo>
                  <a:pt x="0" y="13146"/>
                  <a:pt x="1784" y="8921"/>
                  <a:pt x="5352" y="5352"/>
                </a:cubicBezTo>
                <a:cubicBezTo>
                  <a:pt x="8920" y="1784"/>
                  <a:pt x="13146" y="0"/>
                  <a:pt x="18029" y="0"/>
                </a:cubicBezTo>
                <a:close/>
                <a:moveTo>
                  <a:pt x="180294" y="54088"/>
                </a:moveTo>
                <a:lnTo>
                  <a:pt x="180294" y="374393"/>
                </a:lnTo>
                <a:cubicBezTo>
                  <a:pt x="202643" y="362561"/>
                  <a:pt x="222645" y="349696"/>
                  <a:pt x="240299" y="335799"/>
                </a:cubicBezTo>
                <a:cubicBezTo>
                  <a:pt x="284433" y="301242"/>
                  <a:pt x="306500" y="267437"/>
                  <a:pt x="306500" y="234383"/>
                </a:cubicBezTo>
                <a:lnTo>
                  <a:pt x="306500" y="54088"/>
                </a:lnTo>
                <a:lnTo>
                  <a:pt x="180294" y="54088"/>
                </a:lnTo>
                <a:close/>
              </a:path>
            </a:pathLst>
          </a:custGeom>
          <a:solidFill>
            <a:srgbClr val="06657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Calibri"/>
              <a:buNone/>
              <a:tabLst/>
              <a:defRPr/>
            </a:pPr>
            <a:endParaRPr kumimoji="0" sz="13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4" name="Google Shape;576;p21">
            <a:extLst>
              <a:ext uri="{FF2B5EF4-FFF2-40B4-BE49-F238E27FC236}">
                <a16:creationId xmlns:a16="http://schemas.microsoft.com/office/drawing/2014/main" id="{1F536B42-4CF8-4ED3-8F6F-401894A14018}"/>
              </a:ext>
            </a:extLst>
          </p:cNvPr>
          <p:cNvSpPr/>
          <p:nvPr/>
        </p:nvSpPr>
        <p:spPr>
          <a:xfrm>
            <a:off x="9208965" y="1689334"/>
            <a:ext cx="244625" cy="244480"/>
          </a:xfrm>
          <a:custGeom>
            <a:avLst/>
            <a:gdLst/>
            <a:ahLst/>
            <a:cxnLst/>
            <a:rect l="l" t="t" r="r" b="b"/>
            <a:pathLst>
              <a:path w="460023" h="459751" extrusionOk="0">
                <a:moveTo>
                  <a:pt x="450445" y="0"/>
                </a:moveTo>
                <a:cubicBezTo>
                  <a:pt x="453074" y="0"/>
                  <a:pt x="455328" y="892"/>
                  <a:pt x="457206" y="2676"/>
                </a:cubicBezTo>
                <a:cubicBezTo>
                  <a:pt x="459084" y="4460"/>
                  <a:pt x="460023" y="6573"/>
                  <a:pt x="460023" y="9015"/>
                </a:cubicBezTo>
                <a:cubicBezTo>
                  <a:pt x="460023" y="55779"/>
                  <a:pt x="452933" y="96204"/>
                  <a:pt x="438754" y="130291"/>
                </a:cubicBezTo>
                <a:cubicBezTo>
                  <a:pt x="424575" y="164378"/>
                  <a:pt x="400770" y="198230"/>
                  <a:pt x="367340" y="231848"/>
                </a:cubicBezTo>
                <a:cubicBezTo>
                  <a:pt x="352128" y="246872"/>
                  <a:pt x="333817" y="263399"/>
                  <a:pt x="312407" y="281429"/>
                </a:cubicBezTo>
                <a:lnTo>
                  <a:pt x="306773" y="388197"/>
                </a:lnTo>
                <a:cubicBezTo>
                  <a:pt x="306397" y="391202"/>
                  <a:pt x="304894" y="393643"/>
                  <a:pt x="302265" y="395521"/>
                </a:cubicBezTo>
                <a:lnTo>
                  <a:pt x="194089" y="458625"/>
                </a:lnTo>
                <a:cubicBezTo>
                  <a:pt x="192774" y="459376"/>
                  <a:pt x="191272" y="459751"/>
                  <a:pt x="189582" y="459751"/>
                </a:cubicBezTo>
                <a:cubicBezTo>
                  <a:pt x="187328" y="459751"/>
                  <a:pt x="185167" y="458906"/>
                  <a:pt x="183102" y="457216"/>
                </a:cubicBezTo>
                <a:lnTo>
                  <a:pt x="165073" y="439186"/>
                </a:lnTo>
                <a:cubicBezTo>
                  <a:pt x="162631" y="436557"/>
                  <a:pt x="161880" y="433552"/>
                  <a:pt x="162819" y="430172"/>
                </a:cubicBezTo>
                <a:lnTo>
                  <a:pt x="186764" y="352420"/>
                </a:lnTo>
                <a:lnTo>
                  <a:pt x="107603" y="273259"/>
                </a:lnTo>
                <a:lnTo>
                  <a:pt x="29852" y="297204"/>
                </a:lnTo>
                <a:cubicBezTo>
                  <a:pt x="29288" y="297392"/>
                  <a:pt x="28443" y="297486"/>
                  <a:pt x="27316" y="297486"/>
                </a:cubicBezTo>
                <a:cubicBezTo>
                  <a:pt x="24686" y="297486"/>
                  <a:pt x="22527" y="296641"/>
                  <a:pt x="20837" y="294951"/>
                </a:cubicBezTo>
                <a:lnTo>
                  <a:pt x="2807" y="276921"/>
                </a:lnTo>
                <a:cubicBezTo>
                  <a:pt x="-385" y="273353"/>
                  <a:pt x="-855" y="269691"/>
                  <a:pt x="1399" y="265935"/>
                </a:cubicBezTo>
                <a:lnTo>
                  <a:pt x="64502" y="157758"/>
                </a:lnTo>
                <a:cubicBezTo>
                  <a:pt x="66380" y="155129"/>
                  <a:pt x="68821" y="153626"/>
                  <a:pt x="71827" y="153250"/>
                </a:cubicBezTo>
                <a:lnTo>
                  <a:pt x="178594" y="147616"/>
                </a:lnTo>
                <a:cubicBezTo>
                  <a:pt x="196624" y="126206"/>
                  <a:pt x="213151" y="107895"/>
                  <a:pt x="228176" y="92683"/>
                </a:cubicBezTo>
                <a:cubicBezTo>
                  <a:pt x="263483" y="57563"/>
                  <a:pt x="297101" y="33336"/>
                  <a:pt x="329028" y="20001"/>
                </a:cubicBezTo>
                <a:cubicBezTo>
                  <a:pt x="360955" y="6667"/>
                  <a:pt x="401427" y="0"/>
                  <a:pt x="450445" y="0"/>
                </a:cubicBezTo>
                <a:close/>
                <a:moveTo>
                  <a:pt x="369876" y="63103"/>
                </a:moveTo>
                <a:cubicBezTo>
                  <a:pt x="362363" y="63103"/>
                  <a:pt x="355978" y="65732"/>
                  <a:pt x="350719" y="70991"/>
                </a:cubicBezTo>
                <a:cubicBezTo>
                  <a:pt x="345461" y="76250"/>
                  <a:pt x="342831" y="82635"/>
                  <a:pt x="342831" y="90147"/>
                </a:cubicBezTo>
                <a:cubicBezTo>
                  <a:pt x="342831" y="97660"/>
                  <a:pt x="345461" y="104045"/>
                  <a:pt x="350719" y="109304"/>
                </a:cubicBezTo>
                <a:cubicBezTo>
                  <a:pt x="355978" y="114562"/>
                  <a:pt x="362363" y="117191"/>
                  <a:pt x="369876" y="117191"/>
                </a:cubicBezTo>
                <a:cubicBezTo>
                  <a:pt x="377388" y="117191"/>
                  <a:pt x="383773" y="114562"/>
                  <a:pt x="389032" y="109304"/>
                </a:cubicBezTo>
                <a:cubicBezTo>
                  <a:pt x="394291" y="104045"/>
                  <a:pt x="396920" y="97660"/>
                  <a:pt x="396920" y="90147"/>
                </a:cubicBezTo>
                <a:cubicBezTo>
                  <a:pt x="396920" y="82635"/>
                  <a:pt x="394291" y="76250"/>
                  <a:pt x="389032" y="70991"/>
                </a:cubicBezTo>
                <a:cubicBezTo>
                  <a:pt x="383773" y="65732"/>
                  <a:pt x="377388" y="63103"/>
                  <a:pt x="369876" y="63103"/>
                </a:cubicBezTo>
                <a:close/>
              </a:path>
            </a:pathLst>
          </a:custGeom>
          <a:solidFill>
            <a:srgbClr val="06657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Calibri"/>
              <a:buNone/>
              <a:tabLst/>
              <a:defRPr/>
            </a:pPr>
            <a:endParaRPr kumimoji="0" sz="13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5" name="Google Shape;577;p21">
            <a:extLst>
              <a:ext uri="{FF2B5EF4-FFF2-40B4-BE49-F238E27FC236}">
                <a16:creationId xmlns:a16="http://schemas.microsoft.com/office/drawing/2014/main" id="{EE3D4787-8E2A-4924-B99E-54BF3B9CFFCB}"/>
              </a:ext>
            </a:extLst>
          </p:cNvPr>
          <p:cNvSpPr/>
          <p:nvPr/>
        </p:nvSpPr>
        <p:spPr>
          <a:xfrm>
            <a:off x="9923557" y="1689334"/>
            <a:ext cx="230099" cy="230099"/>
          </a:xfrm>
          <a:custGeom>
            <a:avLst/>
            <a:gdLst/>
            <a:ahLst/>
            <a:cxnLst/>
            <a:rect l="l" t="t" r="r" b="b"/>
            <a:pathLst>
              <a:path w="432707" h="432707" extrusionOk="0">
                <a:moveTo>
                  <a:pt x="216354" y="0"/>
                </a:moveTo>
                <a:cubicBezTo>
                  <a:pt x="255605" y="0"/>
                  <a:pt x="291805" y="9672"/>
                  <a:pt x="324953" y="29016"/>
                </a:cubicBezTo>
                <a:cubicBezTo>
                  <a:pt x="358101" y="48360"/>
                  <a:pt x="384347" y="74606"/>
                  <a:pt x="403691" y="107754"/>
                </a:cubicBezTo>
                <a:cubicBezTo>
                  <a:pt x="423035" y="140902"/>
                  <a:pt x="432707" y="177102"/>
                  <a:pt x="432707" y="216354"/>
                </a:cubicBezTo>
                <a:cubicBezTo>
                  <a:pt x="432707" y="255605"/>
                  <a:pt x="423035" y="291805"/>
                  <a:pt x="403691" y="324953"/>
                </a:cubicBezTo>
                <a:cubicBezTo>
                  <a:pt x="384347" y="358101"/>
                  <a:pt x="358101" y="384347"/>
                  <a:pt x="324953" y="403691"/>
                </a:cubicBezTo>
                <a:cubicBezTo>
                  <a:pt x="291805" y="423035"/>
                  <a:pt x="255605" y="432707"/>
                  <a:pt x="216354" y="432707"/>
                </a:cubicBezTo>
                <a:cubicBezTo>
                  <a:pt x="177102" y="432707"/>
                  <a:pt x="140902" y="423035"/>
                  <a:pt x="107754" y="403691"/>
                </a:cubicBezTo>
                <a:cubicBezTo>
                  <a:pt x="74607" y="384347"/>
                  <a:pt x="48360" y="358101"/>
                  <a:pt x="29016" y="324953"/>
                </a:cubicBezTo>
                <a:cubicBezTo>
                  <a:pt x="9672" y="291805"/>
                  <a:pt x="0" y="255605"/>
                  <a:pt x="0" y="216354"/>
                </a:cubicBezTo>
                <a:cubicBezTo>
                  <a:pt x="0" y="177102"/>
                  <a:pt x="9672" y="140902"/>
                  <a:pt x="29016" y="107754"/>
                </a:cubicBezTo>
                <a:cubicBezTo>
                  <a:pt x="48360" y="74606"/>
                  <a:pt x="74607" y="48360"/>
                  <a:pt x="107754" y="29016"/>
                </a:cubicBezTo>
                <a:cubicBezTo>
                  <a:pt x="140902" y="9672"/>
                  <a:pt x="177102" y="0"/>
                  <a:pt x="216354" y="0"/>
                </a:cubicBezTo>
                <a:close/>
                <a:moveTo>
                  <a:pt x="243398" y="70428"/>
                </a:moveTo>
                <a:cubicBezTo>
                  <a:pt x="238515" y="70428"/>
                  <a:pt x="234289" y="72212"/>
                  <a:pt x="230721" y="75780"/>
                </a:cubicBezTo>
                <a:lnTo>
                  <a:pt x="102825" y="203677"/>
                </a:lnTo>
                <a:cubicBezTo>
                  <a:pt x="99256" y="207245"/>
                  <a:pt x="97472" y="211471"/>
                  <a:pt x="97472" y="216354"/>
                </a:cubicBezTo>
                <a:cubicBezTo>
                  <a:pt x="97472" y="221237"/>
                  <a:pt x="99256" y="225462"/>
                  <a:pt x="102825" y="229031"/>
                </a:cubicBezTo>
                <a:lnTo>
                  <a:pt x="230721" y="356927"/>
                </a:lnTo>
                <a:cubicBezTo>
                  <a:pt x="234289" y="360495"/>
                  <a:pt x="238515" y="362280"/>
                  <a:pt x="243398" y="362280"/>
                </a:cubicBezTo>
                <a:cubicBezTo>
                  <a:pt x="248281" y="362280"/>
                  <a:pt x="252507" y="360495"/>
                  <a:pt x="256075" y="356927"/>
                </a:cubicBezTo>
                <a:lnTo>
                  <a:pt x="284809" y="328193"/>
                </a:lnTo>
                <a:cubicBezTo>
                  <a:pt x="288377" y="324624"/>
                  <a:pt x="290162" y="320399"/>
                  <a:pt x="290162" y="315516"/>
                </a:cubicBezTo>
                <a:cubicBezTo>
                  <a:pt x="290162" y="310633"/>
                  <a:pt x="288377" y="306407"/>
                  <a:pt x="284809" y="302839"/>
                </a:cubicBezTo>
                <a:lnTo>
                  <a:pt x="198324" y="216354"/>
                </a:lnTo>
                <a:lnTo>
                  <a:pt x="284809" y="129868"/>
                </a:lnTo>
                <a:cubicBezTo>
                  <a:pt x="288377" y="126300"/>
                  <a:pt x="290162" y="122074"/>
                  <a:pt x="290162" y="117191"/>
                </a:cubicBezTo>
                <a:cubicBezTo>
                  <a:pt x="290162" y="112308"/>
                  <a:pt x="288377" y="108083"/>
                  <a:pt x="284809" y="104515"/>
                </a:cubicBezTo>
                <a:lnTo>
                  <a:pt x="256075" y="75780"/>
                </a:lnTo>
                <a:cubicBezTo>
                  <a:pt x="252507" y="72212"/>
                  <a:pt x="248281" y="70428"/>
                  <a:pt x="243398" y="70428"/>
                </a:cubicBezTo>
                <a:close/>
              </a:path>
            </a:pathLst>
          </a:custGeom>
          <a:solidFill>
            <a:srgbClr val="06657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Calibri"/>
              <a:buNone/>
              <a:tabLst/>
              <a:defRPr/>
            </a:pPr>
            <a:endParaRPr kumimoji="0" sz="13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6" name="Google Shape;578;p21">
            <a:extLst>
              <a:ext uri="{FF2B5EF4-FFF2-40B4-BE49-F238E27FC236}">
                <a16:creationId xmlns:a16="http://schemas.microsoft.com/office/drawing/2014/main" id="{B2A19E89-78C3-42DF-99F3-E62A270FA5E4}"/>
              </a:ext>
            </a:extLst>
          </p:cNvPr>
          <p:cNvSpPr/>
          <p:nvPr/>
        </p:nvSpPr>
        <p:spPr>
          <a:xfrm>
            <a:off x="10252787" y="1689334"/>
            <a:ext cx="230099" cy="230099"/>
          </a:xfrm>
          <a:custGeom>
            <a:avLst/>
            <a:gdLst/>
            <a:ahLst/>
            <a:cxnLst/>
            <a:rect l="l" t="t" r="r" b="b"/>
            <a:pathLst>
              <a:path w="432707" h="432707" extrusionOk="0">
                <a:moveTo>
                  <a:pt x="216354" y="0"/>
                </a:moveTo>
                <a:cubicBezTo>
                  <a:pt x="255604" y="0"/>
                  <a:pt x="291804" y="9672"/>
                  <a:pt x="324952" y="29016"/>
                </a:cubicBezTo>
                <a:cubicBezTo>
                  <a:pt x="358100" y="48360"/>
                  <a:pt x="384346" y="74606"/>
                  <a:pt x="403691" y="107754"/>
                </a:cubicBezTo>
                <a:cubicBezTo>
                  <a:pt x="423035" y="140902"/>
                  <a:pt x="432707" y="177102"/>
                  <a:pt x="432707" y="216354"/>
                </a:cubicBezTo>
                <a:cubicBezTo>
                  <a:pt x="432707" y="255605"/>
                  <a:pt x="423035" y="291805"/>
                  <a:pt x="403691" y="324953"/>
                </a:cubicBezTo>
                <a:cubicBezTo>
                  <a:pt x="384346" y="358101"/>
                  <a:pt x="358100" y="384347"/>
                  <a:pt x="324952" y="403691"/>
                </a:cubicBezTo>
                <a:cubicBezTo>
                  <a:pt x="291804" y="423035"/>
                  <a:pt x="255604" y="432707"/>
                  <a:pt x="216354" y="432707"/>
                </a:cubicBezTo>
                <a:cubicBezTo>
                  <a:pt x="177102" y="432707"/>
                  <a:pt x="140902" y="423035"/>
                  <a:pt x="107754" y="403691"/>
                </a:cubicBezTo>
                <a:cubicBezTo>
                  <a:pt x="74606" y="384347"/>
                  <a:pt x="48360" y="358101"/>
                  <a:pt x="29016" y="324953"/>
                </a:cubicBezTo>
                <a:cubicBezTo>
                  <a:pt x="9672" y="291805"/>
                  <a:pt x="0" y="255605"/>
                  <a:pt x="0" y="216354"/>
                </a:cubicBezTo>
                <a:cubicBezTo>
                  <a:pt x="0" y="177102"/>
                  <a:pt x="9672" y="140902"/>
                  <a:pt x="29016" y="107754"/>
                </a:cubicBezTo>
                <a:cubicBezTo>
                  <a:pt x="48360" y="74606"/>
                  <a:pt x="74606" y="48360"/>
                  <a:pt x="107754" y="29016"/>
                </a:cubicBezTo>
                <a:cubicBezTo>
                  <a:pt x="140902" y="9672"/>
                  <a:pt x="177102" y="0"/>
                  <a:pt x="216354" y="0"/>
                </a:cubicBezTo>
                <a:close/>
                <a:moveTo>
                  <a:pt x="189309" y="70428"/>
                </a:moveTo>
                <a:cubicBezTo>
                  <a:pt x="184426" y="70428"/>
                  <a:pt x="180200" y="72212"/>
                  <a:pt x="176632" y="75780"/>
                </a:cubicBezTo>
                <a:lnTo>
                  <a:pt x="147898" y="104515"/>
                </a:lnTo>
                <a:cubicBezTo>
                  <a:pt x="144330" y="108083"/>
                  <a:pt x="142545" y="112308"/>
                  <a:pt x="142545" y="117191"/>
                </a:cubicBezTo>
                <a:cubicBezTo>
                  <a:pt x="142545" y="122074"/>
                  <a:pt x="144330" y="126300"/>
                  <a:pt x="147898" y="129868"/>
                </a:cubicBezTo>
                <a:lnTo>
                  <a:pt x="234383" y="216354"/>
                </a:lnTo>
                <a:lnTo>
                  <a:pt x="147898" y="302839"/>
                </a:lnTo>
                <a:cubicBezTo>
                  <a:pt x="144330" y="306407"/>
                  <a:pt x="142545" y="310633"/>
                  <a:pt x="142545" y="315516"/>
                </a:cubicBezTo>
                <a:cubicBezTo>
                  <a:pt x="142545" y="320399"/>
                  <a:pt x="144330" y="324624"/>
                  <a:pt x="147898" y="328193"/>
                </a:cubicBezTo>
                <a:lnTo>
                  <a:pt x="176632" y="356927"/>
                </a:lnTo>
                <a:cubicBezTo>
                  <a:pt x="180200" y="360495"/>
                  <a:pt x="184426" y="362280"/>
                  <a:pt x="189309" y="362280"/>
                </a:cubicBezTo>
                <a:cubicBezTo>
                  <a:pt x="194192" y="362280"/>
                  <a:pt x="198418" y="360495"/>
                  <a:pt x="201986" y="356927"/>
                </a:cubicBezTo>
                <a:lnTo>
                  <a:pt x="329882" y="229031"/>
                </a:lnTo>
                <a:cubicBezTo>
                  <a:pt x="333451" y="225462"/>
                  <a:pt x="335235" y="221237"/>
                  <a:pt x="335235" y="216354"/>
                </a:cubicBezTo>
                <a:cubicBezTo>
                  <a:pt x="335235" y="211471"/>
                  <a:pt x="333451" y="207245"/>
                  <a:pt x="329882" y="203677"/>
                </a:cubicBezTo>
                <a:lnTo>
                  <a:pt x="201986" y="75780"/>
                </a:lnTo>
                <a:cubicBezTo>
                  <a:pt x="198418" y="72212"/>
                  <a:pt x="194192" y="70428"/>
                  <a:pt x="189309" y="70428"/>
                </a:cubicBezTo>
                <a:close/>
              </a:path>
            </a:pathLst>
          </a:custGeom>
          <a:solidFill>
            <a:srgbClr val="06657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Calibri"/>
              <a:buNone/>
              <a:tabLst/>
              <a:defRPr/>
            </a:pPr>
            <a:endParaRPr kumimoji="0" sz="13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7" name="Google Shape;579;p21">
            <a:extLst>
              <a:ext uri="{FF2B5EF4-FFF2-40B4-BE49-F238E27FC236}">
                <a16:creationId xmlns:a16="http://schemas.microsoft.com/office/drawing/2014/main" id="{DB267488-4A8D-4287-A671-811EAF7D2080}"/>
              </a:ext>
            </a:extLst>
          </p:cNvPr>
          <p:cNvSpPr/>
          <p:nvPr/>
        </p:nvSpPr>
        <p:spPr>
          <a:xfrm>
            <a:off x="10582015" y="1689334"/>
            <a:ext cx="230099" cy="230099"/>
          </a:xfrm>
          <a:custGeom>
            <a:avLst/>
            <a:gdLst/>
            <a:ahLst/>
            <a:cxnLst/>
            <a:rect l="l" t="t" r="r" b="b"/>
            <a:pathLst>
              <a:path w="432706" h="432707" extrusionOk="0">
                <a:moveTo>
                  <a:pt x="216353" y="0"/>
                </a:moveTo>
                <a:cubicBezTo>
                  <a:pt x="255605" y="0"/>
                  <a:pt x="291805" y="9672"/>
                  <a:pt x="324953" y="29016"/>
                </a:cubicBezTo>
                <a:cubicBezTo>
                  <a:pt x="358101" y="48360"/>
                  <a:pt x="384347" y="74606"/>
                  <a:pt x="403690" y="107754"/>
                </a:cubicBezTo>
                <a:cubicBezTo>
                  <a:pt x="423035" y="140902"/>
                  <a:pt x="432706" y="177102"/>
                  <a:pt x="432706" y="216354"/>
                </a:cubicBezTo>
                <a:cubicBezTo>
                  <a:pt x="432706" y="255605"/>
                  <a:pt x="423035" y="291805"/>
                  <a:pt x="403690" y="324953"/>
                </a:cubicBezTo>
                <a:cubicBezTo>
                  <a:pt x="384347" y="358101"/>
                  <a:pt x="358101" y="384347"/>
                  <a:pt x="324953" y="403691"/>
                </a:cubicBezTo>
                <a:cubicBezTo>
                  <a:pt x="291805" y="423035"/>
                  <a:pt x="255605" y="432707"/>
                  <a:pt x="216353" y="432707"/>
                </a:cubicBezTo>
                <a:cubicBezTo>
                  <a:pt x="177102" y="432707"/>
                  <a:pt x="140902" y="423035"/>
                  <a:pt x="107754" y="403691"/>
                </a:cubicBezTo>
                <a:cubicBezTo>
                  <a:pt x="74606" y="384347"/>
                  <a:pt x="48360" y="358101"/>
                  <a:pt x="29015" y="324953"/>
                </a:cubicBezTo>
                <a:cubicBezTo>
                  <a:pt x="9672" y="291805"/>
                  <a:pt x="0" y="255605"/>
                  <a:pt x="0" y="216354"/>
                </a:cubicBezTo>
                <a:cubicBezTo>
                  <a:pt x="0" y="177102"/>
                  <a:pt x="9672" y="140902"/>
                  <a:pt x="29015" y="107754"/>
                </a:cubicBezTo>
                <a:cubicBezTo>
                  <a:pt x="48360" y="74606"/>
                  <a:pt x="74606" y="48360"/>
                  <a:pt x="107754" y="29016"/>
                </a:cubicBezTo>
                <a:cubicBezTo>
                  <a:pt x="140902" y="9672"/>
                  <a:pt x="177102" y="0"/>
                  <a:pt x="216353" y="0"/>
                </a:cubicBezTo>
                <a:close/>
                <a:moveTo>
                  <a:pt x="216353" y="97472"/>
                </a:moveTo>
                <a:cubicBezTo>
                  <a:pt x="211471" y="97472"/>
                  <a:pt x="207245" y="99256"/>
                  <a:pt x="203676" y="102824"/>
                </a:cubicBezTo>
                <a:lnTo>
                  <a:pt x="75779" y="230721"/>
                </a:lnTo>
                <a:cubicBezTo>
                  <a:pt x="72212" y="234289"/>
                  <a:pt x="70427" y="238515"/>
                  <a:pt x="70427" y="243398"/>
                </a:cubicBezTo>
                <a:cubicBezTo>
                  <a:pt x="70427" y="248281"/>
                  <a:pt x="72212" y="252506"/>
                  <a:pt x="75779" y="256075"/>
                </a:cubicBezTo>
                <a:lnTo>
                  <a:pt x="104514" y="284809"/>
                </a:lnTo>
                <a:cubicBezTo>
                  <a:pt x="108083" y="288377"/>
                  <a:pt x="112309" y="290162"/>
                  <a:pt x="117191" y="290162"/>
                </a:cubicBezTo>
                <a:cubicBezTo>
                  <a:pt x="122074" y="290162"/>
                  <a:pt x="126300" y="288377"/>
                  <a:pt x="129868" y="284809"/>
                </a:cubicBezTo>
                <a:lnTo>
                  <a:pt x="216353" y="198324"/>
                </a:lnTo>
                <a:lnTo>
                  <a:pt x="302838" y="284809"/>
                </a:lnTo>
                <a:cubicBezTo>
                  <a:pt x="306407" y="288377"/>
                  <a:pt x="310633" y="290162"/>
                  <a:pt x="315515" y="290162"/>
                </a:cubicBezTo>
                <a:cubicBezTo>
                  <a:pt x="320398" y="290162"/>
                  <a:pt x="324624" y="288377"/>
                  <a:pt x="328192" y="284809"/>
                </a:cubicBezTo>
                <a:lnTo>
                  <a:pt x="356927" y="256075"/>
                </a:lnTo>
                <a:cubicBezTo>
                  <a:pt x="360495" y="252506"/>
                  <a:pt x="362279" y="248281"/>
                  <a:pt x="362279" y="243398"/>
                </a:cubicBezTo>
                <a:cubicBezTo>
                  <a:pt x="362279" y="238515"/>
                  <a:pt x="360495" y="234289"/>
                  <a:pt x="356927" y="230721"/>
                </a:cubicBezTo>
                <a:lnTo>
                  <a:pt x="229030" y="102824"/>
                </a:lnTo>
                <a:cubicBezTo>
                  <a:pt x="225462" y="99256"/>
                  <a:pt x="221236" y="97472"/>
                  <a:pt x="216353" y="97472"/>
                </a:cubicBezTo>
                <a:close/>
              </a:path>
            </a:pathLst>
          </a:custGeom>
          <a:solidFill>
            <a:srgbClr val="06657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Calibri"/>
              <a:buNone/>
              <a:tabLst/>
              <a:defRPr/>
            </a:pPr>
            <a:endParaRPr kumimoji="0" sz="13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8" name="Google Shape;580;p21">
            <a:extLst>
              <a:ext uri="{FF2B5EF4-FFF2-40B4-BE49-F238E27FC236}">
                <a16:creationId xmlns:a16="http://schemas.microsoft.com/office/drawing/2014/main" id="{51F6A184-F512-4D23-98E3-5842B29B8763}"/>
              </a:ext>
            </a:extLst>
          </p:cNvPr>
          <p:cNvSpPr/>
          <p:nvPr/>
        </p:nvSpPr>
        <p:spPr>
          <a:xfrm>
            <a:off x="10916311" y="1689334"/>
            <a:ext cx="230099" cy="230099"/>
          </a:xfrm>
          <a:custGeom>
            <a:avLst/>
            <a:gdLst/>
            <a:ahLst/>
            <a:cxnLst/>
            <a:rect l="l" t="t" r="r" b="b"/>
            <a:pathLst>
              <a:path w="432707" h="432707" extrusionOk="0">
                <a:moveTo>
                  <a:pt x="216353" y="0"/>
                </a:moveTo>
                <a:cubicBezTo>
                  <a:pt x="255605" y="0"/>
                  <a:pt x="291805" y="9672"/>
                  <a:pt x="324953" y="29016"/>
                </a:cubicBezTo>
                <a:cubicBezTo>
                  <a:pt x="358100" y="48360"/>
                  <a:pt x="384347" y="74606"/>
                  <a:pt x="403691" y="107754"/>
                </a:cubicBezTo>
                <a:cubicBezTo>
                  <a:pt x="423034" y="140902"/>
                  <a:pt x="432707" y="177102"/>
                  <a:pt x="432707" y="216354"/>
                </a:cubicBezTo>
                <a:cubicBezTo>
                  <a:pt x="432707" y="255605"/>
                  <a:pt x="423034" y="291805"/>
                  <a:pt x="403691" y="324953"/>
                </a:cubicBezTo>
                <a:cubicBezTo>
                  <a:pt x="384347" y="358101"/>
                  <a:pt x="358100" y="384347"/>
                  <a:pt x="324953" y="403691"/>
                </a:cubicBezTo>
                <a:cubicBezTo>
                  <a:pt x="291805" y="423035"/>
                  <a:pt x="255605" y="432707"/>
                  <a:pt x="216353" y="432707"/>
                </a:cubicBezTo>
                <a:cubicBezTo>
                  <a:pt x="177101" y="432707"/>
                  <a:pt x="140902" y="423035"/>
                  <a:pt x="107754" y="403691"/>
                </a:cubicBezTo>
                <a:cubicBezTo>
                  <a:pt x="74606" y="384347"/>
                  <a:pt x="48360" y="358101"/>
                  <a:pt x="29016" y="324953"/>
                </a:cubicBezTo>
                <a:cubicBezTo>
                  <a:pt x="9672" y="291805"/>
                  <a:pt x="0" y="255605"/>
                  <a:pt x="0" y="216354"/>
                </a:cubicBezTo>
                <a:cubicBezTo>
                  <a:pt x="0" y="177102"/>
                  <a:pt x="9672" y="140902"/>
                  <a:pt x="29016" y="107754"/>
                </a:cubicBezTo>
                <a:cubicBezTo>
                  <a:pt x="48360" y="74606"/>
                  <a:pt x="74606" y="48360"/>
                  <a:pt x="107754" y="29016"/>
                </a:cubicBezTo>
                <a:cubicBezTo>
                  <a:pt x="140902" y="9672"/>
                  <a:pt x="177101" y="0"/>
                  <a:pt x="216353" y="0"/>
                </a:cubicBezTo>
                <a:close/>
                <a:moveTo>
                  <a:pt x="117191" y="142545"/>
                </a:moveTo>
                <a:cubicBezTo>
                  <a:pt x="112308" y="142545"/>
                  <a:pt x="108082" y="144330"/>
                  <a:pt x="104514" y="147898"/>
                </a:cubicBezTo>
                <a:lnTo>
                  <a:pt x="75780" y="176632"/>
                </a:lnTo>
                <a:cubicBezTo>
                  <a:pt x="72212" y="180201"/>
                  <a:pt x="70427" y="184426"/>
                  <a:pt x="70427" y="189309"/>
                </a:cubicBezTo>
                <a:cubicBezTo>
                  <a:pt x="70427" y="194192"/>
                  <a:pt x="72212" y="198418"/>
                  <a:pt x="75780" y="201986"/>
                </a:cubicBezTo>
                <a:lnTo>
                  <a:pt x="203677" y="329883"/>
                </a:lnTo>
                <a:cubicBezTo>
                  <a:pt x="207244" y="333451"/>
                  <a:pt x="211470" y="335235"/>
                  <a:pt x="216353" y="335235"/>
                </a:cubicBezTo>
                <a:cubicBezTo>
                  <a:pt x="221236" y="335235"/>
                  <a:pt x="225462" y="333451"/>
                  <a:pt x="229031" y="329883"/>
                </a:cubicBezTo>
                <a:lnTo>
                  <a:pt x="356927" y="201986"/>
                </a:lnTo>
                <a:cubicBezTo>
                  <a:pt x="360495" y="198418"/>
                  <a:pt x="362279" y="194192"/>
                  <a:pt x="362279" y="189309"/>
                </a:cubicBezTo>
                <a:cubicBezTo>
                  <a:pt x="362279" y="184426"/>
                  <a:pt x="360495" y="180201"/>
                  <a:pt x="356927" y="176632"/>
                </a:cubicBezTo>
                <a:lnTo>
                  <a:pt x="328193" y="147898"/>
                </a:lnTo>
                <a:cubicBezTo>
                  <a:pt x="324624" y="144330"/>
                  <a:pt x="320398" y="142545"/>
                  <a:pt x="315515" y="142545"/>
                </a:cubicBezTo>
                <a:cubicBezTo>
                  <a:pt x="310632" y="142545"/>
                  <a:pt x="306406" y="144330"/>
                  <a:pt x="302839" y="147898"/>
                </a:cubicBezTo>
                <a:lnTo>
                  <a:pt x="216353" y="234383"/>
                </a:lnTo>
                <a:lnTo>
                  <a:pt x="129869" y="147898"/>
                </a:lnTo>
                <a:cubicBezTo>
                  <a:pt x="126300" y="144330"/>
                  <a:pt x="122074" y="142545"/>
                  <a:pt x="117191" y="142545"/>
                </a:cubicBezTo>
                <a:close/>
              </a:path>
            </a:pathLst>
          </a:custGeom>
          <a:solidFill>
            <a:srgbClr val="06657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Calibri"/>
              <a:buNone/>
              <a:tabLst/>
              <a:defRPr/>
            </a:pPr>
            <a:endParaRPr kumimoji="0" sz="13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9" name="Google Shape;581;p21">
            <a:extLst>
              <a:ext uri="{FF2B5EF4-FFF2-40B4-BE49-F238E27FC236}">
                <a16:creationId xmlns:a16="http://schemas.microsoft.com/office/drawing/2014/main" id="{A8D108D2-8FB6-491B-BA8C-65E8C55DD076}"/>
              </a:ext>
            </a:extLst>
          </p:cNvPr>
          <p:cNvSpPr/>
          <p:nvPr/>
        </p:nvSpPr>
        <p:spPr>
          <a:xfrm>
            <a:off x="11245540" y="1689334"/>
            <a:ext cx="210924" cy="239687"/>
          </a:xfrm>
          <a:custGeom>
            <a:avLst/>
            <a:gdLst/>
            <a:ahLst/>
            <a:cxnLst/>
            <a:rect l="l" t="t" r="r" b="b"/>
            <a:pathLst>
              <a:path w="396648" h="450737" extrusionOk="0">
                <a:moveTo>
                  <a:pt x="0" y="0"/>
                </a:moveTo>
                <a:lnTo>
                  <a:pt x="396648" y="0"/>
                </a:lnTo>
                <a:lnTo>
                  <a:pt x="360589" y="405099"/>
                </a:lnTo>
                <a:lnTo>
                  <a:pt x="197760" y="450737"/>
                </a:lnTo>
                <a:lnTo>
                  <a:pt x="36058" y="405099"/>
                </a:lnTo>
                <a:lnTo>
                  <a:pt x="0" y="0"/>
                </a:lnTo>
                <a:close/>
                <a:moveTo>
                  <a:pt x="73808" y="82823"/>
                </a:moveTo>
                <a:lnTo>
                  <a:pt x="87048" y="233256"/>
                </a:lnTo>
                <a:lnTo>
                  <a:pt x="259455" y="233256"/>
                </a:lnTo>
                <a:lnTo>
                  <a:pt x="253258" y="297486"/>
                </a:lnTo>
                <a:lnTo>
                  <a:pt x="197760" y="312417"/>
                </a:lnTo>
                <a:lnTo>
                  <a:pt x="142545" y="297486"/>
                </a:lnTo>
                <a:lnTo>
                  <a:pt x="138883" y="258047"/>
                </a:lnTo>
                <a:lnTo>
                  <a:pt x="89584" y="258047"/>
                </a:lnTo>
                <a:lnTo>
                  <a:pt x="95781" y="336362"/>
                </a:lnTo>
                <a:lnTo>
                  <a:pt x="197760" y="364533"/>
                </a:lnTo>
                <a:lnTo>
                  <a:pt x="198888" y="364533"/>
                </a:lnTo>
                <a:lnTo>
                  <a:pt x="198888" y="364252"/>
                </a:lnTo>
                <a:lnTo>
                  <a:pt x="300021" y="336362"/>
                </a:lnTo>
                <a:lnTo>
                  <a:pt x="314106" y="183112"/>
                </a:lnTo>
                <a:lnTo>
                  <a:pt x="132685" y="183112"/>
                </a:lnTo>
                <a:lnTo>
                  <a:pt x="128459" y="132122"/>
                </a:lnTo>
                <a:lnTo>
                  <a:pt x="318333" y="132122"/>
                </a:lnTo>
                <a:lnTo>
                  <a:pt x="322839" y="82823"/>
                </a:lnTo>
                <a:lnTo>
                  <a:pt x="73808" y="82823"/>
                </a:lnTo>
                <a:close/>
              </a:path>
            </a:pathLst>
          </a:custGeom>
          <a:solidFill>
            <a:srgbClr val="06657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Calibri"/>
              <a:buNone/>
              <a:tabLst/>
              <a:defRPr/>
            </a:pPr>
            <a:endParaRPr kumimoji="0" sz="13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0" name="Google Shape;582;p21">
            <a:extLst>
              <a:ext uri="{FF2B5EF4-FFF2-40B4-BE49-F238E27FC236}">
                <a16:creationId xmlns:a16="http://schemas.microsoft.com/office/drawing/2014/main" id="{4D90C34D-5B7D-41FA-88E2-CE9E18922811}"/>
              </a:ext>
            </a:extLst>
          </p:cNvPr>
          <p:cNvSpPr/>
          <p:nvPr/>
        </p:nvSpPr>
        <p:spPr>
          <a:xfrm>
            <a:off x="6919970" y="1708509"/>
            <a:ext cx="287617" cy="191749"/>
          </a:xfrm>
          <a:custGeom>
            <a:avLst/>
            <a:gdLst/>
            <a:ahLst/>
            <a:cxnLst/>
            <a:rect l="l" t="t" r="r" b="b"/>
            <a:pathLst>
              <a:path w="540870" h="360589" extrusionOk="0">
                <a:moveTo>
                  <a:pt x="288465" y="0"/>
                </a:moveTo>
                <a:lnTo>
                  <a:pt x="504818" y="0"/>
                </a:lnTo>
                <a:cubicBezTo>
                  <a:pt x="511955" y="0"/>
                  <a:pt x="518481" y="1925"/>
                  <a:pt x="524397" y="5775"/>
                </a:cubicBezTo>
                <a:cubicBezTo>
                  <a:pt x="530313" y="9625"/>
                  <a:pt x="534774" y="14743"/>
                  <a:pt x="537779" y="21128"/>
                </a:cubicBezTo>
                <a:cubicBezTo>
                  <a:pt x="540596" y="27514"/>
                  <a:pt x="541488" y="34228"/>
                  <a:pt x="540455" y="41270"/>
                </a:cubicBezTo>
                <a:cubicBezTo>
                  <a:pt x="539422" y="48313"/>
                  <a:pt x="536558" y="54464"/>
                  <a:pt x="531863" y="59723"/>
                </a:cubicBezTo>
                <a:lnTo>
                  <a:pt x="279450" y="348194"/>
                </a:lnTo>
                <a:cubicBezTo>
                  <a:pt x="272313" y="356457"/>
                  <a:pt x="263299" y="360589"/>
                  <a:pt x="252406" y="360589"/>
                </a:cubicBezTo>
                <a:lnTo>
                  <a:pt x="36052" y="360589"/>
                </a:lnTo>
                <a:cubicBezTo>
                  <a:pt x="28915" y="360589"/>
                  <a:pt x="22389" y="358664"/>
                  <a:pt x="16473" y="354814"/>
                </a:cubicBezTo>
                <a:cubicBezTo>
                  <a:pt x="10557" y="350964"/>
                  <a:pt x="6097" y="345846"/>
                  <a:pt x="3092" y="339461"/>
                </a:cubicBezTo>
                <a:cubicBezTo>
                  <a:pt x="275" y="333075"/>
                  <a:pt x="-617" y="326361"/>
                  <a:pt x="416" y="319319"/>
                </a:cubicBezTo>
                <a:cubicBezTo>
                  <a:pt x="1449" y="312276"/>
                  <a:pt x="4313" y="306125"/>
                  <a:pt x="9008" y="300867"/>
                </a:cubicBezTo>
                <a:lnTo>
                  <a:pt x="261421" y="12395"/>
                </a:lnTo>
                <a:cubicBezTo>
                  <a:pt x="268557" y="4132"/>
                  <a:pt x="277572" y="0"/>
                  <a:pt x="288465" y="0"/>
                </a:cubicBezTo>
                <a:close/>
                <a:moveTo>
                  <a:pt x="130707" y="216353"/>
                </a:moveTo>
                <a:lnTo>
                  <a:pt x="36052" y="324530"/>
                </a:lnTo>
                <a:lnTo>
                  <a:pt x="252406" y="324530"/>
                </a:lnTo>
                <a:lnTo>
                  <a:pt x="347061" y="216353"/>
                </a:lnTo>
                <a:lnTo>
                  <a:pt x="130707" y="216353"/>
                </a:lnTo>
                <a:close/>
              </a:path>
            </a:pathLst>
          </a:custGeom>
          <a:solidFill>
            <a:srgbClr val="06657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Calibri"/>
              <a:buNone/>
              <a:tabLst/>
              <a:defRPr/>
            </a:pPr>
            <a:endParaRPr kumimoji="0" sz="13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1" name="Google Shape;583;p21">
            <a:extLst>
              <a:ext uri="{FF2B5EF4-FFF2-40B4-BE49-F238E27FC236}">
                <a16:creationId xmlns:a16="http://schemas.microsoft.com/office/drawing/2014/main" id="{4BFF85EA-D2FF-4850-9D29-9A75AF0E283D}"/>
              </a:ext>
            </a:extLst>
          </p:cNvPr>
          <p:cNvSpPr/>
          <p:nvPr/>
        </p:nvSpPr>
        <p:spPr>
          <a:xfrm>
            <a:off x="9553805" y="1708509"/>
            <a:ext cx="262981" cy="191749"/>
          </a:xfrm>
          <a:custGeom>
            <a:avLst/>
            <a:gdLst/>
            <a:ahLst/>
            <a:cxnLst/>
            <a:rect l="l" t="t" r="r" b="b"/>
            <a:pathLst>
              <a:path w="494542" h="360589" extrusionOk="0">
                <a:moveTo>
                  <a:pt x="14367" y="0"/>
                </a:moveTo>
                <a:lnTo>
                  <a:pt x="373830" y="0"/>
                </a:lnTo>
                <a:cubicBezTo>
                  <a:pt x="392798" y="0"/>
                  <a:pt x="410593" y="3803"/>
                  <a:pt x="427214" y="11409"/>
                </a:cubicBezTo>
                <a:cubicBezTo>
                  <a:pt x="443835" y="19015"/>
                  <a:pt x="457685" y="29673"/>
                  <a:pt x="468766" y="43383"/>
                </a:cubicBezTo>
                <a:cubicBezTo>
                  <a:pt x="480035" y="57093"/>
                  <a:pt x="487641" y="72916"/>
                  <a:pt x="491585" y="90851"/>
                </a:cubicBezTo>
                <a:cubicBezTo>
                  <a:pt x="495528" y="108787"/>
                  <a:pt x="495528" y="127051"/>
                  <a:pt x="491585" y="145644"/>
                </a:cubicBezTo>
                <a:lnTo>
                  <a:pt x="445384" y="360589"/>
                </a:lnTo>
                <a:lnTo>
                  <a:pt x="351293" y="360589"/>
                </a:lnTo>
                <a:lnTo>
                  <a:pt x="401437" y="126206"/>
                </a:lnTo>
                <a:cubicBezTo>
                  <a:pt x="403879" y="115689"/>
                  <a:pt x="402470" y="107425"/>
                  <a:pt x="397212" y="101416"/>
                </a:cubicBezTo>
                <a:cubicBezTo>
                  <a:pt x="392141" y="95218"/>
                  <a:pt x="384347" y="92119"/>
                  <a:pt x="373830" y="92119"/>
                </a:cubicBezTo>
                <a:lnTo>
                  <a:pt x="326221" y="92119"/>
                </a:lnTo>
                <a:lnTo>
                  <a:pt x="268752" y="360589"/>
                </a:lnTo>
                <a:lnTo>
                  <a:pt x="174660" y="360589"/>
                </a:lnTo>
                <a:lnTo>
                  <a:pt x="232129" y="92119"/>
                </a:lnTo>
                <a:lnTo>
                  <a:pt x="151560" y="92119"/>
                </a:lnTo>
                <a:lnTo>
                  <a:pt x="94091" y="360589"/>
                </a:lnTo>
                <a:lnTo>
                  <a:pt x="0" y="360589"/>
                </a:lnTo>
                <a:lnTo>
                  <a:pt x="57469" y="92119"/>
                </a:lnTo>
                <a:lnTo>
                  <a:pt x="14367" y="0"/>
                </a:lnTo>
                <a:close/>
              </a:path>
            </a:pathLst>
          </a:custGeom>
          <a:solidFill>
            <a:srgbClr val="06657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Calibri"/>
              <a:buNone/>
              <a:tabLst/>
              <a:defRPr/>
            </a:pPr>
            <a:endParaRPr kumimoji="0" sz="13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2" name="Google Shape;584;p21">
            <a:extLst>
              <a:ext uri="{FF2B5EF4-FFF2-40B4-BE49-F238E27FC236}">
                <a16:creationId xmlns:a16="http://schemas.microsoft.com/office/drawing/2014/main" id="{608D096D-21BC-4C87-BE69-EBCC03A85872}"/>
              </a:ext>
            </a:extLst>
          </p:cNvPr>
          <p:cNvSpPr/>
          <p:nvPr/>
        </p:nvSpPr>
        <p:spPr>
          <a:xfrm>
            <a:off x="6262256" y="1692479"/>
            <a:ext cx="229051" cy="207778"/>
          </a:xfrm>
          <a:custGeom>
            <a:avLst/>
            <a:gdLst/>
            <a:ahLst/>
            <a:cxnLst/>
            <a:rect l="l" t="t" r="r" b="b"/>
            <a:pathLst>
              <a:path w="430736" h="390732" extrusionOk="0">
                <a:moveTo>
                  <a:pt x="846" y="137756"/>
                </a:moveTo>
                <a:lnTo>
                  <a:pt x="78598" y="137756"/>
                </a:lnTo>
                <a:lnTo>
                  <a:pt x="117755" y="201986"/>
                </a:lnTo>
                <a:cubicBezTo>
                  <a:pt x="118131" y="202737"/>
                  <a:pt x="120291" y="206681"/>
                  <a:pt x="124235" y="213818"/>
                </a:cubicBezTo>
                <a:cubicBezTo>
                  <a:pt x="125737" y="215508"/>
                  <a:pt x="126770" y="217480"/>
                  <a:pt x="127334" y="219734"/>
                </a:cubicBezTo>
                <a:lnTo>
                  <a:pt x="128178" y="219734"/>
                </a:lnTo>
                <a:cubicBezTo>
                  <a:pt x="128742" y="218044"/>
                  <a:pt x="129775" y="216072"/>
                  <a:pt x="131278" y="213818"/>
                </a:cubicBezTo>
                <a:lnTo>
                  <a:pt x="138320" y="201986"/>
                </a:lnTo>
                <a:lnTo>
                  <a:pt x="177760" y="137756"/>
                </a:lnTo>
                <a:lnTo>
                  <a:pt x="250159" y="137756"/>
                </a:lnTo>
                <a:lnTo>
                  <a:pt x="250159" y="185084"/>
                </a:lnTo>
                <a:lnTo>
                  <a:pt x="214946" y="185084"/>
                </a:lnTo>
                <a:lnTo>
                  <a:pt x="163111" y="260300"/>
                </a:lnTo>
                <a:lnTo>
                  <a:pt x="220580" y="343687"/>
                </a:lnTo>
                <a:lnTo>
                  <a:pt x="251286" y="343687"/>
                </a:lnTo>
                <a:lnTo>
                  <a:pt x="251286" y="390732"/>
                </a:lnTo>
                <a:lnTo>
                  <a:pt x="181422" y="390732"/>
                </a:lnTo>
                <a:lnTo>
                  <a:pt x="136630" y="319741"/>
                </a:lnTo>
                <a:lnTo>
                  <a:pt x="129869" y="307909"/>
                </a:lnTo>
                <a:cubicBezTo>
                  <a:pt x="128367" y="306219"/>
                  <a:pt x="127334" y="304247"/>
                  <a:pt x="126770" y="301993"/>
                </a:cubicBezTo>
                <a:lnTo>
                  <a:pt x="125925" y="301993"/>
                </a:lnTo>
                <a:lnTo>
                  <a:pt x="123390" y="307909"/>
                </a:lnTo>
                <a:cubicBezTo>
                  <a:pt x="121512" y="311666"/>
                  <a:pt x="119164" y="315797"/>
                  <a:pt x="116347" y="320305"/>
                </a:cubicBezTo>
                <a:lnTo>
                  <a:pt x="72682" y="390732"/>
                </a:lnTo>
                <a:lnTo>
                  <a:pt x="0" y="390732"/>
                </a:lnTo>
                <a:lnTo>
                  <a:pt x="0" y="343687"/>
                </a:lnTo>
                <a:lnTo>
                  <a:pt x="36059" y="343687"/>
                </a:lnTo>
                <a:lnTo>
                  <a:pt x="91556" y="261709"/>
                </a:lnTo>
                <a:lnTo>
                  <a:pt x="39440" y="185084"/>
                </a:lnTo>
                <a:lnTo>
                  <a:pt x="846" y="185084"/>
                </a:lnTo>
                <a:close/>
                <a:moveTo>
                  <a:pt x="358055" y="0"/>
                </a:moveTo>
                <a:cubicBezTo>
                  <a:pt x="378713" y="0"/>
                  <a:pt x="395428" y="5587"/>
                  <a:pt x="408199" y="16762"/>
                </a:cubicBezTo>
                <a:cubicBezTo>
                  <a:pt x="420970" y="27936"/>
                  <a:pt x="427355" y="42820"/>
                  <a:pt x="427355" y="61413"/>
                </a:cubicBezTo>
                <a:cubicBezTo>
                  <a:pt x="427355" y="71930"/>
                  <a:pt x="425055" y="81602"/>
                  <a:pt x="420453" y="90429"/>
                </a:cubicBezTo>
                <a:cubicBezTo>
                  <a:pt x="415852" y="99256"/>
                  <a:pt x="410030" y="106440"/>
                  <a:pt x="402987" y="111980"/>
                </a:cubicBezTo>
                <a:cubicBezTo>
                  <a:pt x="395945" y="117520"/>
                  <a:pt x="388291" y="123013"/>
                  <a:pt x="380028" y="128460"/>
                </a:cubicBezTo>
                <a:cubicBezTo>
                  <a:pt x="371764" y="133906"/>
                  <a:pt x="364064" y="138648"/>
                  <a:pt x="356928" y="142686"/>
                </a:cubicBezTo>
                <a:cubicBezTo>
                  <a:pt x="349791" y="146724"/>
                  <a:pt x="343640" y="151560"/>
                  <a:pt x="338476" y="157194"/>
                </a:cubicBezTo>
                <a:cubicBezTo>
                  <a:pt x="333311" y="162829"/>
                  <a:pt x="330447" y="168744"/>
                  <a:pt x="329883" y="174942"/>
                </a:cubicBezTo>
                <a:lnTo>
                  <a:pt x="395240" y="174942"/>
                </a:lnTo>
                <a:lnTo>
                  <a:pt x="395240" y="152405"/>
                </a:lnTo>
                <a:lnTo>
                  <a:pt x="430736" y="152405"/>
                </a:lnTo>
                <a:lnTo>
                  <a:pt x="430736" y="210438"/>
                </a:lnTo>
                <a:lnTo>
                  <a:pt x="285936" y="210438"/>
                </a:lnTo>
                <a:lnTo>
                  <a:pt x="285092" y="202831"/>
                </a:lnTo>
                <a:cubicBezTo>
                  <a:pt x="284340" y="197573"/>
                  <a:pt x="283965" y="193253"/>
                  <a:pt x="283965" y="189873"/>
                </a:cubicBezTo>
                <a:cubicBezTo>
                  <a:pt x="283965" y="177853"/>
                  <a:pt x="286406" y="166866"/>
                  <a:pt x="291289" y="156913"/>
                </a:cubicBezTo>
                <a:cubicBezTo>
                  <a:pt x="296172" y="146959"/>
                  <a:pt x="302276" y="138836"/>
                  <a:pt x="309600" y="132545"/>
                </a:cubicBezTo>
                <a:cubicBezTo>
                  <a:pt x="316925" y="126253"/>
                  <a:pt x="324812" y="120149"/>
                  <a:pt x="333264" y="114233"/>
                </a:cubicBezTo>
                <a:cubicBezTo>
                  <a:pt x="341715" y="108317"/>
                  <a:pt x="349603" y="103200"/>
                  <a:pt x="356928" y="98880"/>
                </a:cubicBezTo>
                <a:cubicBezTo>
                  <a:pt x="364252" y="94561"/>
                  <a:pt x="370356" y="89490"/>
                  <a:pt x="375239" y="83668"/>
                </a:cubicBezTo>
                <a:cubicBezTo>
                  <a:pt x="380122" y="77846"/>
                  <a:pt x="382563" y="71836"/>
                  <a:pt x="382563" y="65638"/>
                </a:cubicBezTo>
                <a:cubicBezTo>
                  <a:pt x="382563" y="58502"/>
                  <a:pt x="379793" y="52633"/>
                  <a:pt x="374253" y="48031"/>
                </a:cubicBezTo>
                <a:cubicBezTo>
                  <a:pt x="368713" y="43430"/>
                  <a:pt x="362092" y="41130"/>
                  <a:pt x="354392" y="41130"/>
                </a:cubicBezTo>
                <a:cubicBezTo>
                  <a:pt x="344814" y="41130"/>
                  <a:pt x="335705" y="44792"/>
                  <a:pt x="327066" y="52116"/>
                </a:cubicBezTo>
                <a:cubicBezTo>
                  <a:pt x="324437" y="54182"/>
                  <a:pt x="321056" y="57751"/>
                  <a:pt x="316925" y="62821"/>
                </a:cubicBezTo>
                <a:lnTo>
                  <a:pt x="287345" y="36904"/>
                </a:lnTo>
                <a:cubicBezTo>
                  <a:pt x="292228" y="29955"/>
                  <a:pt x="298144" y="23758"/>
                  <a:pt x="305093" y="18311"/>
                </a:cubicBezTo>
                <a:cubicBezTo>
                  <a:pt x="320681" y="6104"/>
                  <a:pt x="338335" y="0"/>
                  <a:pt x="358055" y="0"/>
                </a:cubicBezTo>
                <a:close/>
              </a:path>
            </a:pathLst>
          </a:custGeom>
          <a:solidFill>
            <a:srgbClr val="06657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Calibri"/>
              <a:buNone/>
              <a:tabLst/>
              <a:defRPr/>
            </a:pPr>
            <a:endParaRPr kumimoji="0" sz="13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3" name="Google Shape;585;p21">
            <a:extLst>
              <a:ext uri="{FF2B5EF4-FFF2-40B4-BE49-F238E27FC236}">
                <a16:creationId xmlns:a16="http://schemas.microsoft.com/office/drawing/2014/main" id="{896ED9AE-205A-4DA4-A17F-6E59935425A3}"/>
              </a:ext>
            </a:extLst>
          </p:cNvPr>
          <p:cNvSpPr/>
          <p:nvPr/>
        </p:nvSpPr>
        <p:spPr>
          <a:xfrm>
            <a:off x="7659469" y="1670158"/>
            <a:ext cx="172574" cy="249274"/>
          </a:xfrm>
          <a:custGeom>
            <a:avLst/>
            <a:gdLst/>
            <a:ahLst/>
            <a:cxnLst/>
            <a:rect l="l" t="t" r="r" b="b"/>
            <a:pathLst>
              <a:path w="324531" h="468766" extrusionOk="0">
                <a:moveTo>
                  <a:pt x="18030" y="180295"/>
                </a:moveTo>
                <a:cubicBezTo>
                  <a:pt x="22913" y="180295"/>
                  <a:pt x="27138" y="182079"/>
                  <a:pt x="30707" y="185647"/>
                </a:cubicBezTo>
                <a:cubicBezTo>
                  <a:pt x="34275" y="189216"/>
                  <a:pt x="36059" y="193441"/>
                  <a:pt x="36059" y="198324"/>
                </a:cubicBezTo>
                <a:lnTo>
                  <a:pt x="36059" y="234383"/>
                </a:lnTo>
                <a:cubicBezTo>
                  <a:pt x="36059" y="269127"/>
                  <a:pt x="48408" y="298848"/>
                  <a:pt x="73104" y="323544"/>
                </a:cubicBezTo>
                <a:cubicBezTo>
                  <a:pt x="97801" y="348241"/>
                  <a:pt x="127521" y="360589"/>
                  <a:pt x="162266" y="360589"/>
                </a:cubicBezTo>
                <a:cubicBezTo>
                  <a:pt x="197010" y="360589"/>
                  <a:pt x="226730" y="348241"/>
                  <a:pt x="251427" y="323544"/>
                </a:cubicBezTo>
                <a:cubicBezTo>
                  <a:pt x="276123" y="298848"/>
                  <a:pt x="288472" y="269127"/>
                  <a:pt x="288472" y="234383"/>
                </a:cubicBezTo>
                <a:lnTo>
                  <a:pt x="288472" y="198324"/>
                </a:lnTo>
                <a:cubicBezTo>
                  <a:pt x="288472" y="193441"/>
                  <a:pt x="290256" y="189216"/>
                  <a:pt x="293824" y="185647"/>
                </a:cubicBezTo>
                <a:cubicBezTo>
                  <a:pt x="297393" y="182079"/>
                  <a:pt x="301618" y="180295"/>
                  <a:pt x="306502" y="180295"/>
                </a:cubicBezTo>
                <a:cubicBezTo>
                  <a:pt x="311384" y="180295"/>
                  <a:pt x="315610" y="182079"/>
                  <a:pt x="319178" y="185647"/>
                </a:cubicBezTo>
                <a:cubicBezTo>
                  <a:pt x="322746" y="189216"/>
                  <a:pt x="324531" y="193441"/>
                  <a:pt x="324531" y="198324"/>
                </a:cubicBezTo>
                <a:lnTo>
                  <a:pt x="324531" y="234383"/>
                </a:lnTo>
                <a:cubicBezTo>
                  <a:pt x="324531" y="275888"/>
                  <a:pt x="310680" y="311994"/>
                  <a:pt x="282978" y="342701"/>
                </a:cubicBezTo>
                <a:cubicBezTo>
                  <a:pt x="255277" y="373407"/>
                  <a:pt x="221049" y="391014"/>
                  <a:pt x="180295" y="395521"/>
                </a:cubicBezTo>
                <a:lnTo>
                  <a:pt x="180295" y="432707"/>
                </a:lnTo>
                <a:lnTo>
                  <a:pt x="252413" y="432707"/>
                </a:lnTo>
                <a:cubicBezTo>
                  <a:pt x="257296" y="432707"/>
                  <a:pt x="261522" y="434491"/>
                  <a:pt x="265089" y="438060"/>
                </a:cubicBezTo>
                <a:cubicBezTo>
                  <a:pt x="268658" y="441628"/>
                  <a:pt x="270443" y="445854"/>
                  <a:pt x="270443" y="450737"/>
                </a:cubicBezTo>
                <a:cubicBezTo>
                  <a:pt x="270443" y="455620"/>
                  <a:pt x="268658" y="459845"/>
                  <a:pt x="265089" y="463414"/>
                </a:cubicBezTo>
                <a:cubicBezTo>
                  <a:pt x="261522" y="466982"/>
                  <a:pt x="257296" y="468766"/>
                  <a:pt x="252413" y="468766"/>
                </a:cubicBezTo>
                <a:lnTo>
                  <a:pt x="72119" y="468766"/>
                </a:lnTo>
                <a:cubicBezTo>
                  <a:pt x="67235" y="468766"/>
                  <a:pt x="63010" y="466982"/>
                  <a:pt x="59441" y="463414"/>
                </a:cubicBezTo>
                <a:cubicBezTo>
                  <a:pt x="55873" y="459845"/>
                  <a:pt x="54089" y="455620"/>
                  <a:pt x="54089" y="450737"/>
                </a:cubicBezTo>
                <a:cubicBezTo>
                  <a:pt x="54089" y="445854"/>
                  <a:pt x="55873" y="441628"/>
                  <a:pt x="59441" y="438060"/>
                </a:cubicBezTo>
                <a:cubicBezTo>
                  <a:pt x="63010" y="434491"/>
                  <a:pt x="67235" y="432707"/>
                  <a:pt x="72119" y="432707"/>
                </a:cubicBezTo>
                <a:lnTo>
                  <a:pt x="144236" y="432707"/>
                </a:lnTo>
                <a:lnTo>
                  <a:pt x="144236" y="395521"/>
                </a:lnTo>
                <a:cubicBezTo>
                  <a:pt x="103482" y="391014"/>
                  <a:pt x="69254" y="373407"/>
                  <a:pt x="41553" y="342701"/>
                </a:cubicBezTo>
                <a:cubicBezTo>
                  <a:pt x="13851" y="311994"/>
                  <a:pt x="0" y="275888"/>
                  <a:pt x="0" y="234383"/>
                </a:cubicBezTo>
                <a:lnTo>
                  <a:pt x="0" y="198324"/>
                </a:lnTo>
                <a:cubicBezTo>
                  <a:pt x="0" y="193441"/>
                  <a:pt x="1784" y="189216"/>
                  <a:pt x="5353" y="185647"/>
                </a:cubicBezTo>
                <a:cubicBezTo>
                  <a:pt x="8921" y="182079"/>
                  <a:pt x="13147" y="180295"/>
                  <a:pt x="18030" y="180295"/>
                </a:cubicBezTo>
                <a:close/>
                <a:moveTo>
                  <a:pt x="162266" y="0"/>
                </a:moveTo>
                <a:cubicBezTo>
                  <a:pt x="187056" y="0"/>
                  <a:pt x="208278" y="8827"/>
                  <a:pt x="225932" y="26481"/>
                </a:cubicBezTo>
                <a:cubicBezTo>
                  <a:pt x="243585" y="44135"/>
                  <a:pt x="252413" y="65357"/>
                  <a:pt x="252413" y="90147"/>
                </a:cubicBezTo>
                <a:lnTo>
                  <a:pt x="252413" y="234383"/>
                </a:lnTo>
                <a:cubicBezTo>
                  <a:pt x="252413" y="259174"/>
                  <a:pt x="243585" y="280396"/>
                  <a:pt x="225932" y="298050"/>
                </a:cubicBezTo>
                <a:cubicBezTo>
                  <a:pt x="208278" y="315703"/>
                  <a:pt x="187056" y="324530"/>
                  <a:pt x="162266" y="324530"/>
                </a:cubicBezTo>
                <a:cubicBezTo>
                  <a:pt x="137475" y="324530"/>
                  <a:pt x="116253" y="315703"/>
                  <a:pt x="98599" y="298050"/>
                </a:cubicBezTo>
                <a:cubicBezTo>
                  <a:pt x="80945" y="280396"/>
                  <a:pt x="72119" y="259174"/>
                  <a:pt x="72119" y="234383"/>
                </a:cubicBezTo>
                <a:lnTo>
                  <a:pt x="72119" y="90147"/>
                </a:lnTo>
                <a:cubicBezTo>
                  <a:pt x="72119" y="65357"/>
                  <a:pt x="80945" y="44135"/>
                  <a:pt x="98599" y="26481"/>
                </a:cubicBezTo>
                <a:cubicBezTo>
                  <a:pt x="116253" y="8827"/>
                  <a:pt x="137475" y="0"/>
                  <a:pt x="162266" y="0"/>
                </a:cubicBezTo>
                <a:close/>
              </a:path>
            </a:pathLst>
          </a:custGeom>
          <a:solidFill>
            <a:srgbClr val="06657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Calibri"/>
              <a:buNone/>
              <a:tabLst/>
              <a:defRPr/>
            </a:pPr>
            <a:endParaRPr kumimoji="0" sz="13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4" name="Google Shape;586;p21">
            <a:extLst>
              <a:ext uri="{FF2B5EF4-FFF2-40B4-BE49-F238E27FC236}">
                <a16:creationId xmlns:a16="http://schemas.microsoft.com/office/drawing/2014/main" id="{CC5CADF0-1507-43A5-AC79-541E4A47C953}"/>
              </a:ext>
            </a:extLst>
          </p:cNvPr>
          <p:cNvSpPr/>
          <p:nvPr/>
        </p:nvSpPr>
        <p:spPr>
          <a:xfrm>
            <a:off x="7934928" y="1670158"/>
            <a:ext cx="207029" cy="249274"/>
          </a:xfrm>
          <a:custGeom>
            <a:avLst/>
            <a:gdLst/>
            <a:ahLst/>
            <a:cxnLst/>
            <a:rect l="l" t="t" r="r" b="b"/>
            <a:pathLst>
              <a:path w="389324" h="468766" extrusionOk="0">
                <a:moveTo>
                  <a:pt x="50427" y="180295"/>
                </a:moveTo>
                <a:cubicBezTo>
                  <a:pt x="55310" y="180295"/>
                  <a:pt x="59535" y="182079"/>
                  <a:pt x="63104" y="185647"/>
                </a:cubicBezTo>
                <a:cubicBezTo>
                  <a:pt x="66672" y="189216"/>
                  <a:pt x="68456" y="193441"/>
                  <a:pt x="68456" y="198324"/>
                </a:cubicBezTo>
                <a:lnTo>
                  <a:pt x="68456" y="234383"/>
                </a:lnTo>
                <a:cubicBezTo>
                  <a:pt x="68456" y="244337"/>
                  <a:pt x="69865" y="254948"/>
                  <a:pt x="72681" y="266216"/>
                </a:cubicBezTo>
                <a:lnTo>
                  <a:pt x="44229" y="294669"/>
                </a:lnTo>
                <a:cubicBezTo>
                  <a:pt x="36341" y="275325"/>
                  <a:pt x="32397" y="255230"/>
                  <a:pt x="32397" y="234383"/>
                </a:cubicBezTo>
                <a:lnTo>
                  <a:pt x="32397" y="198324"/>
                </a:lnTo>
                <a:cubicBezTo>
                  <a:pt x="32397" y="193441"/>
                  <a:pt x="34181" y="189216"/>
                  <a:pt x="37750" y="185647"/>
                </a:cubicBezTo>
                <a:cubicBezTo>
                  <a:pt x="41318" y="182079"/>
                  <a:pt x="45544" y="180295"/>
                  <a:pt x="50427" y="180295"/>
                </a:cubicBezTo>
                <a:close/>
                <a:moveTo>
                  <a:pt x="356927" y="57751"/>
                </a:moveTo>
                <a:cubicBezTo>
                  <a:pt x="359369" y="57751"/>
                  <a:pt x="361529" y="58690"/>
                  <a:pt x="363407" y="60568"/>
                </a:cubicBezTo>
                <a:lnTo>
                  <a:pt x="386507" y="83668"/>
                </a:lnTo>
                <a:cubicBezTo>
                  <a:pt x="388385" y="85546"/>
                  <a:pt x="389324" y="87706"/>
                  <a:pt x="389324" y="90147"/>
                </a:cubicBezTo>
                <a:cubicBezTo>
                  <a:pt x="389324" y="92589"/>
                  <a:pt x="388385" y="94749"/>
                  <a:pt x="386507" y="96627"/>
                </a:cubicBezTo>
                <a:lnTo>
                  <a:pt x="284810" y="198324"/>
                </a:lnTo>
                <a:lnTo>
                  <a:pt x="284810" y="234383"/>
                </a:lnTo>
                <a:cubicBezTo>
                  <a:pt x="284810" y="259174"/>
                  <a:pt x="275983" y="280396"/>
                  <a:pt x="258329" y="298050"/>
                </a:cubicBezTo>
                <a:cubicBezTo>
                  <a:pt x="240675" y="315703"/>
                  <a:pt x="219453" y="324530"/>
                  <a:pt x="194662" y="324530"/>
                </a:cubicBezTo>
                <a:cubicBezTo>
                  <a:pt x="184333" y="324530"/>
                  <a:pt x="174097" y="322746"/>
                  <a:pt x="163956" y="319178"/>
                </a:cubicBezTo>
                <a:lnTo>
                  <a:pt x="136912" y="346222"/>
                </a:lnTo>
                <a:cubicBezTo>
                  <a:pt x="155129" y="355800"/>
                  <a:pt x="174379" y="360589"/>
                  <a:pt x="194662" y="360589"/>
                </a:cubicBezTo>
                <a:cubicBezTo>
                  <a:pt x="229407" y="360589"/>
                  <a:pt x="259127" y="348241"/>
                  <a:pt x="283824" y="323544"/>
                </a:cubicBezTo>
                <a:cubicBezTo>
                  <a:pt x="308521" y="298848"/>
                  <a:pt x="320869" y="269127"/>
                  <a:pt x="320869" y="234383"/>
                </a:cubicBezTo>
                <a:lnTo>
                  <a:pt x="320869" y="198324"/>
                </a:lnTo>
                <a:cubicBezTo>
                  <a:pt x="320869" y="193441"/>
                  <a:pt x="322653" y="189216"/>
                  <a:pt x="326221" y="185647"/>
                </a:cubicBezTo>
                <a:cubicBezTo>
                  <a:pt x="329789" y="182079"/>
                  <a:pt x="334015" y="180295"/>
                  <a:pt x="338898" y="180295"/>
                </a:cubicBezTo>
                <a:cubicBezTo>
                  <a:pt x="343781" y="180295"/>
                  <a:pt x="348007" y="182079"/>
                  <a:pt x="351575" y="185647"/>
                </a:cubicBezTo>
                <a:cubicBezTo>
                  <a:pt x="355144" y="189216"/>
                  <a:pt x="356927" y="193441"/>
                  <a:pt x="356927" y="198324"/>
                </a:cubicBezTo>
                <a:lnTo>
                  <a:pt x="356927" y="234383"/>
                </a:lnTo>
                <a:cubicBezTo>
                  <a:pt x="356927" y="275888"/>
                  <a:pt x="343077" y="311994"/>
                  <a:pt x="315375" y="342701"/>
                </a:cubicBezTo>
                <a:cubicBezTo>
                  <a:pt x="287674" y="373407"/>
                  <a:pt x="253446" y="391014"/>
                  <a:pt x="212692" y="395521"/>
                </a:cubicBezTo>
                <a:lnTo>
                  <a:pt x="212692" y="432707"/>
                </a:lnTo>
                <a:lnTo>
                  <a:pt x="284810" y="432707"/>
                </a:lnTo>
                <a:cubicBezTo>
                  <a:pt x="289693" y="432707"/>
                  <a:pt x="293919" y="434491"/>
                  <a:pt x="297487" y="438060"/>
                </a:cubicBezTo>
                <a:cubicBezTo>
                  <a:pt x="301055" y="441628"/>
                  <a:pt x="302839" y="445854"/>
                  <a:pt x="302839" y="450737"/>
                </a:cubicBezTo>
                <a:cubicBezTo>
                  <a:pt x="302839" y="455620"/>
                  <a:pt x="301055" y="459845"/>
                  <a:pt x="297487" y="463414"/>
                </a:cubicBezTo>
                <a:cubicBezTo>
                  <a:pt x="293919" y="466982"/>
                  <a:pt x="289693" y="468766"/>
                  <a:pt x="284810" y="468766"/>
                </a:cubicBezTo>
                <a:lnTo>
                  <a:pt x="104515" y="468766"/>
                </a:lnTo>
                <a:cubicBezTo>
                  <a:pt x="99632" y="468766"/>
                  <a:pt x="95407" y="466982"/>
                  <a:pt x="91838" y="463414"/>
                </a:cubicBezTo>
                <a:cubicBezTo>
                  <a:pt x="88270" y="459845"/>
                  <a:pt x="86486" y="455620"/>
                  <a:pt x="86486" y="450737"/>
                </a:cubicBezTo>
                <a:cubicBezTo>
                  <a:pt x="86486" y="445854"/>
                  <a:pt x="88270" y="441628"/>
                  <a:pt x="91838" y="438060"/>
                </a:cubicBezTo>
                <a:cubicBezTo>
                  <a:pt x="95407" y="434491"/>
                  <a:pt x="99632" y="432707"/>
                  <a:pt x="104515" y="432707"/>
                </a:cubicBezTo>
                <a:lnTo>
                  <a:pt x="176633" y="432707"/>
                </a:lnTo>
                <a:lnTo>
                  <a:pt x="176633" y="395521"/>
                </a:lnTo>
                <a:cubicBezTo>
                  <a:pt x="153157" y="393080"/>
                  <a:pt x="131090" y="385474"/>
                  <a:pt x="110431" y="372703"/>
                </a:cubicBezTo>
                <a:lnTo>
                  <a:pt x="38877" y="444257"/>
                </a:lnTo>
                <a:cubicBezTo>
                  <a:pt x="36998" y="446135"/>
                  <a:pt x="34839" y="447074"/>
                  <a:pt x="32397" y="447074"/>
                </a:cubicBezTo>
                <a:cubicBezTo>
                  <a:pt x="29956" y="447074"/>
                  <a:pt x="27796" y="446135"/>
                  <a:pt x="25918" y="444257"/>
                </a:cubicBezTo>
                <a:lnTo>
                  <a:pt x="2817" y="421157"/>
                </a:lnTo>
                <a:cubicBezTo>
                  <a:pt x="940" y="419279"/>
                  <a:pt x="0" y="417119"/>
                  <a:pt x="0" y="414678"/>
                </a:cubicBezTo>
                <a:cubicBezTo>
                  <a:pt x="0" y="412236"/>
                  <a:pt x="940" y="410076"/>
                  <a:pt x="2817" y="408198"/>
                </a:cubicBezTo>
                <a:lnTo>
                  <a:pt x="350448" y="60568"/>
                </a:lnTo>
                <a:cubicBezTo>
                  <a:pt x="352326" y="58690"/>
                  <a:pt x="354486" y="57751"/>
                  <a:pt x="356927" y="57751"/>
                </a:cubicBezTo>
                <a:close/>
                <a:moveTo>
                  <a:pt x="194662" y="0"/>
                </a:moveTo>
                <a:cubicBezTo>
                  <a:pt x="213819" y="0"/>
                  <a:pt x="231144" y="5540"/>
                  <a:pt x="246638" y="16621"/>
                </a:cubicBezTo>
                <a:cubicBezTo>
                  <a:pt x="262132" y="27702"/>
                  <a:pt x="273072" y="41975"/>
                  <a:pt x="279457" y="59441"/>
                </a:cubicBezTo>
                <a:lnTo>
                  <a:pt x="104515" y="234383"/>
                </a:lnTo>
                <a:lnTo>
                  <a:pt x="104515" y="90147"/>
                </a:lnTo>
                <a:cubicBezTo>
                  <a:pt x="104515" y="65357"/>
                  <a:pt x="113342" y="44135"/>
                  <a:pt x="130996" y="26481"/>
                </a:cubicBezTo>
                <a:cubicBezTo>
                  <a:pt x="148650" y="8827"/>
                  <a:pt x="169872" y="0"/>
                  <a:pt x="194662" y="0"/>
                </a:cubicBezTo>
                <a:close/>
              </a:path>
            </a:pathLst>
          </a:custGeom>
          <a:solidFill>
            <a:srgbClr val="06657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Calibri"/>
              <a:buNone/>
              <a:tabLst/>
              <a:defRPr/>
            </a:pPr>
            <a:endParaRPr kumimoji="0" sz="13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5" name="Google Shape;587;p21">
            <a:extLst>
              <a:ext uri="{FF2B5EF4-FFF2-40B4-BE49-F238E27FC236}">
                <a16:creationId xmlns:a16="http://schemas.microsoft.com/office/drawing/2014/main" id="{894FB9AD-06E6-4D99-AE8C-0BF33D36A0C3}"/>
              </a:ext>
            </a:extLst>
          </p:cNvPr>
          <p:cNvSpPr/>
          <p:nvPr/>
        </p:nvSpPr>
        <p:spPr>
          <a:xfrm>
            <a:off x="6591487" y="1765733"/>
            <a:ext cx="229350" cy="172874"/>
          </a:xfrm>
          <a:custGeom>
            <a:avLst/>
            <a:gdLst/>
            <a:ahLst/>
            <a:cxnLst/>
            <a:rect l="l" t="t" r="r" b="b"/>
            <a:pathLst>
              <a:path w="431299" h="325094" extrusionOk="0">
                <a:moveTo>
                  <a:pt x="358617" y="114656"/>
                </a:moveTo>
                <a:cubicBezTo>
                  <a:pt x="379276" y="114656"/>
                  <a:pt x="395990" y="120244"/>
                  <a:pt x="408762" y="131418"/>
                </a:cubicBezTo>
                <a:cubicBezTo>
                  <a:pt x="421532" y="142593"/>
                  <a:pt x="427918" y="157476"/>
                  <a:pt x="427918" y="176069"/>
                </a:cubicBezTo>
                <a:cubicBezTo>
                  <a:pt x="427918" y="188464"/>
                  <a:pt x="424678" y="199592"/>
                  <a:pt x="418199" y="209452"/>
                </a:cubicBezTo>
                <a:cubicBezTo>
                  <a:pt x="411720" y="219312"/>
                  <a:pt x="403832" y="227388"/>
                  <a:pt x="394535" y="233679"/>
                </a:cubicBezTo>
                <a:cubicBezTo>
                  <a:pt x="385239" y="239971"/>
                  <a:pt x="375896" y="245840"/>
                  <a:pt x="366505" y="251286"/>
                </a:cubicBezTo>
                <a:cubicBezTo>
                  <a:pt x="357115" y="256732"/>
                  <a:pt x="348945" y="262648"/>
                  <a:pt x="341996" y="269034"/>
                </a:cubicBezTo>
                <a:cubicBezTo>
                  <a:pt x="335048" y="275419"/>
                  <a:pt x="331197" y="282274"/>
                  <a:pt x="330446" y="289599"/>
                </a:cubicBezTo>
                <a:lnTo>
                  <a:pt x="395803" y="289599"/>
                </a:lnTo>
                <a:lnTo>
                  <a:pt x="395803" y="267062"/>
                </a:lnTo>
                <a:lnTo>
                  <a:pt x="431299" y="267062"/>
                </a:lnTo>
                <a:lnTo>
                  <a:pt x="431299" y="325094"/>
                </a:lnTo>
                <a:lnTo>
                  <a:pt x="286499" y="325094"/>
                </a:lnTo>
                <a:lnTo>
                  <a:pt x="285372" y="317488"/>
                </a:lnTo>
                <a:cubicBezTo>
                  <a:pt x="284809" y="309037"/>
                  <a:pt x="284527" y="304717"/>
                  <a:pt x="284527" y="304529"/>
                </a:cubicBezTo>
                <a:cubicBezTo>
                  <a:pt x="284527" y="292510"/>
                  <a:pt x="286969" y="281523"/>
                  <a:pt x="291852" y="271569"/>
                </a:cubicBezTo>
                <a:cubicBezTo>
                  <a:pt x="296735" y="261615"/>
                  <a:pt x="302838" y="253493"/>
                  <a:pt x="310163" y="247201"/>
                </a:cubicBezTo>
                <a:cubicBezTo>
                  <a:pt x="317488" y="240910"/>
                  <a:pt x="325376" y="234806"/>
                  <a:pt x="333826" y="228890"/>
                </a:cubicBezTo>
                <a:cubicBezTo>
                  <a:pt x="342278" y="222974"/>
                  <a:pt x="350166" y="217856"/>
                  <a:pt x="357491" y="213537"/>
                </a:cubicBezTo>
                <a:cubicBezTo>
                  <a:pt x="364815" y="209217"/>
                  <a:pt x="370919" y="204146"/>
                  <a:pt x="375802" y="198324"/>
                </a:cubicBezTo>
                <a:cubicBezTo>
                  <a:pt x="380685" y="192502"/>
                  <a:pt x="383126" y="186492"/>
                  <a:pt x="383126" y="180295"/>
                </a:cubicBezTo>
                <a:cubicBezTo>
                  <a:pt x="383126" y="173158"/>
                  <a:pt x="380356" y="167289"/>
                  <a:pt x="374815" y="162688"/>
                </a:cubicBezTo>
                <a:cubicBezTo>
                  <a:pt x="369275" y="158087"/>
                  <a:pt x="362655" y="155786"/>
                  <a:pt x="354955" y="155786"/>
                </a:cubicBezTo>
                <a:cubicBezTo>
                  <a:pt x="345377" y="155786"/>
                  <a:pt x="336268" y="159448"/>
                  <a:pt x="327629" y="166773"/>
                </a:cubicBezTo>
                <a:cubicBezTo>
                  <a:pt x="325000" y="168839"/>
                  <a:pt x="321619" y="172407"/>
                  <a:pt x="317488" y="177478"/>
                </a:cubicBezTo>
                <a:lnTo>
                  <a:pt x="287908" y="151560"/>
                </a:lnTo>
                <a:cubicBezTo>
                  <a:pt x="292791" y="144612"/>
                  <a:pt x="298707" y="138414"/>
                  <a:pt x="305656" y="132968"/>
                </a:cubicBezTo>
                <a:cubicBezTo>
                  <a:pt x="320680" y="120760"/>
                  <a:pt x="338334" y="114656"/>
                  <a:pt x="358617" y="114656"/>
                </a:cubicBezTo>
                <a:close/>
                <a:moveTo>
                  <a:pt x="845" y="0"/>
                </a:moveTo>
                <a:lnTo>
                  <a:pt x="78597" y="0"/>
                </a:lnTo>
                <a:lnTo>
                  <a:pt x="117755" y="64230"/>
                </a:lnTo>
                <a:cubicBezTo>
                  <a:pt x="118130" y="64981"/>
                  <a:pt x="120290" y="68925"/>
                  <a:pt x="124234" y="76062"/>
                </a:cubicBezTo>
                <a:cubicBezTo>
                  <a:pt x="125736" y="77752"/>
                  <a:pt x="126769" y="79724"/>
                  <a:pt x="127333" y="81978"/>
                </a:cubicBezTo>
                <a:lnTo>
                  <a:pt x="128178" y="81978"/>
                </a:lnTo>
                <a:cubicBezTo>
                  <a:pt x="128741" y="80288"/>
                  <a:pt x="129774" y="78316"/>
                  <a:pt x="131277" y="76062"/>
                </a:cubicBezTo>
                <a:lnTo>
                  <a:pt x="138319" y="64230"/>
                </a:lnTo>
                <a:lnTo>
                  <a:pt x="177759" y="0"/>
                </a:lnTo>
                <a:lnTo>
                  <a:pt x="250158" y="0"/>
                </a:lnTo>
                <a:lnTo>
                  <a:pt x="250158" y="47328"/>
                </a:lnTo>
                <a:lnTo>
                  <a:pt x="214944" y="47328"/>
                </a:lnTo>
                <a:lnTo>
                  <a:pt x="163110" y="122544"/>
                </a:lnTo>
                <a:lnTo>
                  <a:pt x="220579" y="205931"/>
                </a:lnTo>
                <a:lnTo>
                  <a:pt x="251285" y="205931"/>
                </a:lnTo>
                <a:lnTo>
                  <a:pt x="251285" y="252976"/>
                </a:lnTo>
                <a:lnTo>
                  <a:pt x="181421" y="252976"/>
                </a:lnTo>
                <a:lnTo>
                  <a:pt x="136629" y="181985"/>
                </a:lnTo>
                <a:lnTo>
                  <a:pt x="129868" y="170153"/>
                </a:lnTo>
                <a:cubicBezTo>
                  <a:pt x="128365" y="168463"/>
                  <a:pt x="127333" y="166491"/>
                  <a:pt x="126769" y="164237"/>
                </a:cubicBezTo>
                <a:lnTo>
                  <a:pt x="125924" y="164237"/>
                </a:lnTo>
                <a:lnTo>
                  <a:pt x="123389" y="170153"/>
                </a:lnTo>
                <a:cubicBezTo>
                  <a:pt x="121510" y="173910"/>
                  <a:pt x="119163" y="178041"/>
                  <a:pt x="116346" y="182549"/>
                </a:cubicBezTo>
                <a:lnTo>
                  <a:pt x="72681" y="252976"/>
                </a:lnTo>
                <a:lnTo>
                  <a:pt x="0" y="252976"/>
                </a:lnTo>
                <a:lnTo>
                  <a:pt x="0" y="205931"/>
                </a:lnTo>
                <a:lnTo>
                  <a:pt x="36058" y="205931"/>
                </a:lnTo>
                <a:lnTo>
                  <a:pt x="91556" y="123953"/>
                </a:lnTo>
                <a:lnTo>
                  <a:pt x="39439" y="47328"/>
                </a:lnTo>
                <a:lnTo>
                  <a:pt x="845" y="47328"/>
                </a:lnTo>
                <a:close/>
              </a:path>
            </a:pathLst>
          </a:custGeom>
          <a:solidFill>
            <a:srgbClr val="06657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Calibri"/>
              <a:buNone/>
              <a:tabLst/>
              <a:defRPr/>
            </a:pPr>
            <a:endParaRPr kumimoji="0" sz="13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6" name="Google Shape;588;p21">
            <a:extLst>
              <a:ext uri="{FF2B5EF4-FFF2-40B4-BE49-F238E27FC236}">
                <a16:creationId xmlns:a16="http://schemas.microsoft.com/office/drawing/2014/main" id="{650C7BF0-4E67-4FA3-A4C8-58F80B304C53}"/>
              </a:ext>
            </a:extLst>
          </p:cNvPr>
          <p:cNvSpPr/>
          <p:nvPr/>
        </p:nvSpPr>
        <p:spPr>
          <a:xfrm>
            <a:off x="6078643" y="1689333"/>
            <a:ext cx="66528" cy="210924"/>
          </a:xfrm>
          <a:custGeom>
            <a:avLst/>
            <a:gdLst/>
            <a:ahLst/>
            <a:cxnLst/>
            <a:rect l="l" t="t" r="r" b="b"/>
            <a:pathLst>
              <a:path w="125107" h="396648" extrusionOk="0">
                <a:moveTo>
                  <a:pt x="26494" y="297486"/>
                </a:moveTo>
                <a:lnTo>
                  <a:pt x="98612" y="297486"/>
                </a:lnTo>
                <a:cubicBezTo>
                  <a:pt x="103495" y="297486"/>
                  <a:pt x="107721" y="299270"/>
                  <a:pt x="111289" y="302839"/>
                </a:cubicBezTo>
                <a:cubicBezTo>
                  <a:pt x="114858" y="306407"/>
                  <a:pt x="116642" y="310633"/>
                  <a:pt x="116642" y="315516"/>
                </a:cubicBezTo>
                <a:lnTo>
                  <a:pt x="116642" y="378619"/>
                </a:lnTo>
                <a:cubicBezTo>
                  <a:pt x="116642" y="383502"/>
                  <a:pt x="114858" y="387727"/>
                  <a:pt x="111289" y="391296"/>
                </a:cubicBezTo>
                <a:cubicBezTo>
                  <a:pt x="107721" y="394864"/>
                  <a:pt x="103495" y="396648"/>
                  <a:pt x="98612" y="396648"/>
                </a:cubicBezTo>
                <a:lnTo>
                  <a:pt x="26494" y="396648"/>
                </a:lnTo>
                <a:cubicBezTo>
                  <a:pt x="21611" y="396648"/>
                  <a:pt x="17386" y="394864"/>
                  <a:pt x="13817" y="391296"/>
                </a:cubicBezTo>
                <a:cubicBezTo>
                  <a:pt x="10249" y="387727"/>
                  <a:pt x="8465" y="383502"/>
                  <a:pt x="8465" y="378619"/>
                </a:cubicBezTo>
                <a:lnTo>
                  <a:pt x="8465" y="315516"/>
                </a:lnTo>
                <a:cubicBezTo>
                  <a:pt x="8465" y="310633"/>
                  <a:pt x="10249" y="306407"/>
                  <a:pt x="13817" y="302839"/>
                </a:cubicBezTo>
                <a:cubicBezTo>
                  <a:pt x="17386" y="299270"/>
                  <a:pt x="21611" y="297486"/>
                  <a:pt x="26494" y="297486"/>
                </a:cubicBezTo>
                <a:close/>
                <a:moveTo>
                  <a:pt x="17480" y="0"/>
                </a:moveTo>
                <a:lnTo>
                  <a:pt x="107627" y="0"/>
                </a:lnTo>
                <a:cubicBezTo>
                  <a:pt x="112510" y="0"/>
                  <a:pt x="116689" y="1784"/>
                  <a:pt x="120163" y="5352"/>
                </a:cubicBezTo>
                <a:cubicBezTo>
                  <a:pt x="123638" y="8921"/>
                  <a:pt x="125281" y="13146"/>
                  <a:pt x="125093" y="18029"/>
                </a:cubicBezTo>
                <a:lnTo>
                  <a:pt x="117205" y="234383"/>
                </a:lnTo>
                <a:cubicBezTo>
                  <a:pt x="117017" y="239266"/>
                  <a:pt x="115092" y="243492"/>
                  <a:pt x="111430" y="247060"/>
                </a:cubicBezTo>
                <a:cubicBezTo>
                  <a:pt x="107768" y="250628"/>
                  <a:pt x="103495" y="252412"/>
                  <a:pt x="98612" y="252412"/>
                </a:cubicBezTo>
                <a:lnTo>
                  <a:pt x="26494" y="252412"/>
                </a:lnTo>
                <a:cubicBezTo>
                  <a:pt x="21611" y="252412"/>
                  <a:pt x="17339" y="250628"/>
                  <a:pt x="13676" y="247060"/>
                </a:cubicBezTo>
                <a:cubicBezTo>
                  <a:pt x="10014" y="243492"/>
                  <a:pt x="8089" y="239266"/>
                  <a:pt x="7901" y="234383"/>
                </a:cubicBezTo>
                <a:lnTo>
                  <a:pt x="14" y="18029"/>
                </a:lnTo>
                <a:cubicBezTo>
                  <a:pt x="-174" y="13146"/>
                  <a:pt x="1469" y="8921"/>
                  <a:pt x="4943" y="5352"/>
                </a:cubicBezTo>
                <a:cubicBezTo>
                  <a:pt x="8418" y="1784"/>
                  <a:pt x="12597" y="0"/>
                  <a:pt x="17480" y="0"/>
                </a:cubicBezTo>
                <a:close/>
              </a:path>
            </a:pathLst>
          </a:custGeom>
          <a:solidFill>
            <a:srgbClr val="06657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Calibri"/>
              <a:buNone/>
              <a:tabLst/>
              <a:defRPr/>
            </a:pPr>
            <a:endParaRPr kumimoji="0" sz="13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7" name="Google Shape;589;p21">
            <a:extLst>
              <a:ext uri="{FF2B5EF4-FFF2-40B4-BE49-F238E27FC236}">
                <a16:creationId xmlns:a16="http://schemas.microsoft.com/office/drawing/2014/main" id="{E71A6FC7-31EF-4642-BC7F-1CED86BF33B3}"/>
              </a:ext>
            </a:extLst>
          </p:cNvPr>
          <p:cNvSpPr/>
          <p:nvPr/>
        </p:nvSpPr>
        <p:spPr>
          <a:xfrm>
            <a:off x="6433720" y="1994322"/>
            <a:ext cx="268449" cy="266053"/>
          </a:xfrm>
          <a:custGeom>
            <a:avLst/>
            <a:gdLst/>
            <a:ahLst/>
            <a:cxnLst/>
            <a:rect l="l" t="t" r="r" b="b"/>
            <a:pathLst>
              <a:path w="504825" h="500318" extrusionOk="0">
                <a:moveTo>
                  <a:pt x="252412" y="0"/>
                </a:moveTo>
                <a:cubicBezTo>
                  <a:pt x="272320" y="0"/>
                  <a:pt x="289317" y="7043"/>
                  <a:pt x="303402" y="21128"/>
                </a:cubicBezTo>
                <a:cubicBezTo>
                  <a:pt x="317488" y="35214"/>
                  <a:pt x="324530" y="52210"/>
                  <a:pt x="324530" y="72118"/>
                </a:cubicBezTo>
                <a:cubicBezTo>
                  <a:pt x="324530" y="85264"/>
                  <a:pt x="321244" y="97331"/>
                  <a:pt x="314670" y="108318"/>
                </a:cubicBezTo>
                <a:cubicBezTo>
                  <a:pt x="308097" y="119304"/>
                  <a:pt x="299364" y="127990"/>
                  <a:pt x="288471" y="134376"/>
                </a:cubicBezTo>
                <a:lnTo>
                  <a:pt x="288471" y="180295"/>
                </a:lnTo>
                <a:lnTo>
                  <a:pt x="342560" y="180295"/>
                </a:lnTo>
                <a:cubicBezTo>
                  <a:pt x="347443" y="180295"/>
                  <a:pt x="351668" y="182079"/>
                  <a:pt x="355236" y="185647"/>
                </a:cubicBezTo>
                <a:cubicBezTo>
                  <a:pt x="358805" y="189215"/>
                  <a:pt x="360589" y="193441"/>
                  <a:pt x="360589" y="198324"/>
                </a:cubicBezTo>
                <a:lnTo>
                  <a:pt x="360589" y="234383"/>
                </a:lnTo>
                <a:cubicBezTo>
                  <a:pt x="360589" y="239266"/>
                  <a:pt x="358805" y="243492"/>
                  <a:pt x="355236" y="247060"/>
                </a:cubicBezTo>
                <a:cubicBezTo>
                  <a:pt x="351668" y="250628"/>
                  <a:pt x="347443" y="252412"/>
                  <a:pt x="342560" y="252412"/>
                </a:cubicBezTo>
                <a:lnTo>
                  <a:pt x="288471" y="252412"/>
                </a:lnTo>
                <a:lnTo>
                  <a:pt x="288471" y="434679"/>
                </a:lnTo>
                <a:cubicBezTo>
                  <a:pt x="316455" y="430923"/>
                  <a:pt x="341949" y="423176"/>
                  <a:pt x="364956" y="411438"/>
                </a:cubicBezTo>
                <a:cubicBezTo>
                  <a:pt x="387962" y="399700"/>
                  <a:pt x="405757" y="385286"/>
                  <a:pt x="418340" y="368195"/>
                </a:cubicBezTo>
                <a:lnTo>
                  <a:pt x="390169" y="340024"/>
                </a:lnTo>
                <a:cubicBezTo>
                  <a:pt x="387352" y="337020"/>
                  <a:pt x="386694" y="333733"/>
                  <a:pt x="388197" y="330165"/>
                </a:cubicBezTo>
                <a:cubicBezTo>
                  <a:pt x="389699" y="326408"/>
                  <a:pt x="392516" y="324530"/>
                  <a:pt x="396648" y="324530"/>
                </a:cubicBezTo>
                <a:lnTo>
                  <a:pt x="495810" y="324530"/>
                </a:lnTo>
                <a:cubicBezTo>
                  <a:pt x="498440" y="324530"/>
                  <a:pt x="500599" y="325375"/>
                  <a:pt x="502290" y="327066"/>
                </a:cubicBezTo>
                <a:cubicBezTo>
                  <a:pt x="503980" y="328756"/>
                  <a:pt x="504825" y="330916"/>
                  <a:pt x="504825" y="333545"/>
                </a:cubicBezTo>
                <a:lnTo>
                  <a:pt x="504825" y="432707"/>
                </a:lnTo>
                <a:cubicBezTo>
                  <a:pt x="504825" y="436839"/>
                  <a:pt x="502947" y="439656"/>
                  <a:pt x="499191" y="441158"/>
                </a:cubicBezTo>
                <a:cubicBezTo>
                  <a:pt x="497688" y="441534"/>
                  <a:pt x="496561" y="441722"/>
                  <a:pt x="495810" y="441722"/>
                </a:cubicBezTo>
                <a:cubicBezTo>
                  <a:pt x="493368" y="441722"/>
                  <a:pt x="491209" y="440877"/>
                  <a:pt x="489331" y="439186"/>
                </a:cubicBezTo>
                <a:lnTo>
                  <a:pt x="463132" y="412987"/>
                </a:lnTo>
                <a:cubicBezTo>
                  <a:pt x="440783" y="439844"/>
                  <a:pt x="410874" y="461113"/>
                  <a:pt x="373407" y="476795"/>
                </a:cubicBezTo>
                <a:cubicBezTo>
                  <a:pt x="335940" y="492477"/>
                  <a:pt x="295608" y="500318"/>
                  <a:pt x="252412" y="500318"/>
                </a:cubicBezTo>
                <a:cubicBezTo>
                  <a:pt x="209217" y="500318"/>
                  <a:pt x="168885" y="492477"/>
                  <a:pt x="131418" y="476795"/>
                </a:cubicBezTo>
                <a:cubicBezTo>
                  <a:pt x="93950" y="461113"/>
                  <a:pt x="64042" y="439844"/>
                  <a:pt x="41693" y="412987"/>
                </a:cubicBezTo>
                <a:lnTo>
                  <a:pt x="15494" y="439186"/>
                </a:lnTo>
                <a:cubicBezTo>
                  <a:pt x="13804" y="440877"/>
                  <a:pt x="11644" y="441722"/>
                  <a:pt x="9014" y="441722"/>
                </a:cubicBezTo>
                <a:cubicBezTo>
                  <a:pt x="8264" y="441722"/>
                  <a:pt x="7136" y="441534"/>
                  <a:pt x="5634" y="441158"/>
                </a:cubicBezTo>
                <a:cubicBezTo>
                  <a:pt x="1878" y="439656"/>
                  <a:pt x="0" y="436839"/>
                  <a:pt x="0" y="432707"/>
                </a:cubicBezTo>
                <a:lnTo>
                  <a:pt x="0" y="333545"/>
                </a:lnTo>
                <a:cubicBezTo>
                  <a:pt x="0" y="330916"/>
                  <a:pt x="845" y="328756"/>
                  <a:pt x="2535" y="327066"/>
                </a:cubicBezTo>
                <a:cubicBezTo>
                  <a:pt x="4225" y="325375"/>
                  <a:pt x="6385" y="324530"/>
                  <a:pt x="9014" y="324530"/>
                </a:cubicBezTo>
                <a:lnTo>
                  <a:pt x="108176" y="324530"/>
                </a:lnTo>
                <a:cubicBezTo>
                  <a:pt x="112308" y="324530"/>
                  <a:pt x="115125" y="326408"/>
                  <a:pt x="116628" y="330165"/>
                </a:cubicBezTo>
                <a:cubicBezTo>
                  <a:pt x="118130" y="333733"/>
                  <a:pt x="117473" y="337020"/>
                  <a:pt x="114656" y="340024"/>
                </a:cubicBezTo>
                <a:lnTo>
                  <a:pt x="86485" y="368195"/>
                </a:lnTo>
                <a:cubicBezTo>
                  <a:pt x="99068" y="385286"/>
                  <a:pt x="116863" y="399700"/>
                  <a:pt x="139869" y="411438"/>
                </a:cubicBezTo>
                <a:cubicBezTo>
                  <a:pt x="162875" y="423176"/>
                  <a:pt x="188370" y="430923"/>
                  <a:pt x="216353" y="434679"/>
                </a:cubicBezTo>
                <a:lnTo>
                  <a:pt x="216353" y="252412"/>
                </a:lnTo>
                <a:lnTo>
                  <a:pt x="162265" y="252412"/>
                </a:lnTo>
                <a:cubicBezTo>
                  <a:pt x="157382" y="252412"/>
                  <a:pt x="153157" y="250628"/>
                  <a:pt x="149588" y="247060"/>
                </a:cubicBezTo>
                <a:cubicBezTo>
                  <a:pt x="146020" y="243492"/>
                  <a:pt x="144235" y="239266"/>
                  <a:pt x="144235" y="234383"/>
                </a:cubicBezTo>
                <a:lnTo>
                  <a:pt x="144235" y="198324"/>
                </a:lnTo>
                <a:cubicBezTo>
                  <a:pt x="144235" y="193441"/>
                  <a:pt x="146020" y="189215"/>
                  <a:pt x="149588" y="185647"/>
                </a:cubicBezTo>
                <a:cubicBezTo>
                  <a:pt x="153157" y="182079"/>
                  <a:pt x="157382" y="180295"/>
                  <a:pt x="162265" y="180295"/>
                </a:cubicBezTo>
                <a:lnTo>
                  <a:pt x="216353" y="180295"/>
                </a:lnTo>
                <a:lnTo>
                  <a:pt x="216353" y="134376"/>
                </a:lnTo>
                <a:cubicBezTo>
                  <a:pt x="205461" y="127990"/>
                  <a:pt x="196728" y="119304"/>
                  <a:pt x="190154" y="108318"/>
                </a:cubicBezTo>
                <a:cubicBezTo>
                  <a:pt x="183581" y="97331"/>
                  <a:pt x="180294" y="85264"/>
                  <a:pt x="180294" y="72118"/>
                </a:cubicBezTo>
                <a:cubicBezTo>
                  <a:pt x="180294" y="52210"/>
                  <a:pt x="187337" y="35214"/>
                  <a:pt x="201423" y="21128"/>
                </a:cubicBezTo>
                <a:cubicBezTo>
                  <a:pt x="215508" y="7043"/>
                  <a:pt x="232505" y="0"/>
                  <a:pt x="252412" y="0"/>
                </a:cubicBezTo>
                <a:close/>
                <a:moveTo>
                  <a:pt x="252412" y="54088"/>
                </a:moveTo>
                <a:cubicBezTo>
                  <a:pt x="247529" y="54088"/>
                  <a:pt x="243304" y="55873"/>
                  <a:pt x="239735" y="59441"/>
                </a:cubicBezTo>
                <a:cubicBezTo>
                  <a:pt x="236167" y="63009"/>
                  <a:pt x="234383" y="67235"/>
                  <a:pt x="234383" y="72118"/>
                </a:cubicBezTo>
                <a:cubicBezTo>
                  <a:pt x="234383" y="77001"/>
                  <a:pt x="236167" y="81226"/>
                  <a:pt x="239735" y="84795"/>
                </a:cubicBezTo>
                <a:cubicBezTo>
                  <a:pt x="243304" y="88363"/>
                  <a:pt x="247529" y="90147"/>
                  <a:pt x="252412" y="90147"/>
                </a:cubicBezTo>
                <a:cubicBezTo>
                  <a:pt x="257296" y="90147"/>
                  <a:pt x="261521" y="88363"/>
                  <a:pt x="265089" y="84795"/>
                </a:cubicBezTo>
                <a:cubicBezTo>
                  <a:pt x="268658" y="81226"/>
                  <a:pt x="270442" y="77001"/>
                  <a:pt x="270442" y="72118"/>
                </a:cubicBezTo>
                <a:cubicBezTo>
                  <a:pt x="270442" y="67235"/>
                  <a:pt x="268658" y="63009"/>
                  <a:pt x="265089" y="59441"/>
                </a:cubicBezTo>
                <a:cubicBezTo>
                  <a:pt x="261521" y="55873"/>
                  <a:pt x="257296" y="54088"/>
                  <a:pt x="252412" y="54088"/>
                </a:cubicBezTo>
                <a:close/>
              </a:path>
            </a:pathLst>
          </a:custGeom>
          <a:solidFill>
            <a:srgbClr val="06657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Calibri"/>
              <a:buNone/>
              <a:tabLst/>
              <a:defRPr/>
            </a:pPr>
            <a:endParaRPr kumimoji="0" sz="13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8" name="Google Shape;590;p21">
            <a:extLst>
              <a:ext uri="{FF2B5EF4-FFF2-40B4-BE49-F238E27FC236}">
                <a16:creationId xmlns:a16="http://schemas.microsoft.com/office/drawing/2014/main" id="{CEDBE8A0-B945-4A00-B328-1BCE80FCEFE0}"/>
              </a:ext>
            </a:extLst>
          </p:cNvPr>
          <p:cNvSpPr/>
          <p:nvPr/>
        </p:nvSpPr>
        <p:spPr>
          <a:xfrm>
            <a:off x="6803470" y="1994324"/>
            <a:ext cx="172574" cy="230099"/>
          </a:xfrm>
          <a:custGeom>
            <a:avLst/>
            <a:gdLst/>
            <a:ahLst/>
            <a:cxnLst/>
            <a:rect l="l" t="t" r="r" b="b"/>
            <a:pathLst>
              <a:path w="324530" h="432707" extrusionOk="0">
                <a:moveTo>
                  <a:pt x="162265" y="0"/>
                </a:moveTo>
                <a:cubicBezTo>
                  <a:pt x="197010" y="0"/>
                  <a:pt x="226730" y="12348"/>
                  <a:pt x="251427" y="37045"/>
                </a:cubicBezTo>
                <a:cubicBezTo>
                  <a:pt x="276123" y="61742"/>
                  <a:pt x="288472" y="91462"/>
                  <a:pt x="288472" y="126206"/>
                </a:cubicBezTo>
                <a:cubicBezTo>
                  <a:pt x="288472" y="131089"/>
                  <a:pt x="286688" y="135315"/>
                  <a:pt x="283119" y="138883"/>
                </a:cubicBezTo>
                <a:cubicBezTo>
                  <a:pt x="279551" y="142451"/>
                  <a:pt x="275325" y="144236"/>
                  <a:pt x="270442" y="144236"/>
                </a:cubicBezTo>
                <a:lnTo>
                  <a:pt x="252413" y="144236"/>
                </a:lnTo>
                <a:cubicBezTo>
                  <a:pt x="247530" y="144236"/>
                  <a:pt x="243304" y="142451"/>
                  <a:pt x="239736" y="138883"/>
                </a:cubicBezTo>
                <a:cubicBezTo>
                  <a:pt x="236168" y="135315"/>
                  <a:pt x="234383" y="131089"/>
                  <a:pt x="234383" y="126206"/>
                </a:cubicBezTo>
                <a:cubicBezTo>
                  <a:pt x="234383" y="106299"/>
                  <a:pt x="227341" y="89302"/>
                  <a:pt x="213255" y="75217"/>
                </a:cubicBezTo>
                <a:cubicBezTo>
                  <a:pt x="199169" y="61131"/>
                  <a:pt x="182173" y="54088"/>
                  <a:pt x="162265" y="54088"/>
                </a:cubicBezTo>
                <a:cubicBezTo>
                  <a:pt x="142358" y="54088"/>
                  <a:pt x="125361" y="61131"/>
                  <a:pt x="111275" y="75217"/>
                </a:cubicBezTo>
                <a:cubicBezTo>
                  <a:pt x="97190" y="89302"/>
                  <a:pt x="90148" y="106299"/>
                  <a:pt x="90148" y="126206"/>
                </a:cubicBezTo>
                <a:lnTo>
                  <a:pt x="90148" y="216354"/>
                </a:lnTo>
                <a:lnTo>
                  <a:pt x="297486" y="216354"/>
                </a:lnTo>
                <a:cubicBezTo>
                  <a:pt x="304999" y="216354"/>
                  <a:pt x="311384" y="218983"/>
                  <a:pt x="316642" y="224241"/>
                </a:cubicBezTo>
                <a:cubicBezTo>
                  <a:pt x="321901" y="229500"/>
                  <a:pt x="324530" y="235885"/>
                  <a:pt x="324530" y="243398"/>
                </a:cubicBezTo>
                <a:lnTo>
                  <a:pt x="324530" y="405663"/>
                </a:lnTo>
                <a:cubicBezTo>
                  <a:pt x="324530" y="413175"/>
                  <a:pt x="321901" y="419561"/>
                  <a:pt x="316642" y="424819"/>
                </a:cubicBezTo>
                <a:cubicBezTo>
                  <a:pt x="311384" y="430078"/>
                  <a:pt x="304999" y="432707"/>
                  <a:pt x="297486" y="432707"/>
                </a:cubicBezTo>
                <a:lnTo>
                  <a:pt x="27044" y="432707"/>
                </a:lnTo>
                <a:cubicBezTo>
                  <a:pt x="19532" y="432707"/>
                  <a:pt x="13147" y="430078"/>
                  <a:pt x="7888" y="424819"/>
                </a:cubicBezTo>
                <a:cubicBezTo>
                  <a:pt x="2629" y="419561"/>
                  <a:pt x="0" y="413175"/>
                  <a:pt x="0" y="405663"/>
                </a:cubicBezTo>
                <a:lnTo>
                  <a:pt x="0" y="243398"/>
                </a:lnTo>
                <a:cubicBezTo>
                  <a:pt x="0" y="235885"/>
                  <a:pt x="2629" y="229500"/>
                  <a:pt x="7888" y="224241"/>
                </a:cubicBezTo>
                <a:cubicBezTo>
                  <a:pt x="13147" y="218983"/>
                  <a:pt x="19532" y="216354"/>
                  <a:pt x="27044" y="216354"/>
                </a:cubicBezTo>
                <a:lnTo>
                  <a:pt x="36059" y="216354"/>
                </a:lnTo>
                <a:lnTo>
                  <a:pt x="36059" y="126206"/>
                </a:lnTo>
                <a:cubicBezTo>
                  <a:pt x="36059" y="91462"/>
                  <a:pt x="48408" y="61742"/>
                  <a:pt x="73104" y="37045"/>
                </a:cubicBezTo>
                <a:cubicBezTo>
                  <a:pt x="97801" y="12348"/>
                  <a:pt x="127521" y="0"/>
                  <a:pt x="162265" y="0"/>
                </a:cubicBezTo>
                <a:close/>
              </a:path>
            </a:pathLst>
          </a:custGeom>
          <a:solidFill>
            <a:srgbClr val="06657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Calibri"/>
              <a:buNone/>
              <a:tabLst/>
              <a:defRPr/>
            </a:pPr>
            <a:endParaRPr kumimoji="0" sz="13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9" name="Google Shape;591;p21">
            <a:extLst>
              <a:ext uri="{FF2B5EF4-FFF2-40B4-BE49-F238E27FC236}">
                <a16:creationId xmlns:a16="http://schemas.microsoft.com/office/drawing/2014/main" id="{3F470BAD-A219-4EC1-A0D0-C163962FECF1}"/>
              </a:ext>
            </a:extLst>
          </p:cNvPr>
          <p:cNvSpPr/>
          <p:nvPr/>
        </p:nvSpPr>
        <p:spPr>
          <a:xfrm>
            <a:off x="6065767" y="2013498"/>
            <a:ext cx="264854" cy="239687"/>
          </a:xfrm>
          <a:custGeom>
            <a:avLst/>
            <a:gdLst/>
            <a:ahLst/>
            <a:cxnLst/>
            <a:rect l="l" t="t" r="r" b="b"/>
            <a:pathLst>
              <a:path w="498064" h="450737" extrusionOk="0">
                <a:moveTo>
                  <a:pt x="74090" y="0"/>
                </a:moveTo>
                <a:lnTo>
                  <a:pt x="498064" y="0"/>
                </a:lnTo>
                <a:lnTo>
                  <a:pt x="423129" y="375520"/>
                </a:lnTo>
                <a:lnTo>
                  <a:pt x="196634" y="450737"/>
                </a:lnTo>
                <a:lnTo>
                  <a:pt x="0" y="375520"/>
                </a:lnTo>
                <a:lnTo>
                  <a:pt x="20002" y="275231"/>
                </a:lnTo>
                <a:lnTo>
                  <a:pt x="103670" y="275231"/>
                </a:lnTo>
                <a:lnTo>
                  <a:pt x="95500" y="316642"/>
                </a:lnTo>
                <a:lnTo>
                  <a:pt x="214382" y="361998"/>
                </a:lnTo>
                <a:lnTo>
                  <a:pt x="351293" y="316642"/>
                </a:lnTo>
                <a:lnTo>
                  <a:pt x="370449" y="221143"/>
                </a:lnTo>
                <a:lnTo>
                  <a:pt x="30143" y="221143"/>
                </a:lnTo>
                <a:lnTo>
                  <a:pt x="46482" y="137475"/>
                </a:lnTo>
                <a:lnTo>
                  <a:pt x="387070" y="137475"/>
                </a:lnTo>
                <a:lnTo>
                  <a:pt x="397775" y="83668"/>
                </a:lnTo>
                <a:lnTo>
                  <a:pt x="57469" y="83668"/>
                </a:lnTo>
                <a:lnTo>
                  <a:pt x="74090" y="0"/>
                </a:lnTo>
                <a:close/>
              </a:path>
            </a:pathLst>
          </a:custGeom>
          <a:solidFill>
            <a:srgbClr val="06657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Calibri"/>
              <a:buNone/>
              <a:tabLst/>
              <a:defRPr/>
            </a:pPr>
            <a:endParaRPr kumimoji="0" sz="13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0" name="Google Shape;592;p21">
            <a:extLst>
              <a:ext uri="{FF2B5EF4-FFF2-40B4-BE49-F238E27FC236}">
                <a16:creationId xmlns:a16="http://schemas.microsoft.com/office/drawing/2014/main" id="{17500802-8C68-41A8-BA76-C1CBC56D3058}"/>
              </a:ext>
            </a:extLst>
          </p:cNvPr>
          <p:cNvSpPr/>
          <p:nvPr/>
        </p:nvSpPr>
        <p:spPr>
          <a:xfrm>
            <a:off x="7877266" y="2013499"/>
            <a:ext cx="230099" cy="230099"/>
          </a:xfrm>
          <a:custGeom>
            <a:avLst/>
            <a:gdLst/>
            <a:ahLst/>
            <a:cxnLst/>
            <a:rect l="l" t="t" r="r" b="b"/>
            <a:pathLst>
              <a:path w="432707" h="432707" extrusionOk="0">
                <a:moveTo>
                  <a:pt x="81133" y="0"/>
                </a:moveTo>
                <a:lnTo>
                  <a:pt x="351575" y="0"/>
                </a:lnTo>
                <a:cubicBezTo>
                  <a:pt x="373924" y="0"/>
                  <a:pt x="393033" y="7935"/>
                  <a:pt x="408903" y="23805"/>
                </a:cubicBezTo>
                <a:cubicBezTo>
                  <a:pt x="424773" y="39674"/>
                  <a:pt x="432707" y="58784"/>
                  <a:pt x="432707" y="81133"/>
                </a:cubicBezTo>
                <a:lnTo>
                  <a:pt x="432707" y="351574"/>
                </a:lnTo>
                <a:cubicBezTo>
                  <a:pt x="432707" y="373924"/>
                  <a:pt x="424773" y="393033"/>
                  <a:pt x="408903" y="408902"/>
                </a:cubicBezTo>
                <a:cubicBezTo>
                  <a:pt x="393033" y="424772"/>
                  <a:pt x="373924" y="432707"/>
                  <a:pt x="351575" y="432707"/>
                </a:cubicBezTo>
                <a:lnTo>
                  <a:pt x="81133" y="432707"/>
                </a:lnTo>
                <a:cubicBezTo>
                  <a:pt x="58784" y="432707"/>
                  <a:pt x="39675" y="424772"/>
                  <a:pt x="23805" y="408902"/>
                </a:cubicBezTo>
                <a:cubicBezTo>
                  <a:pt x="7935" y="393033"/>
                  <a:pt x="0" y="373924"/>
                  <a:pt x="0" y="351574"/>
                </a:cubicBezTo>
                <a:lnTo>
                  <a:pt x="0" y="81133"/>
                </a:lnTo>
                <a:cubicBezTo>
                  <a:pt x="0" y="58784"/>
                  <a:pt x="7935" y="39674"/>
                  <a:pt x="23805" y="23805"/>
                </a:cubicBezTo>
                <a:cubicBezTo>
                  <a:pt x="39675" y="7935"/>
                  <a:pt x="58784" y="0"/>
                  <a:pt x="81133" y="0"/>
                </a:cubicBezTo>
                <a:close/>
                <a:moveTo>
                  <a:pt x="81415" y="81414"/>
                </a:moveTo>
                <a:cubicBezTo>
                  <a:pt x="78785" y="81226"/>
                  <a:pt x="76626" y="82072"/>
                  <a:pt x="74935" y="83950"/>
                </a:cubicBezTo>
                <a:cubicBezTo>
                  <a:pt x="73057" y="85828"/>
                  <a:pt x="72118" y="87988"/>
                  <a:pt x="72118" y="90429"/>
                </a:cubicBezTo>
                <a:lnTo>
                  <a:pt x="72118" y="126488"/>
                </a:lnTo>
                <a:cubicBezTo>
                  <a:pt x="72118" y="128929"/>
                  <a:pt x="72963" y="130995"/>
                  <a:pt x="74654" y="132685"/>
                </a:cubicBezTo>
                <a:cubicBezTo>
                  <a:pt x="76344" y="134376"/>
                  <a:pt x="78410" y="135315"/>
                  <a:pt x="80851" y="135503"/>
                </a:cubicBezTo>
                <a:cubicBezTo>
                  <a:pt x="119164" y="136817"/>
                  <a:pt x="154660" y="147288"/>
                  <a:pt x="187338" y="166913"/>
                </a:cubicBezTo>
                <a:cubicBezTo>
                  <a:pt x="220016" y="186539"/>
                  <a:pt x="246168" y="212691"/>
                  <a:pt x="265794" y="245370"/>
                </a:cubicBezTo>
                <a:cubicBezTo>
                  <a:pt x="285420" y="278048"/>
                  <a:pt x="295890" y="313543"/>
                  <a:pt x="297205" y="351856"/>
                </a:cubicBezTo>
                <a:cubicBezTo>
                  <a:pt x="297392" y="354298"/>
                  <a:pt x="298332" y="356364"/>
                  <a:pt x="300022" y="358054"/>
                </a:cubicBezTo>
                <a:cubicBezTo>
                  <a:pt x="301712" y="359744"/>
                  <a:pt x="303778" y="360589"/>
                  <a:pt x="306220" y="360589"/>
                </a:cubicBezTo>
                <a:lnTo>
                  <a:pt x="342279" y="360589"/>
                </a:lnTo>
                <a:cubicBezTo>
                  <a:pt x="344720" y="360589"/>
                  <a:pt x="346880" y="359650"/>
                  <a:pt x="348758" y="357772"/>
                </a:cubicBezTo>
                <a:cubicBezTo>
                  <a:pt x="350824" y="356082"/>
                  <a:pt x="351669" y="353922"/>
                  <a:pt x="351293" y="351293"/>
                </a:cubicBezTo>
                <a:cubicBezTo>
                  <a:pt x="350354" y="322371"/>
                  <a:pt x="345096" y="294434"/>
                  <a:pt x="335517" y="267484"/>
                </a:cubicBezTo>
                <a:cubicBezTo>
                  <a:pt x="325939" y="240534"/>
                  <a:pt x="312840" y="216119"/>
                  <a:pt x="296219" y="194239"/>
                </a:cubicBezTo>
                <a:cubicBezTo>
                  <a:pt x="279598" y="172360"/>
                  <a:pt x="260347" y="153110"/>
                  <a:pt x="238468" y="136489"/>
                </a:cubicBezTo>
                <a:cubicBezTo>
                  <a:pt x="216588" y="119868"/>
                  <a:pt x="192174" y="106768"/>
                  <a:pt x="165224" y="97190"/>
                </a:cubicBezTo>
                <a:cubicBezTo>
                  <a:pt x="138273" y="87612"/>
                  <a:pt x="110337" y="82353"/>
                  <a:pt x="81415" y="81414"/>
                </a:cubicBezTo>
                <a:close/>
                <a:moveTo>
                  <a:pt x="81697" y="189591"/>
                </a:moveTo>
                <a:cubicBezTo>
                  <a:pt x="79067" y="189403"/>
                  <a:pt x="76814" y="190248"/>
                  <a:pt x="74935" y="192126"/>
                </a:cubicBezTo>
                <a:cubicBezTo>
                  <a:pt x="73057" y="194004"/>
                  <a:pt x="72118" y="196164"/>
                  <a:pt x="72118" y="198606"/>
                </a:cubicBezTo>
                <a:lnTo>
                  <a:pt x="72118" y="234665"/>
                </a:lnTo>
                <a:cubicBezTo>
                  <a:pt x="72118" y="237106"/>
                  <a:pt x="72916" y="239172"/>
                  <a:pt x="74513" y="240862"/>
                </a:cubicBezTo>
                <a:cubicBezTo>
                  <a:pt x="76109" y="242553"/>
                  <a:pt x="78128" y="243492"/>
                  <a:pt x="80569" y="243679"/>
                </a:cubicBezTo>
                <a:cubicBezTo>
                  <a:pt x="109492" y="245745"/>
                  <a:pt x="134282" y="257108"/>
                  <a:pt x="154941" y="277766"/>
                </a:cubicBezTo>
                <a:cubicBezTo>
                  <a:pt x="175600" y="298425"/>
                  <a:pt x="186962" y="323216"/>
                  <a:pt x="189028" y="352138"/>
                </a:cubicBezTo>
                <a:cubicBezTo>
                  <a:pt x="189216" y="354579"/>
                  <a:pt x="190155" y="356598"/>
                  <a:pt x="191845" y="358195"/>
                </a:cubicBezTo>
                <a:cubicBezTo>
                  <a:pt x="193535" y="359791"/>
                  <a:pt x="195601" y="360589"/>
                  <a:pt x="198043" y="360589"/>
                </a:cubicBezTo>
                <a:lnTo>
                  <a:pt x="234102" y="360589"/>
                </a:lnTo>
                <a:cubicBezTo>
                  <a:pt x="236543" y="360589"/>
                  <a:pt x="238703" y="359650"/>
                  <a:pt x="240581" y="357772"/>
                </a:cubicBezTo>
                <a:cubicBezTo>
                  <a:pt x="242459" y="355894"/>
                  <a:pt x="243304" y="353640"/>
                  <a:pt x="243117" y="351011"/>
                </a:cubicBezTo>
                <a:cubicBezTo>
                  <a:pt x="240675" y="307440"/>
                  <a:pt x="224054" y="270254"/>
                  <a:pt x="193254" y="239454"/>
                </a:cubicBezTo>
                <a:cubicBezTo>
                  <a:pt x="162453" y="208653"/>
                  <a:pt x="125268" y="192032"/>
                  <a:pt x="81697" y="189591"/>
                </a:cubicBezTo>
                <a:close/>
                <a:moveTo>
                  <a:pt x="108177" y="288471"/>
                </a:moveTo>
                <a:cubicBezTo>
                  <a:pt x="98223" y="288471"/>
                  <a:pt x="89725" y="291993"/>
                  <a:pt x="82682" y="299036"/>
                </a:cubicBezTo>
                <a:cubicBezTo>
                  <a:pt x="75640" y="306078"/>
                  <a:pt x="72118" y="314577"/>
                  <a:pt x="72118" y="324530"/>
                </a:cubicBezTo>
                <a:cubicBezTo>
                  <a:pt x="72118" y="334484"/>
                  <a:pt x="75640" y="342982"/>
                  <a:pt x="82682" y="350025"/>
                </a:cubicBezTo>
                <a:cubicBezTo>
                  <a:pt x="89725" y="357068"/>
                  <a:pt x="98223" y="360589"/>
                  <a:pt x="108177" y="360589"/>
                </a:cubicBezTo>
                <a:cubicBezTo>
                  <a:pt x="118131" y="360589"/>
                  <a:pt x="126629" y="357068"/>
                  <a:pt x="133672" y="350025"/>
                </a:cubicBezTo>
                <a:cubicBezTo>
                  <a:pt x="140715" y="342982"/>
                  <a:pt x="144236" y="334484"/>
                  <a:pt x="144236" y="324530"/>
                </a:cubicBezTo>
                <a:cubicBezTo>
                  <a:pt x="144236" y="314577"/>
                  <a:pt x="140715" y="306078"/>
                  <a:pt x="133672" y="299036"/>
                </a:cubicBezTo>
                <a:cubicBezTo>
                  <a:pt x="126629" y="291993"/>
                  <a:pt x="118131" y="288471"/>
                  <a:pt x="108177" y="288471"/>
                </a:cubicBezTo>
                <a:close/>
              </a:path>
            </a:pathLst>
          </a:custGeom>
          <a:solidFill>
            <a:srgbClr val="06657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Calibri"/>
              <a:buNone/>
              <a:tabLst/>
              <a:defRPr/>
            </a:pPr>
            <a:endParaRPr kumimoji="0" sz="13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1" name="Google Shape;593;p21">
            <a:extLst>
              <a:ext uri="{FF2B5EF4-FFF2-40B4-BE49-F238E27FC236}">
                <a16:creationId xmlns:a16="http://schemas.microsoft.com/office/drawing/2014/main" id="{5403D9F5-91E8-401E-BECE-CC1B136B60D6}"/>
              </a:ext>
            </a:extLst>
          </p:cNvPr>
          <p:cNvSpPr/>
          <p:nvPr/>
        </p:nvSpPr>
        <p:spPr>
          <a:xfrm>
            <a:off x="8206496" y="2013499"/>
            <a:ext cx="230099" cy="230099"/>
          </a:xfrm>
          <a:custGeom>
            <a:avLst/>
            <a:gdLst/>
            <a:ahLst/>
            <a:cxnLst/>
            <a:rect l="l" t="t" r="r" b="b"/>
            <a:pathLst>
              <a:path w="432707" h="432707" extrusionOk="0">
                <a:moveTo>
                  <a:pt x="216354" y="0"/>
                </a:moveTo>
                <a:cubicBezTo>
                  <a:pt x="255606" y="0"/>
                  <a:pt x="291805" y="9672"/>
                  <a:pt x="324953" y="29016"/>
                </a:cubicBezTo>
                <a:cubicBezTo>
                  <a:pt x="358101" y="48360"/>
                  <a:pt x="384347" y="74606"/>
                  <a:pt x="403692" y="107754"/>
                </a:cubicBezTo>
                <a:cubicBezTo>
                  <a:pt x="423036" y="140902"/>
                  <a:pt x="432707" y="177102"/>
                  <a:pt x="432707" y="216353"/>
                </a:cubicBezTo>
                <a:cubicBezTo>
                  <a:pt x="432707" y="255605"/>
                  <a:pt x="423036" y="291805"/>
                  <a:pt x="403692" y="324953"/>
                </a:cubicBezTo>
                <a:cubicBezTo>
                  <a:pt x="384347" y="358101"/>
                  <a:pt x="358101" y="384347"/>
                  <a:pt x="324953" y="403691"/>
                </a:cubicBezTo>
                <a:cubicBezTo>
                  <a:pt x="291805" y="423035"/>
                  <a:pt x="255606" y="432707"/>
                  <a:pt x="216354" y="432707"/>
                </a:cubicBezTo>
                <a:cubicBezTo>
                  <a:pt x="177102" y="432707"/>
                  <a:pt x="140902" y="423035"/>
                  <a:pt x="107755" y="403691"/>
                </a:cubicBezTo>
                <a:cubicBezTo>
                  <a:pt x="74607" y="384347"/>
                  <a:pt x="48361" y="358101"/>
                  <a:pt x="29016" y="324953"/>
                </a:cubicBezTo>
                <a:cubicBezTo>
                  <a:pt x="9673" y="291805"/>
                  <a:pt x="0" y="255605"/>
                  <a:pt x="0" y="216353"/>
                </a:cubicBezTo>
                <a:cubicBezTo>
                  <a:pt x="0" y="177102"/>
                  <a:pt x="9673" y="140902"/>
                  <a:pt x="29016" y="107754"/>
                </a:cubicBezTo>
                <a:cubicBezTo>
                  <a:pt x="48361" y="74606"/>
                  <a:pt x="74607" y="48360"/>
                  <a:pt x="107755" y="29016"/>
                </a:cubicBezTo>
                <a:cubicBezTo>
                  <a:pt x="140902" y="9672"/>
                  <a:pt x="177102" y="0"/>
                  <a:pt x="216354" y="0"/>
                </a:cubicBezTo>
                <a:close/>
                <a:moveTo>
                  <a:pt x="162406" y="107965"/>
                </a:moveTo>
                <a:cubicBezTo>
                  <a:pt x="159402" y="107919"/>
                  <a:pt x="156350" y="108740"/>
                  <a:pt x="153251" y="110430"/>
                </a:cubicBezTo>
                <a:cubicBezTo>
                  <a:pt x="147241" y="113999"/>
                  <a:pt x="144236" y="119257"/>
                  <a:pt x="144236" y="126206"/>
                </a:cubicBezTo>
                <a:lnTo>
                  <a:pt x="144236" y="306501"/>
                </a:lnTo>
                <a:cubicBezTo>
                  <a:pt x="144236" y="313450"/>
                  <a:pt x="147241" y="318708"/>
                  <a:pt x="153251" y="322277"/>
                </a:cubicBezTo>
                <a:cubicBezTo>
                  <a:pt x="156256" y="323779"/>
                  <a:pt x="159261" y="324530"/>
                  <a:pt x="162266" y="324530"/>
                </a:cubicBezTo>
                <a:cubicBezTo>
                  <a:pt x="165459" y="324530"/>
                  <a:pt x="168463" y="323685"/>
                  <a:pt x="171280" y="321995"/>
                </a:cubicBezTo>
                <a:lnTo>
                  <a:pt x="324531" y="231848"/>
                </a:lnTo>
                <a:cubicBezTo>
                  <a:pt x="330541" y="228467"/>
                  <a:pt x="333545" y="223302"/>
                  <a:pt x="333545" y="216353"/>
                </a:cubicBezTo>
                <a:cubicBezTo>
                  <a:pt x="333545" y="209405"/>
                  <a:pt x="330541" y="204240"/>
                  <a:pt x="324531" y="200859"/>
                </a:cubicBezTo>
                <a:lnTo>
                  <a:pt x="171280" y="110712"/>
                </a:lnTo>
                <a:cubicBezTo>
                  <a:pt x="168369" y="108928"/>
                  <a:pt x="165411" y="108012"/>
                  <a:pt x="162406" y="107965"/>
                </a:cubicBezTo>
                <a:close/>
              </a:path>
            </a:pathLst>
          </a:custGeom>
          <a:solidFill>
            <a:srgbClr val="06657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Calibri"/>
              <a:buNone/>
              <a:tabLst/>
              <a:defRPr/>
            </a:pPr>
            <a:endParaRPr kumimoji="0" sz="13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2" name="Google Shape;594;p21">
            <a:extLst>
              <a:ext uri="{FF2B5EF4-FFF2-40B4-BE49-F238E27FC236}">
                <a16:creationId xmlns:a16="http://schemas.microsoft.com/office/drawing/2014/main" id="{DBF66DD7-26D3-406F-8336-7780E7B0F832}"/>
              </a:ext>
            </a:extLst>
          </p:cNvPr>
          <p:cNvSpPr/>
          <p:nvPr/>
        </p:nvSpPr>
        <p:spPr>
          <a:xfrm>
            <a:off x="8905477" y="2013499"/>
            <a:ext cx="230099" cy="230099"/>
          </a:xfrm>
          <a:custGeom>
            <a:avLst/>
            <a:gdLst/>
            <a:ahLst/>
            <a:cxnLst/>
            <a:rect l="l" t="t" r="r" b="b"/>
            <a:pathLst>
              <a:path w="432707" h="432707" extrusionOk="0">
                <a:moveTo>
                  <a:pt x="81132" y="0"/>
                </a:moveTo>
                <a:lnTo>
                  <a:pt x="351574" y="0"/>
                </a:lnTo>
                <a:cubicBezTo>
                  <a:pt x="373924" y="0"/>
                  <a:pt x="393033" y="7935"/>
                  <a:pt x="408902" y="23805"/>
                </a:cubicBezTo>
                <a:cubicBezTo>
                  <a:pt x="424772" y="39674"/>
                  <a:pt x="432707" y="58784"/>
                  <a:pt x="432707" y="81133"/>
                </a:cubicBezTo>
                <a:lnTo>
                  <a:pt x="432707" y="351574"/>
                </a:lnTo>
                <a:cubicBezTo>
                  <a:pt x="432707" y="373924"/>
                  <a:pt x="424772" y="393033"/>
                  <a:pt x="408902" y="408902"/>
                </a:cubicBezTo>
                <a:cubicBezTo>
                  <a:pt x="393033" y="424772"/>
                  <a:pt x="373924" y="432707"/>
                  <a:pt x="351574" y="432707"/>
                </a:cubicBezTo>
                <a:lnTo>
                  <a:pt x="81132" y="432707"/>
                </a:lnTo>
                <a:cubicBezTo>
                  <a:pt x="58784" y="432707"/>
                  <a:pt x="39674" y="424772"/>
                  <a:pt x="23804" y="408902"/>
                </a:cubicBezTo>
                <a:cubicBezTo>
                  <a:pt x="7935" y="393033"/>
                  <a:pt x="0" y="373924"/>
                  <a:pt x="0" y="351574"/>
                </a:cubicBezTo>
                <a:lnTo>
                  <a:pt x="0" y="81133"/>
                </a:lnTo>
                <a:cubicBezTo>
                  <a:pt x="0" y="58784"/>
                  <a:pt x="7935" y="39674"/>
                  <a:pt x="23804" y="23805"/>
                </a:cubicBezTo>
                <a:cubicBezTo>
                  <a:pt x="39674" y="7935"/>
                  <a:pt x="58784" y="0"/>
                  <a:pt x="81132" y="0"/>
                </a:cubicBezTo>
                <a:close/>
                <a:moveTo>
                  <a:pt x="90147" y="180295"/>
                </a:moveTo>
                <a:cubicBezTo>
                  <a:pt x="85265" y="180295"/>
                  <a:pt x="81039" y="182079"/>
                  <a:pt x="77470" y="185647"/>
                </a:cubicBezTo>
                <a:cubicBezTo>
                  <a:pt x="73902" y="189215"/>
                  <a:pt x="72118" y="193441"/>
                  <a:pt x="72118" y="198324"/>
                </a:cubicBezTo>
                <a:lnTo>
                  <a:pt x="72118" y="234383"/>
                </a:lnTo>
                <a:cubicBezTo>
                  <a:pt x="72118" y="239266"/>
                  <a:pt x="73902" y="243492"/>
                  <a:pt x="77470" y="247060"/>
                </a:cubicBezTo>
                <a:cubicBezTo>
                  <a:pt x="81039" y="250628"/>
                  <a:pt x="85265" y="252412"/>
                  <a:pt x="90147" y="252412"/>
                </a:cubicBezTo>
                <a:lnTo>
                  <a:pt x="342560" y="252412"/>
                </a:lnTo>
                <a:cubicBezTo>
                  <a:pt x="347443" y="252412"/>
                  <a:pt x="351669" y="250628"/>
                  <a:pt x="355236" y="247060"/>
                </a:cubicBezTo>
                <a:cubicBezTo>
                  <a:pt x="358805" y="243492"/>
                  <a:pt x="360589" y="239266"/>
                  <a:pt x="360589" y="234383"/>
                </a:cubicBezTo>
                <a:lnTo>
                  <a:pt x="360589" y="198324"/>
                </a:lnTo>
                <a:cubicBezTo>
                  <a:pt x="360589" y="193441"/>
                  <a:pt x="358805" y="189215"/>
                  <a:pt x="355236" y="185647"/>
                </a:cubicBezTo>
                <a:cubicBezTo>
                  <a:pt x="351669" y="182079"/>
                  <a:pt x="347443" y="180295"/>
                  <a:pt x="342560" y="180295"/>
                </a:cubicBezTo>
                <a:lnTo>
                  <a:pt x="90147" y="180295"/>
                </a:lnTo>
                <a:close/>
              </a:path>
            </a:pathLst>
          </a:custGeom>
          <a:solidFill>
            <a:srgbClr val="06657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Calibri"/>
              <a:buNone/>
              <a:tabLst/>
              <a:defRPr/>
            </a:pPr>
            <a:endParaRPr kumimoji="0" sz="13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3" name="Google Shape;595;p21">
            <a:extLst>
              <a:ext uri="{FF2B5EF4-FFF2-40B4-BE49-F238E27FC236}">
                <a16:creationId xmlns:a16="http://schemas.microsoft.com/office/drawing/2014/main" id="{909A1272-7AAF-4890-B3E8-C87F6505F537}"/>
              </a:ext>
            </a:extLst>
          </p:cNvPr>
          <p:cNvSpPr/>
          <p:nvPr/>
        </p:nvSpPr>
        <p:spPr>
          <a:xfrm>
            <a:off x="10060314" y="2013499"/>
            <a:ext cx="230099" cy="230099"/>
          </a:xfrm>
          <a:custGeom>
            <a:avLst/>
            <a:gdLst/>
            <a:ahLst/>
            <a:cxnLst/>
            <a:rect l="l" t="t" r="r" b="b"/>
            <a:pathLst>
              <a:path w="432707" h="432707" extrusionOk="0">
                <a:moveTo>
                  <a:pt x="81132" y="0"/>
                </a:moveTo>
                <a:lnTo>
                  <a:pt x="351575" y="0"/>
                </a:lnTo>
                <a:cubicBezTo>
                  <a:pt x="373924" y="0"/>
                  <a:pt x="393033" y="7935"/>
                  <a:pt x="408902" y="23805"/>
                </a:cubicBezTo>
                <a:cubicBezTo>
                  <a:pt x="424772" y="39674"/>
                  <a:pt x="432707" y="58784"/>
                  <a:pt x="432707" y="81133"/>
                </a:cubicBezTo>
                <a:lnTo>
                  <a:pt x="432707" y="351574"/>
                </a:lnTo>
                <a:cubicBezTo>
                  <a:pt x="432707" y="373924"/>
                  <a:pt x="424772" y="393033"/>
                  <a:pt x="408902" y="408902"/>
                </a:cubicBezTo>
                <a:cubicBezTo>
                  <a:pt x="393033" y="424772"/>
                  <a:pt x="373924" y="432707"/>
                  <a:pt x="351575" y="432707"/>
                </a:cubicBezTo>
                <a:lnTo>
                  <a:pt x="81132" y="432707"/>
                </a:lnTo>
                <a:cubicBezTo>
                  <a:pt x="58784" y="432707"/>
                  <a:pt x="39674" y="424772"/>
                  <a:pt x="23805" y="408902"/>
                </a:cubicBezTo>
                <a:cubicBezTo>
                  <a:pt x="7935" y="393033"/>
                  <a:pt x="0" y="373924"/>
                  <a:pt x="0" y="351574"/>
                </a:cubicBezTo>
                <a:lnTo>
                  <a:pt x="0" y="81133"/>
                </a:lnTo>
                <a:cubicBezTo>
                  <a:pt x="0" y="58784"/>
                  <a:pt x="7935" y="39674"/>
                  <a:pt x="23805" y="23805"/>
                </a:cubicBezTo>
                <a:cubicBezTo>
                  <a:pt x="39674" y="7935"/>
                  <a:pt x="58784" y="0"/>
                  <a:pt x="81132" y="0"/>
                </a:cubicBezTo>
                <a:close/>
                <a:moveTo>
                  <a:pt x="324530" y="97472"/>
                </a:moveTo>
                <a:cubicBezTo>
                  <a:pt x="319647" y="97472"/>
                  <a:pt x="315422" y="99256"/>
                  <a:pt x="311854" y="102824"/>
                </a:cubicBezTo>
                <a:lnTo>
                  <a:pt x="180294" y="234383"/>
                </a:lnTo>
                <a:lnTo>
                  <a:pt x="120854" y="174942"/>
                </a:lnTo>
                <a:cubicBezTo>
                  <a:pt x="117285" y="171374"/>
                  <a:pt x="113059" y="169590"/>
                  <a:pt x="108177" y="169590"/>
                </a:cubicBezTo>
                <a:cubicBezTo>
                  <a:pt x="103294" y="169590"/>
                  <a:pt x="99068" y="171374"/>
                  <a:pt x="95500" y="174942"/>
                </a:cubicBezTo>
                <a:lnTo>
                  <a:pt x="66766" y="203677"/>
                </a:lnTo>
                <a:cubicBezTo>
                  <a:pt x="63196" y="207245"/>
                  <a:pt x="61413" y="211471"/>
                  <a:pt x="61413" y="216353"/>
                </a:cubicBezTo>
                <a:cubicBezTo>
                  <a:pt x="61413" y="221236"/>
                  <a:pt x="63196" y="225462"/>
                  <a:pt x="66766" y="229030"/>
                </a:cubicBezTo>
                <a:lnTo>
                  <a:pt x="167618" y="329883"/>
                </a:lnTo>
                <a:cubicBezTo>
                  <a:pt x="171186" y="333451"/>
                  <a:pt x="175412" y="335235"/>
                  <a:pt x="180294" y="335235"/>
                </a:cubicBezTo>
                <a:cubicBezTo>
                  <a:pt x="185178" y="335235"/>
                  <a:pt x="189402" y="333451"/>
                  <a:pt x="192972" y="329883"/>
                </a:cubicBezTo>
                <a:lnTo>
                  <a:pt x="365942" y="156913"/>
                </a:lnTo>
                <a:cubicBezTo>
                  <a:pt x="369510" y="153344"/>
                  <a:pt x="371294" y="149119"/>
                  <a:pt x="371294" y="144236"/>
                </a:cubicBezTo>
                <a:cubicBezTo>
                  <a:pt x="371294" y="139353"/>
                  <a:pt x="369510" y="135127"/>
                  <a:pt x="365942" y="131559"/>
                </a:cubicBezTo>
                <a:lnTo>
                  <a:pt x="337207" y="102824"/>
                </a:lnTo>
                <a:cubicBezTo>
                  <a:pt x="333638" y="99256"/>
                  <a:pt x="329413" y="97472"/>
                  <a:pt x="324530" y="97472"/>
                </a:cubicBezTo>
                <a:close/>
              </a:path>
            </a:pathLst>
          </a:custGeom>
          <a:solidFill>
            <a:srgbClr val="06657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Calibri"/>
              <a:buNone/>
              <a:tabLst/>
              <a:defRPr/>
            </a:pPr>
            <a:endParaRPr kumimoji="0" sz="13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4" name="Google Shape;596;p21">
            <a:extLst>
              <a:ext uri="{FF2B5EF4-FFF2-40B4-BE49-F238E27FC236}">
                <a16:creationId xmlns:a16="http://schemas.microsoft.com/office/drawing/2014/main" id="{46E8EADC-A3F9-4662-A2DA-E4A4A36A4DCB}"/>
              </a:ext>
            </a:extLst>
          </p:cNvPr>
          <p:cNvSpPr/>
          <p:nvPr/>
        </p:nvSpPr>
        <p:spPr>
          <a:xfrm>
            <a:off x="10723839" y="2013499"/>
            <a:ext cx="230099" cy="230099"/>
          </a:xfrm>
          <a:custGeom>
            <a:avLst/>
            <a:gdLst/>
            <a:ahLst/>
            <a:cxnLst/>
            <a:rect l="l" t="t" r="r" b="b"/>
            <a:pathLst>
              <a:path w="432707" h="432707" extrusionOk="0">
                <a:moveTo>
                  <a:pt x="81133" y="0"/>
                </a:moveTo>
                <a:lnTo>
                  <a:pt x="351575" y="0"/>
                </a:lnTo>
                <a:cubicBezTo>
                  <a:pt x="373923" y="0"/>
                  <a:pt x="393033" y="7935"/>
                  <a:pt x="408903" y="23805"/>
                </a:cubicBezTo>
                <a:cubicBezTo>
                  <a:pt x="424772" y="39674"/>
                  <a:pt x="432707" y="58784"/>
                  <a:pt x="432707" y="81133"/>
                </a:cubicBezTo>
                <a:lnTo>
                  <a:pt x="432707" y="351574"/>
                </a:lnTo>
                <a:cubicBezTo>
                  <a:pt x="432707" y="373924"/>
                  <a:pt x="424772" y="393033"/>
                  <a:pt x="408903" y="408902"/>
                </a:cubicBezTo>
                <a:cubicBezTo>
                  <a:pt x="393033" y="424772"/>
                  <a:pt x="373923" y="432707"/>
                  <a:pt x="351575" y="432707"/>
                </a:cubicBezTo>
                <a:lnTo>
                  <a:pt x="81133" y="432707"/>
                </a:lnTo>
                <a:cubicBezTo>
                  <a:pt x="58783" y="432707"/>
                  <a:pt x="39674" y="424772"/>
                  <a:pt x="23805" y="408902"/>
                </a:cubicBezTo>
                <a:cubicBezTo>
                  <a:pt x="7935" y="393033"/>
                  <a:pt x="0" y="373924"/>
                  <a:pt x="0" y="351574"/>
                </a:cubicBezTo>
                <a:lnTo>
                  <a:pt x="0" y="81133"/>
                </a:lnTo>
                <a:cubicBezTo>
                  <a:pt x="0" y="58784"/>
                  <a:pt x="7935" y="39674"/>
                  <a:pt x="23805" y="23805"/>
                </a:cubicBezTo>
                <a:cubicBezTo>
                  <a:pt x="39674" y="7935"/>
                  <a:pt x="58783" y="0"/>
                  <a:pt x="81133" y="0"/>
                </a:cubicBezTo>
                <a:close/>
                <a:moveTo>
                  <a:pt x="207339" y="72118"/>
                </a:moveTo>
                <a:cubicBezTo>
                  <a:pt x="199451" y="72118"/>
                  <a:pt x="193910" y="75780"/>
                  <a:pt x="190718" y="83105"/>
                </a:cubicBezTo>
                <a:cubicBezTo>
                  <a:pt x="187525" y="90805"/>
                  <a:pt x="188839" y="97378"/>
                  <a:pt x="194662" y="102824"/>
                </a:cubicBezTo>
                <a:lnTo>
                  <a:pt x="235228" y="143391"/>
                </a:lnTo>
                <a:lnTo>
                  <a:pt x="84795" y="293824"/>
                </a:lnTo>
                <a:cubicBezTo>
                  <a:pt x="81226" y="297392"/>
                  <a:pt x="79443" y="301618"/>
                  <a:pt x="79443" y="306501"/>
                </a:cubicBezTo>
                <a:cubicBezTo>
                  <a:pt x="79443" y="311384"/>
                  <a:pt x="81226" y="315609"/>
                  <a:pt x="84795" y="319178"/>
                </a:cubicBezTo>
                <a:lnTo>
                  <a:pt x="113529" y="347912"/>
                </a:lnTo>
                <a:cubicBezTo>
                  <a:pt x="117097" y="351481"/>
                  <a:pt x="121323" y="353265"/>
                  <a:pt x="126206" y="353265"/>
                </a:cubicBezTo>
                <a:cubicBezTo>
                  <a:pt x="131089" y="353265"/>
                  <a:pt x="135315" y="351481"/>
                  <a:pt x="138883" y="347912"/>
                </a:cubicBezTo>
                <a:lnTo>
                  <a:pt x="289316" y="197479"/>
                </a:lnTo>
                <a:lnTo>
                  <a:pt x="329883" y="238045"/>
                </a:lnTo>
                <a:cubicBezTo>
                  <a:pt x="333263" y="241614"/>
                  <a:pt x="337489" y="243398"/>
                  <a:pt x="342560" y="243398"/>
                </a:cubicBezTo>
                <a:cubicBezTo>
                  <a:pt x="344814" y="243398"/>
                  <a:pt x="347161" y="242928"/>
                  <a:pt x="349603" y="241989"/>
                </a:cubicBezTo>
                <a:cubicBezTo>
                  <a:pt x="356927" y="238796"/>
                  <a:pt x="360589" y="233256"/>
                  <a:pt x="360589" y="225368"/>
                </a:cubicBezTo>
                <a:lnTo>
                  <a:pt x="360589" y="90147"/>
                </a:lnTo>
                <a:cubicBezTo>
                  <a:pt x="360589" y="85264"/>
                  <a:pt x="358805" y="81039"/>
                  <a:pt x="355237" y="77470"/>
                </a:cubicBezTo>
                <a:cubicBezTo>
                  <a:pt x="351668" y="73902"/>
                  <a:pt x="347443" y="72118"/>
                  <a:pt x="342560" y="72118"/>
                </a:cubicBezTo>
                <a:lnTo>
                  <a:pt x="207339" y="72118"/>
                </a:lnTo>
                <a:close/>
              </a:path>
            </a:pathLst>
          </a:custGeom>
          <a:solidFill>
            <a:srgbClr val="06657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Calibri"/>
              <a:buNone/>
              <a:tabLst/>
              <a:defRPr/>
            </a:pPr>
            <a:endParaRPr kumimoji="0" sz="13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5" name="Google Shape;597;p21">
            <a:extLst>
              <a:ext uri="{FF2B5EF4-FFF2-40B4-BE49-F238E27FC236}">
                <a16:creationId xmlns:a16="http://schemas.microsoft.com/office/drawing/2014/main" id="{B17B6B42-86B5-4EEE-BD54-1635A42168B2}"/>
              </a:ext>
            </a:extLst>
          </p:cNvPr>
          <p:cNvSpPr/>
          <p:nvPr/>
        </p:nvSpPr>
        <p:spPr>
          <a:xfrm>
            <a:off x="11058132" y="2013499"/>
            <a:ext cx="230100" cy="230099"/>
          </a:xfrm>
          <a:custGeom>
            <a:avLst/>
            <a:gdLst/>
            <a:ahLst/>
            <a:cxnLst/>
            <a:rect l="l" t="t" r="r" b="b"/>
            <a:pathLst>
              <a:path w="432708" h="432707" extrusionOk="0">
                <a:moveTo>
                  <a:pt x="81133" y="0"/>
                </a:moveTo>
                <a:lnTo>
                  <a:pt x="351575" y="0"/>
                </a:lnTo>
                <a:cubicBezTo>
                  <a:pt x="373924" y="0"/>
                  <a:pt x="393034" y="7935"/>
                  <a:pt x="408903" y="23805"/>
                </a:cubicBezTo>
                <a:cubicBezTo>
                  <a:pt x="424774" y="39674"/>
                  <a:pt x="432708" y="58784"/>
                  <a:pt x="432708" y="81133"/>
                </a:cubicBezTo>
                <a:lnTo>
                  <a:pt x="432708" y="351574"/>
                </a:lnTo>
                <a:cubicBezTo>
                  <a:pt x="432708" y="373924"/>
                  <a:pt x="424774" y="393033"/>
                  <a:pt x="408903" y="408902"/>
                </a:cubicBezTo>
                <a:cubicBezTo>
                  <a:pt x="393034" y="424772"/>
                  <a:pt x="373924" y="432707"/>
                  <a:pt x="351575" y="432707"/>
                </a:cubicBezTo>
                <a:lnTo>
                  <a:pt x="81133" y="432707"/>
                </a:lnTo>
                <a:cubicBezTo>
                  <a:pt x="58784" y="432707"/>
                  <a:pt x="39675" y="424772"/>
                  <a:pt x="23805" y="408902"/>
                </a:cubicBezTo>
                <a:cubicBezTo>
                  <a:pt x="7936" y="393033"/>
                  <a:pt x="0" y="373924"/>
                  <a:pt x="0" y="351574"/>
                </a:cubicBezTo>
                <a:lnTo>
                  <a:pt x="0" y="81133"/>
                </a:lnTo>
                <a:cubicBezTo>
                  <a:pt x="0" y="58784"/>
                  <a:pt x="7936" y="39674"/>
                  <a:pt x="23805" y="23805"/>
                </a:cubicBezTo>
                <a:cubicBezTo>
                  <a:pt x="39675" y="7935"/>
                  <a:pt x="58784" y="0"/>
                  <a:pt x="81133" y="0"/>
                </a:cubicBezTo>
                <a:close/>
                <a:moveTo>
                  <a:pt x="274034" y="45074"/>
                </a:moveTo>
                <a:cubicBezTo>
                  <a:pt x="270795" y="44416"/>
                  <a:pt x="267343" y="44886"/>
                  <a:pt x="263681" y="46482"/>
                </a:cubicBezTo>
                <a:cubicBezTo>
                  <a:pt x="256170" y="49675"/>
                  <a:pt x="252413" y="55215"/>
                  <a:pt x="252413" y="63103"/>
                </a:cubicBezTo>
                <a:lnTo>
                  <a:pt x="252413" y="108177"/>
                </a:lnTo>
                <a:cubicBezTo>
                  <a:pt x="230064" y="108177"/>
                  <a:pt x="209781" y="110008"/>
                  <a:pt x="191563" y="113670"/>
                </a:cubicBezTo>
                <a:cubicBezTo>
                  <a:pt x="173347" y="117332"/>
                  <a:pt x="158087" y="122121"/>
                  <a:pt x="145785" y="128037"/>
                </a:cubicBezTo>
                <a:cubicBezTo>
                  <a:pt x="133485" y="133953"/>
                  <a:pt x="122780" y="141372"/>
                  <a:pt x="113671" y="150292"/>
                </a:cubicBezTo>
                <a:cubicBezTo>
                  <a:pt x="104562" y="159213"/>
                  <a:pt x="97379" y="168181"/>
                  <a:pt x="92120" y="177196"/>
                </a:cubicBezTo>
                <a:cubicBezTo>
                  <a:pt x="86862" y="186211"/>
                  <a:pt x="82682" y="196446"/>
                  <a:pt x="79584" y="207902"/>
                </a:cubicBezTo>
                <a:cubicBezTo>
                  <a:pt x="76484" y="219358"/>
                  <a:pt x="74467" y="229829"/>
                  <a:pt x="73527" y="239313"/>
                </a:cubicBezTo>
                <a:cubicBezTo>
                  <a:pt x="72588" y="248797"/>
                  <a:pt x="72118" y="259173"/>
                  <a:pt x="72118" y="270442"/>
                </a:cubicBezTo>
                <a:cubicBezTo>
                  <a:pt x="72118" y="304435"/>
                  <a:pt x="87801" y="342372"/>
                  <a:pt x="119164" y="384253"/>
                </a:cubicBezTo>
                <a:cubicBezTo>
                  <a:pt x="121042" y="386507"/>
                  <a:pt x="123390" y="387633"/>
                  <a:pt x="126206" y="387633"/>
                </a:cubicBezTo>
                <a:cubicBezTo>
                  <a:pt x="127521" y="387633"/>
                  <a:pt x="128742" y="387352"/>
                  <a:pt x="129869" y="386788"/>
                </a:cubicBezTo>
                <a:cubicBezTo>
                  <a:pt x="134001" y="385098"/>
                  <a:pt x="135785" y="381999"/>
                  <a:pt x="135222" y="377492"/>
                </a:cubicBezTo>
                <a:cubicBezTo>
                  <a:pt x="126958" y="311008"/>
                  <a:pt x="132780" y="266592"/>
                  <a:pt x="152687" y="244243"/>
                </a:cubicBezTo>
                <a:cubicBezTo>
                  <a:pt x="161327" y="234477"/>
                  <a:pt x="173534" y="227387"/>
                  <a:pt x="189310" y="222974"/>
                </a:cubicBezTo>
                <a:cubicBezTo>
                  <a:pt x="205085" y="218560"/>
                  <a:pt x="226120" y="216353"/>
                  <a:pt x="252413" y="216353"/>
                </a:cubicBezTo>
                <a:lnTo>
                  <a:pt x="252413" y="261427"/>
                </a:lnTo>
                <a:cubicBezTo>
                  <a:pt x="252413" y="269315"/>
                  <a:pt x="256170" y="274855"/>
                  <a:pt x="263681" y="278048"/>
                </a:cubicBezTo>
                <a:cubicBezTo>
                  <a:pt x="265935" y="278987"/>
                  <a:pt x="268188" y="279457"/>
                  <a:pt x="270442" y="279457"/>
                </a:cubicBezTo>
                <a:cubicBezTo>
                  <a:pt x="275326" y="279457"/>
                  <a:pt x="279552" y="277672"/>
                  <a:pt x="283120" y="274104"/>
                </a:cubicBezTo>
                <a:lnTo>
                  <a:pt x="382281" y="174942"/>
                </a:lnTo>
                <a:cubicBezTo>
                  <a:pt x="385850" y="171374"/>
                  <a:pt x="387634" y="167148"/>
                  <a:pt x="387634" y="162265"/>
                </a:cubicBezTo>
                <a:cubicBezTo>
                  <a:pt x="387634" y="157382"/>
                  <a:pt x="385850" y="153156"/>
                  <a:pt x="382281" y="149588"/>
                </a:cubicBezTo>
                <a:lnTo>
                  <a:pt x="283120" y="50426"/>
                </a:lnTo>
                <a:cubicBezTo>
                  <a:pt x="280302" y="47515"/>
                  <a:pt x="277275" y="45731"/>
                  <a:pt x="274034" y="45074"/>
                </a:cubicBezTo>
                <a:close/>
              </a:path>
            </a:pathLst>
          </a:custGeom>
          <a:solidFill>
            <a:srgbClr val="06657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Calibri"/>
              <a:buNone/>
              <a:tabLst/>
              <a:defRPr/>
            </a:pPr>
            <a:endParaRPr kumimoji="0" sz="13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6" name="Google Shape;598;p21">
            <a:extLst>
              <a:ext uri="{FF2B5EF4-FFF2-40B4-BE49-F238E27FC236}">
                <a16:creationId xmlns:a16="http://schemas.microsoft.com/office/drawing/2014/main" id="{945244A9-930F-445C-9488-A1A9B26EE3D8}"/>
              </a:ext>
            </a:extLst>
          </p:cNvPr>
          <p:cNvSpPr/>
          <p:nvPr/>
        </p:nvSpPr>
        <p:spPr>
          <a:xfrm>
            <a:off x="9548710" y="2013647"/>
            <a:ext cx="153610" cy="210774"/>
          </a:xfrm>
          <a:custGeom>
            <a:avLst/>
            <a:gdLst/>
            <a:ahLst/>
            <a:cxnLst/>
            <a:rect l="l" t="t" r="r" b="b"/>
            <a:pathLst>
              <a:path w="288866" h="396366" extrusionOk="0">
                <a:moveTo>
                  <a:pt x="180352" y="0"/>
                </a:moveTo>
                <a:cubicBezTo>
                  <a:pt x="186174" y="0"/>
                  <a:pt x="190775" y="2066"/>
                  <a:pt x="194156" y="6197"/>
                </a:cubicBezTo>
                <a:lnTo>
                  <a:pt x="284303" y="114374"/>
                </a:lnTo>
                <a:cubicBezTo>
                  <a:pt x="289374" y="120384"/>
                  <a:pt x="290219" y="126769"/>
                  <a:pt x="286838" y="133530"/>
                </a:cubicBezTo>
                <a:cubicBezTo>
                  <a:pt x="283458" y="140479"/>
                  <a:pt x="278012" y="143954"/>
                  <a:pt x="270499" y="143954"/>
                </a:cubicBezTo>
                <a:lnTo>
                  <a:pt x="216411" y="143954"/>
                </a:lnTo>
                <a:lnTo>
                  <a:pt x="216411" y="387351"/>
                </a:lnTo>
                <a:cubicBezTo>
                  <a:pt x="216411" y="389981"/>
                  <a:pt x="215566" y="392141"/>
                  <a:pt x="213875" y="393831"/>
                </a:cubicBezTo>
                <a:cubicBezTo>
                  <a:pt x="212185" y="395521"/>
                  <a:pt x="210025" y="396366"/>
                  <a:pt x="207396" y="396366"/>
                </a:cubicBezTo>
                <a:lnTo>
                  <a:pt x="9072" y="396366"/>
                </a:lnTo>
                <a:cubicBezTo>
                  <a:pt x="5128" y="396366"/>
                  <a:pt x="2405" y="394676"/>
                  <a:pt x="902" y="391295"/>
                </a:cubicBezTo>
                <a:cubicBezTo>
                  <a:pt x="-601" y="387539"/>
                  <a:pt x="-224" y="384253"/>
                  <a:pt x="2029" y="381436"/>
                </a:cubicBezTo>
                <a:lnTo>
                  <a:pt x="47103" y="327347"/>
                </a:lnTo>
                <a:cubicBezTo>
                  <a:pt x="48793" y="325281"/>
                  <a:pt x="51141" y="324248"/>
                  <a:pt x="54146" y="324248"/>
                </a:cubicBezTo>
                <a:lnTo>
                  <a:pt x="144293" y="324248"/>
                </a:lnTo>
                <a:lnTo>
                  <a:pt x="144293" y="143954"/>
                </a:lnTo>
                <a:lnTo>
                  <a:pt x="90204" y="143954"/>
                </a:lnTo>
                <a:cubicBezTo>
                  <a:pt x="82692" y="143954"/>
                  <a:pt x="77246" y="140479"/>
                  <a:pt x="73865" y="133530"/>
                </a:cubicBezTo>
                <a:cubicBezTo>
                  <a:pt x="70672" y="126581"/>
                  <a:pt x="71518" y="120196"/>
                  <a:pt x="76401" y="114374"/>
                </a:cubicBezTo>
                <a:lnTo>
                  <a:pt x="166548" y="6197"/>
                </a:lnTo>
                <a:cubicBezTo>
                  <a:pt x="169929" y="2066"/>
                  <a:pt x="174530" y="0"/>
                  <a:pt x="180352" y="0"/>
                </a:cubicBezTo>
                <a:close/>
              </a:path>
            </a:pathLst>
          </a:custGeom>
          <a:solidFill>
            <a:srgbClr val="06657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Calibri"/>
              <a:buNone/>
              <a:tabLst/>
              <a:defRPr/>
            </a:pPr>
            <a:endParaRPr kumimoji="0" sz="13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7" name="Google Shape;599;p21">
            <a:extLst>
              <a:ext uri="{FF2B5EF4-FFF2-40B4-BE49-F238E27FC236}">
                <a16:creationId xmlns:a16="http://schemas.microsoft.com/office/drawing/2014/main" id="{FA46BEDF-03DD-47BE-A6F0-F413FF6F998C}"/>
              </a:ext>
            </a:extLst>
          </p:cNvPr>
          <p:cNvSpPr/>
          <p:nvPr/>
        </p:nvSpPr>
        <p:spPr>
          <a:xfrm>
            <a:off x="9801892" y="2032673"/>
            <a:ext cx="153681" cy="210924"/>
          </a:xfrm>
          <a:custGeom>
            <a:avLst/>
            <a:gdLst/>
            <a:ahLst/>
            <a:cxnLst/>
            <a:rect l="l" t="t" r="r" b="b"/>
            <a:pathLst>
              <a:path w="289001" h="396648" extrusionOk="0">
                <a:moveTo>
                  <a:pt x="9208" y="0"/>
                </a:moveTo>
                <a:lnTo>
                  <a:pt x="207532" y="0"/>
                </a:lnTo>
                <a:cubicBezTo>
                  <a:pt x="209973" y="0"/>
                  <a:pt x="212086" y="892"/>
                  <a:pt x="213870" y="2676"/>
                </a:cubicBezTo>
                <a:cubicBezTo>
                  <a:pt x="215654" y="4460"/>
                  <a:pt x="216546" y="6667"/>
                  <a:pt x="216546" y="9296"/>
                </a:cubicBezTo>
                <a:lnTo>
                  <a:pt x="216546" y="252412"/>
                </a:lnTo>
                <a:lnTo>
                  <a:pt x="270635" y="252412"/>
                </a:lnTo>
                <a:cubicBezTo>
                  <a:pt x="278148" y="252412"/>
                  <a:pt x="283593" y="255887"/>
                  <a:pt x="286974" y="262836"/>
                </a:cubicBezTo>
                <a:cubicBezTo>
                  <a:pt x="290354" y="269785"/>
                  <a:pt x="289509" y="276264"/>
                  <a:pt x="284438" y="282274"/>
                </a:cubicBezTo>
                <a:lnTo>
                  <a:pt x="194291" y="390450"/>
                </a:lnTo>
                <a:cubicBezTo>
                  <a:pt x="190910" y="394582"/>
                  <a:pt x="186310" y="396648"/>
                  <a:pt x="180487" y="396648"/>
                </a:cubicBezTo>
                <a:cubicBezTo>
                  <a:pt x="174666" y="396648"/>
                  <a:pt x="170064" y="394582"/>
                  <a:pt x="166683" y="390450"/>
                </a:cubicBezTo>
                <a:lnTo>
                  <a:pt x="76536" y="282274"/>
                </a:lnTo>
                <a:cubicBezTo>
                  <a:pt x="71654" y="276452"/>
                  <a:pt x="70808" y="269972"/>
                  <a:pt x="74001" y="262836"/>
                </a:cubicBezTo>
                <a:cubicBezTo>
                  <a:pt x="77381" y="255887"/>
                  <a:pt x="82828" y="252412"/>
                  <a:pt x="90340" y="252412"/>
                </a:cubicBezTo>
                <a:lnTo>
                  <a:pt x="144428" y="252412"/>
                </a:lnTo>
                <a:lnTo>
                  <a:pt x="144428" y="72118"/>
                </a:lnTo>
                <a:lnTo>
                  <a:pt x="54281" y="72118"/>
                </a:lnTo>
                <a:cubicBezTo>
                  <a:pt x="51652" y="72118"/>
                  <a:pt x="49305" y="71085"/>
                  <a:pt x="47238" y="69019"/>
                </a:cubicBezTo>
                <a:lnTo>
                  <a:pt x="2165" y="14931"/>
                </a:lnTo>
                <a:cubicBezTo>
                  <a:pt x="-277" y="12301"/>
                  <a:pt x="-652" y="9108"/>
                  <a:pt x="1038" y="5352"/>
                </a:cubicBezTo>
                <a:cubicBezTo>
                  <a:pt x="2728" y="1784"/>
                  <a:pt x="5452" y="0"/>
                  <a:pt x="9208" y="0"/>
                </a:cubicBezTo>
                <a:close/>
              </a:path>
            </a:pathLst>
          </a:custGeom>
          <a:solidFill>
            <a:srgbClr val="06657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Calibri"/>
              <a:buNone/>
              <a:tabLst/>
              <a:defRPr/>
            </a:pPr>
            <a:endParaRPr kumimoji="0" sz="13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8" name="Google Shape;600;p21">
            <a:extLst>
              <a:ext uri="{FF2B5EF4-FFF2-40B4-BE49-F238E27FC236}">
                <a16:creationId xmlns:a16="http://schemas.microsoft.com/office/drawing/2014/main" id="{2682AED8-8DFB-442F-A547-E2AC82F748D0}"/>
              </a:ext>
            </a:extLst>
          </p:cNvPr>
          <p:cNvSpPr/>
          <p:nvPr/>
        </p:nvSpPr>
        <p:spPr>
          <a:xfrm>
            <a:off x="8543814" y="2002412"/>
            <a:ext cx="252420" cy="252420"/>
          </a:xfrm>
          <a:custGeom>
            <a:avLst/>
            <a:gdLst/>
            <a:ahLst/>
            <a:cxnLst/>
            <a:rect l="l" t="t" r="r" b="b"/>
            <a:pathLst>
              <a:path w="474682" h="474682" extrusionOk="0">
                <a:moveTo>
                  <a:pt x="273259" y="112121"/>
                </a:moveTo>
                <a:lnTo>
                  <a:pt x="362280" y="201142"/>
                </a:lnTo>
                <a:lnTo>
                  <a:pt x="201142" y="362280"/>
                </a:lnTo>
                <a:lnTo>
                  <a:pt x="112122" y="273259"/>
                </a:lnTo>
                <a:close/>
                <a:moveTo>
                  <a:pt x="273259" y="81415"/>
                </a:moveTo>
                <a:cubicBezTo>
                  <a:pt x="268189" y="81415"/>
                  <a:pt x="263963" y="83105"/>
                  <a:pt x="260582" y="86485"/>
                </a:cubicBezTo>
                <a:lnTo>
                  <a:pt x="86486" y="260582"/>
                </a:lnTo>
                <a:cubicBezTo>
                  <a:pt x="82918" y="264151"/>
                  <a:pt x="81133" y="268376"/>
                  <a:pt x="81133" y="273259"/>
                </a:cubicBezTo>
                <a:cubicBezTo>
                  <a:pt x="81133" y="278142"/>
                  <a:pt x="82918" y="282368"/>
                  <a:pt x="86486" y="285936"/>
                </a:cubicBezTo>
                <a:lnTo>
                  <a:pt x="188465" y="387916"/>
                </a:lnTo>
                <a:cubicBezTo>
                  <a:pt x="191845" y="391296"/>
                  <a:pt x="196071" y="392986"/>
                  <a:pt x="201142" y="392986"/>
                </a:cubicBezTo>
                <a:cubicBezTo>
                  <a:pt x="206213" y="392986"/>
                  <a:pt x="210438" y="391296"/>
                  <a:pt x="213818" y="387916"/>
                </a:cubicBezTo>
                <a:lnTo>
                  <a:pt x="387915" y="213818"/>
                </a:lnTo>
                <a:cubicBezTo>
                  <a:pt x="391484" y="210250"/>
                  <a:pt x="393268" y="206024"/>
                  <a:pt x="393268" y="201142"/>
                </a:cubicBezTo>
                <a:cubicBezTo>
                  <a:pt x="393268" y="196259"/>
                  <a:pt x="391484" y="192033"/>
                  <a:pt x="387915" y="188465"/>
                </a:cubicBezTo>
                <a:lnTo>
                  <a:pt x="285936" y="86485"/>
                </a:lnTo>
                <a:cubicBezTo>
                  <a:pt x="282556" y="83105"/>
                  <a:pt x="278330" y="81415"/>
                  <a:pt x="273259" y="81415"/>
                </a:cubicBezTo>
                <a:close/>
                <a:moveTo>
                  <a:pt x="291430" y="0"/>
                </a:moveTo>
                <a:cubicBezTo>
                  <a:pt x="301477" y="0"/>
                  <a:pt x="309976" y="3475"/>
                  <a:pt x="316924" y="10424"/>
                </a:cubicBezTo>
                <a:lnTo>
                  <a:pt x="352138" y="45638"/>
                </a:lnTo>
                <a:cubicBezTo>
                  <a:pt x="341621" y="56155"/>
                  <a:pt x="336362" y="68926"/>
                  <a:pt x="336362" y="83950"/>
                </a:cubicBezTo>
                <a:cubicBezTo>
                  <a:pt x="336362" y="98975"/>
                  <a:pt x="341621" y="111746"/>
                  <a:pt x="352138" y="122263"/>
                </a:cubicBezTo>
                <a:cubicBezTo>
                  <a:pt x="362656" y="132780"/>
                  <a:pt x="375426" y="138038"/>
                  <a:pt x="390451" y="138038"/>
                </a:cubicBezTo>
                <a:cubicBezTo>
                  <a:pt x="405476" y="138038"/>
                  <a:pt x="418246" y="132780"/>
                  <a:pt x="428763" y="122263"/>
                </a:cubicBezTo>
                <a:lnTo>
                  <a:pt x="464259" y="157476"/>
                </a:lnTo>
                <a:cubicBezTo>
                  <a:pt x="471208" y="164425"/>
                  <a:pt x="474682" y="172924"/>
                  <a:pt x="474682" y="182971"/>
                </a:cubicBezTo>
                <a:cubicBezTo>
                  <a:pt x="474682" y="193019"/>
                  <a:pt x="471208" y="201517"/>
                  <a:pt x="464259" y="208466"/>
                </a:cubicBezTo>
                <a:lnTo>
                  <a:pt x="208748" y="464259"/>
                </a:lnTo>
                <a:cubicBezTo>
                  <a:pt x="201799" y="471208"/>
                  <a:pt x="193301" y="474682"/>
                  <a:pt x="183253" y="474682"/>
                </a:cubicBezTo>
                <a:cubicBezTo>
                  <a:pt x="173206" y="474682"/>
                  <a:pt x="164708" y="471208"/>
                  <a:pt x="157758" y="464259"/>
                </a:cubicBezTo>
                <a:lnTo>
                  <a:pt x="122263" y="428764"/>
                </a:lnTo>
                <a:cubicBezTo>
                  <a:pt x="132780" y="418246"/>
                  <a:pt x="138039" y="405476"/>
                  <a:pt x="138039" y="390451"/>
                </a:cubicBezTo>
                <a:cubicBezTo>
                  <a:pt x="138039" y="375426"/>
                  <a:pt x="132780" y="362655"/>
                  <a:pt x="122263" y="352138"/>
                </a:cubicBezTo>
                <a:cubicBezTo>
                  <a:pt x="111746" y="341621"/>
                  <a:pt x="98975" y="336362"/>
                  <a:pt x="83950" y="336362"/>
                </a:cubicBezTo>
                <a:cubicBezTo>
                  <a:pt x="68926" y="336362"/>
                  <a:pt x="56155" y="341621"/>
                  <a:pt x="45638" y="352138"/>
                </a:cubicBezTo>
                <a:lnTo>
                  <a:pt x="10424" y="316643"/>
                </a:lnTo>
                <a:cubicBezTo>
                  <a:pt x="3475" y="309694"/>
                  <a:pt x="0" y="301196"/>
                  <a:pt x="0" y="291148"/>
                </a:cubicBezTo>
                <a:cubicBezTo>
                  <a:pt x="0" y="281100"/>
                  <a:pt x="3475" y="272602"/>
                  <a:pt x="10424" y="265653"/>
                </a:cubicBezTo>
                <a:lnTo>
                  <a:pt x="265935" y="10424"/>
                </a:lnTo>
                <a:cubicBezTo>
                  <a:pt x="272884" y="3475"/>
                  <a:pt x="281382" y="0"/>
                  <a:pt x="291430" y="0"/>
                </a:cubicBezTo>
                <a:close/>
              </a:path>
            </a:pathLst>
          </a:custGeom>
          <a:solidFill>
            <a:srgbClr val="06657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Calibri"/>
              <a:buNone/>
              <a:tabLst/>
              <a:defRPr/>
            </a:pPr>
            <a:endParaRPr kumimoji="0" sz="13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9" name="Google Shape;601;p21">
            <a:extLst>
              <a:ext uri="{FF2B5EF4-FFF2-40B4-BE49-F238E27FC236}">
                <a16:creationId xmlns:a16="http://schemas.microsoft.com/office/drawing/2014/main" id="{15C2570E-7A05-4959-8057-E597BF4B0BFD}"/>
              </a:ext>
            </a:extLst>
          </p:cNvPr>
          <p:cNvSpPr/>
          <p:nvPr/>
        </p:nvSpPr>
        <p:spPr>
          <a:xfrm>
            <a:off x="11392427" y="2013498"/>
            <a:ext cx="230099" cy="230099"/>
          </a:xfrm>
          <a:custGeom>
            <a:avLst/>
            <a:gdLst/>
            <a:ahLst/>
            <a:cxnLst/>
            <a:rect l="l" t="t" r="r" b="b"/>
            <a:pathLst>
              <a:path w="432706" h="432707" extrusionOk="0">
                <a:moveTo>
                  <a:pt x="180293" y="198324"/>
                </a:moveTo>
                <a:lnTo>
                  <a:pt x="180293" y="270442"/>
                </a:lnTo>
                <a:lnTo>
                  <a:pt x="252412" y="234383"/>
                </a:lnTo>
                <a:close/>
                <a:moveTo>
                  <a:pt x="288471" y="103951"/>
                </a:moveTo>
                <a:lnTo>
                  <a:pt x="288471" y="256638"/>
                </a:lnTo>
                <a:lnTo>
                  <a:pt x="144235" y="328756"/>
                </a:lnTo>
                <a:lnTo>
                  <a:pt x="144235" y="176069"/>
                </a:lnTo>
                <a:close/>
                <a:moveTo>
                  <a:pt x="216353" y="63103"/>
                </a:moveTo>
                <a:cubicBezTo>
                  <a:pt x="188558" y="63103"/>
                  <a:pt x="162922" y="69958"/>
                  <a:pt x="139446" y="83668"/>
                </a:cubicBezTo>
                <a:cubicBezTo>
                  <a:pt x="115971" y="97378"/>
                  <a:pt x="97378" y="115971"/>
                  <a:pt x="83667" y="139447"/>
                </a:cubicBezTo>
                <a:cubicBezTo>
                  <a:pt x="69958" y="162922"/>
                  <a:pt x="63103" y="188558"/>
                  <a:pt x="63103" y="216353"/>
                </a:cubicBezTo>
                <a:cubicBezTo>
                  <a:pt x="63103" y="244149"/>
                  <a:pt x="69958" y="269785"/>
                  <a:pt x="83667" y="293260"/>
                </a:cubicBezTo>
                <a:cubicBezTo>
                  <a:pt x="97378" y="316736"/>
                  <a:pt x="115971" y="335329"/>
                  <a:pt x="139446" y="349039"/>
                </a:cubicBezTo>
                <a:cubicBezTo>
                  <a:pt x="162922" y="362749"/>
                  <a:pt x="188558" y="369604"/>
                  <a:pt x="216353" y="369604"/>
                </a:cubicBezTo>
                <a:cubicBezTo>
                  <a:pt x="244149" y="369604"/>
                  <a:pt x="269784" y="362749"/>
                  <a:pt x="293260" y="349039"/>
                </a:cubicBezTo>
                <a:cubicBezTo>
                  <a:pt x="316736" y="335329"/>
                  <a:pt x="335329" y="316736"/>
                  <a:pt x="349039" y="293260"/>
                </a:cubicBezTo>
                <a:cubicBezTo>
                  <a:pt x="362749" y="269785"/>
                  <a:pt x="369603" y="244149"/>
                  <a:pt x="369603" y="216353"/>
                </a:cubicBezTo>
                <a:cubicBezTo>
                  <a:pt x="369603" y="188558"/>
                  <a:pt x="362749" y="162922"/>
                  <a:pt x="349039" y="139447"/>
                </a:cubicBezTo>
                <a:cubicBezTo>
                  <a:pt x="335329" y="115971"/>
                  <a:pt x="316736" y="97378"/>
                  <a:pt x="293260" y="83668"/>
                </a:cubicBezTo>
                <a:cubicBezTo>
                  <a:pt x="269784" y="69958"/>
                  <a:pt x="244149" y="63103"/>
                  <a:pt x="216353" y="63103"/>
                </a:cubicBezTo>
                <a:close/>
                <a:moveTo>
                  <a:pt x="216353" y="0"/>
                </a:moveTo>
                <a:cubicBezTo>
                  <a:pt x="255605" y="0"/>
                  <a:pt x="291805" y="9672"/>
                  <a:pt x="324952" y="29016"/>
                </a:cubicBezTo>
                <a:cubicBezTo>
                  <a:pt x="358100" y="48360"/>
                  <a:pt x="384347" y="74606"/>
                  <a:pt x="403690" y="107754"/>
                </a:cubicBezTo>
                <a:cubicBezTo>
                  <a:pt x="423034" y="140902"/>
                  <a:pt x="432706" y="177102"/>
                  <a:pt x="432706" y="216353"/>
                </a:cubicBezTo>
                <a:cubicBezTo>
                  <a:pt x="432706" y="255605"/>
                  <a:pt x="423034" y="291805"/>
                  <a:pt x="403690" y="324953"/>
                </a:cubicBezTo>
                <a:cubicBezTo>
                  <a:pt x="384347" y="358101"/>
                  <a:pt x="358100" y="384347"/>
                  <a:pt x="324952" y="403691"/>
                </a:cubicBezTo>
                <a:cubicBezTo>
                  <a:pt x="291805" y="423035"/>
                  <a:pt x="255605" y="432707"/>
                  <a:pt x="216353" y="432707"/>
                </a:cubicBezTo>
                <a:cubicBezTo>
                  <a:pt x="177102" y="432707"/>
                  <a:pt x="140902" y="423035"/>
                  <a:pt x="107754" y="403691"/>
                </a:cubicBezTo>
                <a:cubicBezTo>
                  <a:pt x="74607" y="384347"/>
                  <a:pt x="48360" y="358101"/>
                  <a:pt x="29015" y="324953"/>
                </a:cubicBezTo>
                <a:cubicBezTo>
                  <a:pt x="9672" y="291805"/>
                  <a:pt x="0" y="255605"/>
                  <a:pt x="0" y="216353"/>
                </a:cubicBezTo>
                <a:cubicBezTo>
                  <a:pt x="0" y="177102"/>
                  <a:pt x="9672" y="140902"/>
                  <a:pt x="29015" y="107754"/>
                </a:cubicBezTo>
                <a:cubicBezTo>
                  <a:pt x="48360" y="74606"/>
                  <a:pt x="74607" y="48360"/>
                  <a:pt x="107754" y="29016"/>
                </a:cubicBezTo>
                <a:cubicBezTo>
                  <a:pt x="140902" y="9672"/>
                  <a:pt x="177102" y="0"/>
                  <a:pt x="216353" y="0"/>
                </a:cubicBezTo>
                <a:close/>
              </a:path>
            </a:pathLst>
          </a:custGeom>
          <a:solidFill>
            <a:srgbClr val="06657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Calibri"/>
              <a:buNone/>
              <a:tabLst/>
              <a:defRPr/>
            </a:pPr>
            <a:endParaRPr kumimoji="0" sz="13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0" name="Google Shape;602;p21">
            <a:extLst>
              <a:ext uri="{FF2B5EF4-FFF2-40B4-BE49-F238E27FC236}">
                <a16:creationId xmlns:a16="http://schemas.microsoft.com/office/drawing/2014/main" id="{786DB8D3-61B9-4375-B39C-52FC5299A507}"/>
              </a:ext>
            </a:extLst>
          </p:cNvPr>
          <p:cNvSpPr/>
          <p:nvPr/>
        </p:nvSpPr>
        <p:spPr>
          <a:xfrm>
            <a:off x="7076986" y="2013499"/>
            <a:ext cx="230099" cy="230099"/>
          </a:xfrm>
          <a:custGeom>
            <a:avLst/>
            <a:gdLst/>
            <a:ahLst/>
            <a:cxnLst/>
            <a:rect l="l" t="t" r="r" b="b"/>
            <a:pathLst>
              <a:path w="432707" h="432707" extrusionOk="0">
                <a:moveTo>
                  <a:pt x="216354" y="144236"/>
                </a:moveTo>
                <a:cubicBezTo>
                  <a:pt x="236261" y="144236"/>
                  <a:pt x="253258" y="151278"/>
                  <a:pt x="267343" y="165364"/>
                </a:cubicBezTo>
                <a:cubicBezTo>
                  <a:pt x="281429" y="179449"/>
                  <a:pt x="288472" y="196446"/>
                  <a:pt x="288472" y="216353"/>
                </a:cubicBezTo>
                <a:cubicBezTo>
                  <a:pt x="288472" y="236261"/>
                  <a:pt x="281429" y="253257"/>
                  <a:pt x="267343" y="267343"/>
                </a:cubicBezTo>
                <a:cubicBezTo>
                  <a:pt x="253258" y="281429"/>
                  <a:pt x="236261" y="288471"/>
                  <a:pt x="216354" y="288471"/>
                </a:cubicBezTo>
                <a:cubicBezTo>
                  <a:pt x="196446" y="288471"/>
                  <a:pt x="179450" y="281429"/>
                  <a:pt x="165364" y="267343"/>
                </a:cubicBezTo>
                <a:cubicBezTo>
                  <a:pt x="151278" y="253257"/>
                  <a:pt x="144236" y="236261"/>
                  <a:pt x="144236" y="216353"/>
                </a:cubicBezTo>
                <a:cubicBezTo>
                  <a:pt x="144236" y="196446"/>
                  <a:pt x="151278" y="179449"/>
                  <a:pt x="165364" y="165364"/>
                </a:cubicBezTo>
                <a:cubicBezTo>
                  <a:pt x="179450" y="151278"/>
                  <a:pt x="196446" y="144236"/>
                  <a:pt x="216354" y="144236"/>
                </a:cubicBezTo>
                <a:close/>
                <a:moveTo>
                  <a:pt x="216354" y="108177"/>
                </a:moveTo>
                <a:cubicBezTo>
                  <a:pt x="186493" y="108177"/>
                  <a:pt x="160998" y="118741"/>
                  <a:pt x="139869" y="139869"/>
                </a:cubicBezTo>
                <a:cubicBezTo>
                  <a:pt x="118741" y="160997"/>
                  <a:pt x="108177" y="186492"/>
                  <a:pt x="108177" y="216353"/>
                </a:cubicBezTo>
                <a:cubicBezTo>
                  <a:pt x="108177" y="246215"/>
                  <a:pt x="118741" y="271710"/>
                  <a:pt x="139869" y="292838"/>
                </a:cubicBezTo>
                <a:cubicBezTo>
                  <a:pt x="160998" y="313966"/>
                  <a:pt x="186493" y="324530"/>
                  <a:pt x="216354" y="324530"/>
                </a:cubicBezTo>
                <a:cubicBezTo>
                  <a:pt x="246215" y="324530"/>
                  <a:pt x="271710" y="313966"/>
                  <a:pt x="292838" y="292838"/>
                </a:cubicBezTo>
                <a:cubicBezTo>
                  <a:pt x="313966" y="271710"/>
                  <a:pt x="324530" y="246215"/>
                  <a:pt x="324530" y="216353"/>
                </a:cubicBezTo>
                <a:cubicBezTo>
                  <a:pt x="324530" y="186492"/>
                  <a:pt x="313966" y="160997"/>
                  <a:pt x="292838" y="139869"/>
                </a:cubicBezTo>
                <a:cubicBezTo>
                  <a:pt x="271710" y="118741"/>
                  <a:pt x="246215" y="108177"/>
                  <a:pt x="216354" y="108177"/>
                </a:cubicBezTo>
                <a:close/>
                <a:moveTo>
                  <a:pt x="216354" y="72118"/>
                </a:moveTo>
                <a:cubicBezTo>
                  <a:pt x="256169" y="72118"/>
                  <a:pt x="290162" y="86203"/>
                  <a:pt x="318333" y="114374"/>
                </a:cubicBezTo>
                <a:cubicBezTo>
                  <a:pt x="346504" y="142545"/>
                  <a:pt x="360589" y="176538"/>
                  <a:pt x="360589" y="216353"/>
                </a:cubicBezTo>
                <a:cubicBezTo>
                  <a:pt x="360589" y="256169"/>
                  <a:pt x="346504" y="290162"/>
                  <a:pt x="318333" y="318333"/>
                </a:cubicBezTo>
                <a:cubicBezTo>
                  <a:pt x="290162" y="346504"/>
                  <a:pt x="256169" y="360589"/>
                  <a:pt x="216354" y="360589"/>
                </a:cubicBezTo>
                <a:cubicBezTo>
                  <a:pt x="176539" y="360589"/>
                  <a:pt x="142545" y="346504"/>
                  <a:pt x="114374" y="318333"/>
                </a:cubicBezTo>
                <a:cubicBezTo>
                  <a:pt x="86203" y="290162"/>
                  <a:pt x="72118" y="256169"/>
                  <a:pt x="72118" y="216353"/>
                </a:cubicBezTo>
                <a:cubicBezTo>
                  <a:pt x="72118" y="176538"/>
                  <a:pt x="86203" y="142545"/>
                  <a:pt x="114374" y="114374"/>
                </a:cubicBezTo>
                <a:cubicBezTo>
                  <a:pt x="142545" y="86203"/>
                  <a:pt x="176539" y="72118"/>
                  <a:pt x="216354" y="72118"/>
                </a:cubicBezTo>
                <a:close/>
                <a:moveTo>
                  <a:pt x="216354" y="36059"/>
                </a:moveTo>
                <a:cubicBezTo>
                  <a:pt x="191939" y="36059"/>
                  <a:pt x="168604" y="40848"/>
                  <a:pt x="146349" y="50426"/>
                </a:cubicBezTo>
                <a:cubicBezTo>
                  <a:pt x="124094" y="60004"/>
                  <a:pt x="104937" y="72822"/>
                  <a:pt x="88880" y="88880"/>
                </a:cubicBezTo>
                <a:cubicBezTo>
                  <a:pt x="72822" y="104937"/>
                  <a:pt x="60004" y="124093"/>
                  <a:pt x="50427" y="146348"/>
                </a:cubicBezTo>
                <a:cubicBezTo>
                  <a:pt x="40848" y="168604"/>
                  <a:pt x="36059" y="191939"/>
                  <a:pt x="36059" y="216353"/>
                </a:cubicBezTo>
                <a:cubicBezTo>
                  <a:pt x="36059" y="240768"/>
                  <a:pt x="40848" y="264103"/>
                  <a:pt x="50427" y="286359"/>
                </a:cubicBezTo>
                <a:cubicBezTo>
                  <a:pt x="60004" y="308614"/>
                  <a:pt x="72822" y="327770"/>
                  <a:pt x="88880" y="343827"/>
                </a:cubicBezTo>
                <a:cubicBezTo>
                  <a:pt x="104937" y="359885"/>
                  <a:pt x="124094" y="372703"/>
                  <a:pt x="146349" y="382281"/>
                </a:cubicBezTo>
                <a:cubicBezTo>
                  <a:pt x="168604" y="391859"/>
                  <a:pt x="191939" y="396648"/>
                  <a:pt x="216354" y="396648"/>
                </a:cubicBezTo>
                <a:cubicBezTo>
                  <a:pt x="240769" y="396648"/>
                  <a:pt x="264104" y="391859"/>
                  <a:pt x="286359" y="382281"/>
                </a:cubicBezTo>
                <a:cubicBezTo>
                  <a:pt x="308614" y="372703"/>
                  <a:pt x="327770" y="359885"/>
                  <a:pt x="343828" y="343827"/>
                </a:cubicBezTo>
                <a:cubicBezTo>
                  <a:pt x="359885" y="327770"/>
                  <a:pt x="372703" y="308614"/>
                  <a:pt x="382281" y="286359"/>
                </a:cubicBezTo>
                <a:cubicBezTo>
                  <a:pt x="391859" y="264103"/>
                  <a:pt x="396648" y="240768"/>
                  <a:pt x="396648" y="216353"/>
                </a:cubicBezTo>
                <a:cubicBezTo>
                  <a:pt x="396648" y="191939"/>
                  <a:pt x="391859" y="168604"/>
                  <a:pt x="382281" y="146348"/>
                </a:cubicBezTo>
                <a:cubicBezTo>
                  <a:pt x="372703" y="124093"/>
                  <a:pt x="359885" y="104937"/>
                  <a:pt x="343828" y="88880"/>
                </a:cubicBezTo>
                <a:cubicBezTo>
                  <a:pt x="327770" y="72822"/>
                  <a:pt x="308614" y="60004"/>
                  <a:pt x="286359" y="50426"/>
                </a:cubicBezTo>
                <a:cubicBezTo>
                  <a:pt x="264104" y="40848"/>
                  <a:pt x="240769" y="36059"/>
                  <a:pt x="216354" y="36059"/>
                </a:cubicBezTo>
                <a:close/>
                <a:moveTo>
                  <a:pt x="216354" y="0"/>
                </a:moveTo>
                <a:cubicBezTo>
                  <a:pt x="255605" y="0"/>
                  <a:pt x="291805" y="9672"/>
                  <a:pt x="324953" y="29016"/>
                </a:cubicBezTo>
                <a:cubicBezTo>
                  <a:pt x="358101" y="48360"/>
                  <a:pt x="384347" y="74606"/>
                  <a:pt x="403691" y="107754"/>
                </a:cubicBezTo>
                <a:cubicBezTo>
                  <a:pt x="423035" y="140902"/>
                  <a:pt x="432707" y="177102"/>
                  <a:pt x="432707" y="216353"/>
                </a:cubicBezTo>
                <a:cubicBezTo>
                  <a:pt x="432707" y="255605"/>
                  <a:pt x="423035" y="291805"/>
                  <a:pt x="403691" y="324953"/>
                </a:cubicBezTo>
                <a:cubicBezTo>
                  <a:pt x="384347" y="358101"/>
                  <a:pt x="358101" y="384347"/>
                  <a:pt x="324953" y="403691"/>
                </a:cubicBezTo>
                <a:cubicBezTo>
                  <a:pt x="291805" y="423035"/>
                  <a:pt x="255605" y="432707"/>
                  <a:pt x="216354" y="432707"/>
                </a:cubicBezTo>
                <a:cubicBezTo>
                  <a:pt x="177102" y="432707"/>
                  <a:pt x="140903" y="423035"/>
                  <a:pt x="107754" y="403691"/>
                </a:cubicBezTo>
                <a:cubicBezTo>
                  <a:pt x="74606" y="384347"/>
                  <a:pt x="48360" y="358101"/>
                  <a:pt x="29016" y="324953"/>
                </a:cubicBezTo>
                <a:cubicBezTo>
                  <a:pt x="9672" y="291805"/>
                  <a:pt x="0" y="255605"/>
                  <a:pt x="0" y="216353"/>
                </a:cubicBezTo>
                <a:cubicBezTo>
                  <a:pt x="0" y="177102"/>
                  <a:pt x="9672" y="140902"/>
                  <a:pt x="29016" y="107754"/>
                </a:cubicBezTo>
                <a:cubicBezTo>
                  <a:pt x="48360" y="74606"/>
                  <a:pt x="74606" y="48360"/>
                  <a:pt x="107754" y="29016"/>
                </a:cubicBezTo>
                <a:cubicBezTo>
                  <a:pt x="140903" y="9672"/>
                  <a:pt x="177102" y="0"/>
                  <a:pt x="216354" y="0"/>
                </a:cubicBezTo>
                <a:close/>
              </a:path>
            </a:pathLst>
          </a:custGeom>
          <a:solidFill>
            <a:srgbClr val="06657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Calibri"/>
              <a:buNone/>
              <a:tabLst/>
              <a:defRPr/>
            </a:pPr>
            <a:endParaRPr kumimoji="0" sz="13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1" name="Google Shape;603;p21">
            <a:extLst>
              <a:ext uri="{FF2B5EF4-FFF2-40B4-BE49-F238E27FC236}">
                <a16:creationId xmlns:a16="http://schemas.microsoft.com/office/drawing/2014/main" id="{CA76FFA0-4E66-4506-9705-5996E7183AB3}"/>
              </a:ext>
            </a:extLst>
          </p:cNvPr>
          <p:cNvSpPr/>
          <p:nvPr/>
        </p:nvSpPr>
        <p:spPr>
          <a:xfrm>
            <a:off x="7406214" y="2090198"/>
            <a:ext cx="210924" cy="57524"/>
          </a:xfrm>
          <a:custGeom>
            <a:avLst/>
            <a:gdLst/>
            <a:ahLst/>
            <a:cxnLst/>
            <a:rect l="l" t="t" r="r" b="b"/>
            <a:pathLst>
              <a:path w="396648" h="108176" extrusionOk="0">
                <a:moveTo>
                  <a:pt x="315516" y="0"/>
                </a:moveTo>
                <a:lnTo>
                  <a:pt x="369604" y="0"/>
                </a:lnTo>
                <a:cubicBezTo>
                  <a:pt x="377117" y="0"/>
                  <a:pt x="383502" y="2629"/>
                  <a:pt x="388760" y="7888"/>
                </a:cubicBezTo>
                <a:cubicBezTo>
                  <a:pt x="394019" y="13146"/>
                  <a:pt x="396648" y="19532"/>
                  <a:pt x="396648" y="27044"/>
                </a:cubicBezTo>
                <a:lnTo>
                  <a:pt x="396648" y="81132"/>
                </a:lnTo>
                <a:cubicBezTo>
                  <a:pt x="396648" y="88645"/>
                  <a:pt x="394019" y="95030"/>
                  <a:pt x="388760" y="100288"/>
                </a:cubicBezTo>
                <a:cubicBezTo>
                  <a:pt x="383502" y="105547"/>
                  <a:pt x="377117" y="108176"/>
                  <a:pt x="369604" y="108176"/>
                </a:cubicBezTo>
                <a:lnTo>
                  <a:pt x="315516" y="108176"/>
                </a:lnTo>
                <a:cubicBezTo>
                  <a:pt x="308004" y="108176"/>
                  <a:pt x="301618" y="105547"/>
                  <a:pt x="296359" y="100288"/>
                </a:cubicBezTo>
                <a:cubicBezTo>
                  <a:pt x="291101" y="95030"/>
                  <a:pt x="288471" y="88645"/>
                  <a:pt x="288471" y="81132"/>
                </a:cubicBezTo>
                <a:lnTo>
                  <a:pt x="288471" y="27044"/>
                </a:lnTo>
                <a:cubicBezTo>
                  <a:pt x="288471" y="19532"/>
                  <a:pt x="291101" y="13146"/>
                  <a:pt x="296359" y="7888"/>
                </a:cubicBezTo>
                <a:cubicBezTo>
                  <a:pt x="301618" y="2629"/>
                  <a:pt x="308004" y="0"/>
                  <a:pt x="315516" y="0"/>
                </a:cubicBezTo>
                <a:close/>
                <a:moveTo>
                  <a:pt x="171280" y="0"/>
                </a:moveTo>
                <a:lnTo>
                  <a:pt x="225368" y="0"/>
                </a:lnTo>
                <a:cubicBezTo>
                  <a:pt x="232881" y="0"/>
                  <a:pt x="239266" y="2629"/>
                  <a:pt x="244525" y="7888"/>
                </a:cubicBezTo>
                <a:cubicBezTo>
                  <a:pt x="249783" y="13146"/>
                  <a:pt x="252412" y="19532"/>
                  <a:pt x="252412" y="27044"/>
                </a:cubicBezTo>
                <a:lnTo>
                  <a:pt x="252412" y="81132"/>
                </a:lnTo>
                <a:cubicBezTo>
                  <a:pt x="252412" y="88645"/>
                  <a:pt x="249783" y="95030"/>
                  <a:pt x="244525" y="100288"/>
                </a:cubicBezTo>
                <a:cubicBezTo>
                  <a:pt x="239266" y="105547"/>
                  <a:pt x="232881" y="108176"/>
                  <a:pt x="225368" y="108176"/>
                </a:cubicBezTo>
                <a:lnTo>
                  <a:pt x="171280" y="108176"/>
                </a:lnTo>
                <a:cubicBezTo>
                  <a:pt x="163768" y="108176"/>
                  <a:pt x="157382" y="105547"/>
                  <a:pt x="152124" y="100288"/>
                </a:cubicBezTo>
                <a:cubicBezTo>
                  <a:pt x="146865" y="95030"/>
                  <a:pt x="144236" y="88645"/>
                  <a:pt x="144236" y="81132"/>
                </a:cubicBezTo>
                <a:lnTo>
                  <a:pt x="144236" y="27044"/>
                </a:lnTo>
                <a:cubicBezTo>
                  <a:pt x="144236" y="19532"/>
                  <a:pt x="146865" y="13146"/>
                  <a:pt x="152124" y="7888"/>
                </a:cubicBezTo>
                <a:cubicBezTo>
                  <a:pt x="157382" y="2629"/>
                  <a:pt x="163768" y="0"/>
                  <a:pt x="171280" y="0"/>
                </a:cubicBezTo>
                <a:close/>
                <a:moveTo>
                  <a:pt x="27044" y="0"/>
                </a:moveTo>
                <a:lnTo>
                  <a:pt x="81132" y="0"/>
                </a:lnTo>
                <a:cubicBezTo>
                  <a:pt x="88645" y="0"/>
                  <a:pt x="95030" y="2629"/>
                  <a:pt x="100289" y="7888"/>
                </a:cubicBezTo>
                <a:cubicBezTo>
                  <a:pt x="105548" y="13146"/>
                  <a:pt x="108177" y="19532"/>
                  <a:pt x="108177" y="27044"/>
                </a:cubicBezTo>
                <a:lnTo>
                  <a:pt x="108177" y="81132"/>
                </a:lnTo>
                <a:cubicBezTo>
                  <a:pt x="108177" y="88645"/>
                  <a:pt x="105548" y="95030"/>
                  <a:pt x="100289" y="100288"/>
                </a:cubicBezTo>
                <a:cubicBezTo>
                  <a:pt x="95030" y="105547"/>
                  <a:pt x="88645" y="108176"/>
                  <a:pt x="81132" y="108176"/>
                </a:cubicBezTo>
                <a:lnTo>
                  <a:pt x="27044" y="108176"/>
                </a:lnTo>
                <a:cubicBezTo>
                  <a:pt x="19532" y="108176"/>
                  <a:pt x="13147" y="105547"/>
                  <a:pt x="7888" y="100288"/>
                </a:cubicBezTo>
                <a:cubicBezTo>
                  <a:pt x="2629" y="95030"/>
                  <a:pt x="0" y="88645"/>
                  <a:pt x="0" y="81132"/>
                </a:cubicBezTo>
                <a:lnTo>
                  <a:pt x="0" y="27044"/>
                </a:lnTo>
                <a:cubicBezTo>
                  <a:pt x="0" y="19532"/>
                  <a:pt x="2629" y="13146"/>
                  <a:pt x="7888" y="7888"/>
                </a:cubicBezTo>
                <a:cubicBezTo>
                  <a:pt x="13147" y="2629"/>
                  <a:pt x="19532" y="0"/>
                  <a:pt x="27044" y="0"/>
                </a:cubicBezTo>
                <a:close/>
              </a:path>
            </a:pathLst>
          </a:custGeom>
          <a:solidFill>
            <a:srgbClr val="06657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Calibri"/>
              <a:buNone/>
              <a:tabLst/>
              <a:defRPr/>
            </a:pPr>
            <a:endParaRPr kumimoji="0" sz="13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2" name="Google Shape;604;p21">
            <a:extLst>
              <a:ext uri="{FF2B5EF4-FFF2-40B4-BE49-F238E27FC236}">
                <a16:creationId xmlns:a16="http://schemas.microsoft.com/office/drawing/2014/main" id="{D35CE275-5640-4DEE-A6ED-45B72999F5E2}"/>
              </a:ext>
            </a:extLst>
          </p:cNvPr>
          <p:cNvSpPr/>
          <p:nvPr/>
        </p:nvSpPr>
        <p:spPr>
          <a:xfrm>
            <a:off x="9234705" y="2013498"/>
            <a:ext cx="210924" cy="210924"/>
          </a:xfrm>
          <a:custGeom>
            <a:avLst/>
            <a:gdLst/>
            <a:ahLst/>
            <a:cxnLst/>
            <a:rect l="l" t="t" r="r" b="b"/>
            <a:pathLst>
              <a:path w="396648" h="396648" extrusionOk="0">
                <a:moveTo>
                  <a:pt x="81133" y="180295"/>
                </a:moveTo>
                <a:lnTo>
                  <a:pt x="315516" y="180295"/>
                </a:lnTo>
                <a:cubicBezTo>
                  <a:pt x="318145" y="180295"/>
                  <a:pt x="320305" y="181140"/>
                  <a:pt x="321995" y="182830"/>
                </a:cubicBezTo>
                <a:cubicBezTo>
                  <a:pt x="323685" y="184520"/>
                  <a:pt x="324530" y="186680"/>
                  <a:pt x="324530" y="189309"/>
                </a:cubicBezTo>
                <a:lnTo>
                  <a:pt x="324530" y="207339"/>
                </a:lnTo>
                <a:cubicBezTo>
                  <a:pt x="324530" y="209968"/>
                  <a:pt x="323685" y="212128"/>
                  <a:pt x="321995" y="213818"/>
                </a:cubicBezTo>
                <a:cubicBezTo>
                  <a:pt x="320305" y="215508"/>
                  <a:pt x="318145" y="216353"/>
                  <a:pt x="315516" y="216353"/>
                </a:cubicBezTo>
                <a:lnTo>
                  <a:pt x="81133" y="216353"/>
                </a:lnTo>
                <a:cubicBezTo>
                  <a:pt x="78503" y="216353"/>
                  <a:pt x="76344" y="215508"/>
                  <a:pt x="74653" y="213818"/>
                </a:cubicBezTo>
                <a:cubicBezTo>
                  <a:pt x="72963" y="212128"/>
                  <a:pt x="72118" y="209968"/>
                  <a:pt x="72118" y="207339"/>
                </a:cubicBezTo>
                <a:lnTo>
                  <a:pt x="72118" y="189309"/>
                </a:lnTo>
                <a:cubicBezTo>
                  <a:pt x="72118" y="186680"/>
                  <a:pt x="72963" y="184520"/>
                  <a:pt x="74653" y="182830"/>
                </a:cubicBezTo>
                <a:cubicBezTo>
                  <a:pt x="76344" y="181140"/>
                  <a:pt x="78503" y="180295"/>
                  <a:pt x="81133" y="180295"/>
                </a:cubicBezTo>
                <a:close/>
                <a:moveTo>
                  <a:pt x="81133" y="36059"/>
                </a:moveTo>
                <a:cubicBezTo>
                  <a:pt x="68737" y="36059"/>
                  <a:pt x="58127" y="40472"/>
                  <a:pt x="49299" y="49299"/>
                </a:cubicBezTo>
                <a:cubicBezTo>
                  <a:pt x="40472" y="58126"/>
                  <a:pt x="36059" y="68737"/>
                  <a:pt x="36059" y="81133"/>
                </a:cubicBezTo>
                <a:lnTo>
                  <a:pt x="36059" y="315515"/>
                </a:lnTo>
                <a:cubicBezTo>
                  <a:pt x="36059" y="327911"/>
                  <a:pt x="40472" y="338522"/>
                  <a:pt x="49299" y="347349"/>
                </a:cubicBezTo>
                <a:cubicBezTo>
                  <a:pt x="58127" y="356176"/>
                  <a:pt x="68737" y="360589"/>
                  <a:pt x="81133" y="360589"/>
                </a:cubicBezTo>
                <a:lnTo>
                  <a:pt x="315516" y="360589"/>
                </a:lnTo>
                <a:cubicBezTo>
                  <a:pt x="327911" y="360589"/>
                  <a:pt x="338522" y="356176"/>
                  <a:pt x="347349" y="347349"/>
                </a:cubicBezTo>
                <a:cubicBezTo>
                  <a:pt x="356176" y="338522"/>
                  <a:pt x="360589" y="327911"/>
                  <a:pt x="360589" y="315515"/>
                </a:cubicBezTo>
                <a:lnTo>
                  <a:pt x="360589" y="81133"/>
                </a:lnTo>
                <a:cubicBezTo>
                  <a:pt x="360589" y="68737"/>
                  <a:pt x="356176" y="58126"/>
                  <a:pt x="347349" y="49299"/>
                </a:cubicBezTo>
                <a:cubicBezTo>
                  <a:pt x="338522" y="40472"/>
                  <a:pt x="327911" y="36059"/>
                  <a:pt x="315516" y="36059"/>
                </a:cubicBezTo>
                <a:close/>
                <a:moveTo>
                  <a:pt x="81133" y="0"/>
                </a:moveTo>
                <a:lnTo>
                  <a:pt x="315516" y="0"/>
                </a:lnTo>
                <a:cubicBezTo>
                  <a:pt x="337865" y="0"/>
                  <a:pt x="356974" y="7935"/>
                  <a:pt x="372844" y="23805"/>
                </a:cubicBezTo>
                <a:cubicBezTo>
                  <a:pt x="388714" y="39674"/>
                  <a:pt x="396648" y="58784"/>
                  <a:pt x="396648" y="81133"/>
                </a:cubicBezTo>
                <a:lnTo>
                  <a:pt x="396648" y="315515"/>
                </a:lnTo>
                <a:cubicBezTo>
                  <a:pt x="396648" y="337865"/>
                  <a:pt x="388714" y="356974"/>
                  <a:pt x="372844" y="372844"/>
                </a:cubicBezTo>
                <a:cubicBezTo>
                  <a:pt x="356974" y="388713"/>
                  <a:pt x="337865" y="396648"/>
                  <a:pt x="315516" y="396648"/>
                </a:cubicBezTo>
                <a:lnTo>
                  <a:pt x="81133" y="396648"/>
                </a:lnTo>
                <a:cubicBezTo>
                  <a:pt x="58784" y="396648"/>
                  <a:pt x="39674" y="388713"/>
                  <a:pt x="23804" y="372844"/>
                </a:cubicBezTo>
                <a:cubicBezTo>
                  <a:pt x="7934" y="356974"/>
                  <a:pt x="0" y="337865"/>
                  <a:pt x="0" y="315515"/>
                </a:cubicBezTo>
                <a:lnTo>
                  <a:pt x="0" y="81133"/>
                </a:lnTo>
                <a:cubicBezTo>
                  <a:pt x="0" y="58784"/>
                  <a:pt x="7934" y="39674"/>
                  <a:pt x="23804" y="23805"/>
                </a:cubicBezTo>
                <a:cubicBezTo>
                  <a:pt x="39674" y="7935"/>
                  <a:pt x="58784" y="0"/>
                  <a:pt x="81133" y="0"/>
                </a:cubicBezTo>
                <a:close/>
              </a:path>
            </a:pathLst>
          </a:custGeom>
          <a:solidFill>
            <a:srgbClr val="06657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Calibri"/>
              <a:buNone/>
              <a:tabLst/>
              <a:defRPr/>
            </a:pPr>
            <a:endParaRPr kumimoji="0" sz="13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3" name="Google Shape;605;p21">
            <a:extLst>
              <a:ext uri="{FF2B5EF4-FFF2-40B4-BE49-F238E27FC236}">
                <a16:creationId xmlns:a16="http://schemas.microsoft.com/office/drawing/2014/main" id="{DB5F709B-33E0-44BF-85B2-DBE4FB0DDE42}"/>
              </a:ext>
            </a:extLst>
          </p:cNvPr>
          <p:cNvSpPr/>
          <p:nvPr/>
        </p:nvSpPr>
        <p:spPr>
          <a:xfrm>
            <a:off x="10389542" y="2013499"/>
            <a:ext cx="230099" cy="230099"/>
          </a:xfrm>
          <a:custGeom>
            <a:avLst/>
            <a:gdLst/>
            <a:ahLst/>
            <a:cxnLst/>
            <a:rect l="l" t="t" r="r" b="b"/>
            <a:pathLst>
              <a:path w="432706" h="432707" extrusionOk="0">
                <a:moveTo>
                  <a:pt x="113811" y="276076"/>
                </a:moveTo>
                <a:lnTo>
                  <a:pt x="156631" y="318896"/>
                </a:lnTo>
                <a:lnTo>
                  <a:pt x="141982" y="333545"/>
                </a:lnTo>
                <a:lnTo>
                  <a:pt x="126206" y="333545"/>
                </a:lnTo>
                <a:lnTo>
                  <a:pt x="126206" y="306501"/>
                </a:lnTo>
                <a:lnTo>
                  <a:pt x="99161" y="306501"/>
                </a:lnTo>
                <a:lnTo>
                  <a:pt x="99161" y="290725"/>
                </a:lnTo>
                <a:close/>
                <a:moveTo>
                  <a:pt x="226495" y="164448"/>
                </a:moveTo>
                <a:cubicBezTo>
                  <a:pt x="227903" y="164308"/>
                  <a:pt x="229218" y="164894"/>
                  <a:pt x="230439" y="166209"/>
                </a:cubicBezTo>
                <a:cubicBezTo>
                  <a:pt x="233068" y="168651"/>
                  <a:pt x="232786" y="171468"/>
                  <a:pt x="229593" y="174660"/>
                </a:cubicBezTo>
                <a:lnTo>
                  <a:pt x="147616" y="256638"/>
                </a:lnTo>
                <a:cubicBezTo>
                  <a:pt x="144423" y="259831"/>
                  <a:pt x="141606" y="260112"/>
                  <a:pt x="139165" y="257483"/>
                </a:cubicBezTo>
                <a:cubicBezTo>
                  <a:pt x="136535" y="255042"/>
                  <a:pt x="136817" y="252225"/>
                  <a:pt x="140010" y="249032"/>
                </a:cubicBezTo>
                <a:lnTo>
                  <a:pt x="221987" y="167054"/>
                </a:lnTo>
                <a:cubicBezTo>
                  <a:pt x="223584" y="165458"/>
                  <a:pt x="225086" y="164589"/>
                  <a:pt x="226495" y="164448"/>
                </a:cubicBezTo>
                <a:close/>
                <a:moveTo>
                  <a:pt x="225368" y="126206"/>
                </a:moveTo>
                <a:lnTo>
                  <a:pt x="72117" y="279457"/>
                </a:lnTo>
                <a:lnTo>
                  <a:pt x="72117" y="360589"/>
                </a:lnTo>
                <a:lnTo>
                  <a:pt x="153249" y="360589"/>
                </a:lnTo>
                <a:lnTo>
                  <a:pt x="306500" y="207339"/>
                </a:lnTo>
                <a:close/>
                <a:moveTo>
                  <a:pt x="288471" y="74372"/>
                </a:moveTo>
                <a:cubicBezTo>
                  <a:pt x="280959" y="74372"/>
                  <a:pt x="274574" y="77001"/>
                  <a:pt x="269315" y="82259"/>
                </a:cubicBezTo>
                <a:lnTo>
                  <a:pt x="243397" y="108177"/>
                </a:lnTo>
                <a:lnTo>
                  <a:pt x="324530" y="189309"/>
                </a:lnTo>
                <a:lnTo>
                  <a:pt x="350447" y="163392"/>
                </a:lnTo>
                <a:cubicBezTo>
                  <a:pt x="355706" y="158133"/>
                  <a:pt x="358335" y="151748"/>
                  <a:pt x="358335" y="144236"/>
                </a:cubicBezTo>
                <a:cubicBezTo>
                  <a:pt x="358335" y="136723"/>
                  <a:pt x="355706" y="130338"/>
                  <a:pt x="350447" y="125079"/>
                </a:cubicBezTo>
                <a:lnTo>
                  <a:pt x="307628" y="82259"/>
                </a:lnTo>
                <a:cubicBezTo>
                  <a:pt x="302369" y="77001"/>
                  <a:pt x="295983" y="74372"/>
                  <a:pt x="288471" y="74372"/>
                </a:cubicBezTo>
                <a:close/>
                <a:moveTo>
                  <a:pt x="81132" y="0"/>
                </a:moveTo>
                <a:lnTo>
                  <a:pt x="351574" y="0"/>
                </a:lnTo>
                <a:cubicBezTo>
                  <a:pt x="373923" y="0"/>
                  <a:pt x="393033" y="7935"/>
                  <a:pt x="408902" y="23805"/>
                </a:cubicBezTo>
                <a:cubicBezTo>
                  <a:pt x="424772" y="39674"/>
                  <a:pt x="432706" y="58784"/>
                  <a:pt x="432706" y="81133"/>
                </a:cubicBezTo>
                <a:lnTo>
                  <a:pt x="432706" y="351574"/>
                </a:lnTo>
                <a:cubicBezTo>
                  <a:pt x="432706" y="373924"/>
                  <a:pt x="424772" y="393033"/>
                  <a:pt x="408902" y="408902"/>
                </a:cubicBezTo>
                <a:cubicBezTo>
                  <a:pt x="393033" y="424772"/>
                  <a:pt x="373923" y="432707"/>
                  <a:pt x="351574" y="432707"/>
                </a:cubicBezTo>
                <a:lnTo>
                  <a:pt x="81132" y="432707"/>
                </a:lnTo>
                <a:cubicBezTo>
                  <a:pt x="58783" y="432707"/>
                  <a:pt x="39674" y="424772"/>
                  <a:pt x="23804" y="408902"/>
                </a:cubicBezTo>
                <a:cubicBezTo>
                  <a:pt x="7935" y="393033"/>
                  <a:pt x="0" y="373924"/>
                  <a:pt x="0" y="351574"/>
                </a:cubicBezTo>
                <a:lnTo>
                  <a:pt x="0" y="81133"/>
                </a:lnTo>
                <a:cubicBezTo>
                  <a:pt x="0" y="58784"/>
                  <a:pt x="7935" y="39674"/>
                  <a:pt x="23804" y="23805"/>
                </a:cubicBezTo>
                <a:cubicBezTo>
                  <a:pt x="39674" y="7935"/>
                  <a:pt x="58783" y="0"/>
                  <a:pt x="81132" y="0"/>
                </a:cubicBezTo>
                <a:close/>
              </a:path>
            </a:pathLst>
          </a:custGeom>
          <a:solidFill>
            <a:srgbClr val="06657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Calibri"/>
              <a:buNone/>
              <a:tabLst/>
              <a:defRPr/>
            </a:pPr>
            <a:endParaRPr kumimoji="0" sz="13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4" name="Google Shape;606;p21">
            <a:extLst>
              <a:ext uri="{FF2B5EF4-FFF2-40B4-BE49-F238E27FC236}">
                <a16:creationId xmlns:a16="http://schemas.microsoft.com/office/drawing/2014/main" id="{F83D96B5-2327-49C4-AA6A-FEF9D1C04EB3}"/>
              </a:ext>
            </a:extLst>
          </p:cNvPr>
          <p:cNvSpPr/>
          <p:nvPr/>
        </p:nvSpPr>
        <p:spPr>
          <a:xfrm>
            <a:off x="7720250" y="2013497"/>
            <a:ext cx="57525" cy="210924"/>
          </a:xfrm>
          <a:custGeom>
            <a:avLst/>
            <a:gdLst/>
            <a:ahLst/>
            <a:cxnLst/>
            <a:rect l="l" t="t" r="r" b="b"/>
            <a:pathLst>
              <a:path w="108177" h="396648" extrusionOk="0">
                <a:moveTo>
                  <a:pt x="27045" y="288471"/>
                </a:moveTo>
                <a:lnTo>
                  <a:pt x="81133" y="288471"/>
                </a:lnTo>
                <a:cubicBezTo>
                  <a:pt x="88645" y="288471"/>
                  <a:pt x="95030" y="291101"/>
                  <a:pt x="100289" y="296359"/>
                </a:cubicBezTo>
                <a:cubicBezTo>
                  <a:pt x="105548" y="301618"/>
                  <a:pt x="108177" y="308003"/>
                  <a:pt x="108177" y="315515"/>
                </a:cubicBezTo>
                <a:lnTo>
                  <a:pt x="108177" y="369604"/>
                </a:lnTo>
                <a:cubicBezTo>
                  <a:pt x="108177" y="377116"/>
                  <a:pt x="105548" y="383502"/>
                  <a:pt x="100289" y="388760"/>
                </a:cubicBezTo>
                <a:cubicBezTo>
                  <a:pt x="95030" y="394019"/>
                  <a:pt x="88645" y="396648"/>
                  <a:pt x="81133" y="396648"/>
                </a:cubicBezTo>
                <a:lnTo>
                  <a:pt x="27045" y="396648"/>
                </a:lnTo>
                <a:cubicBezTo>
                  <a:pt x="19532" y="396648"/>
                  <a:pt x="13147" y="394019"/>
                  <a:pt x="7888" y="388760"/>
                </a:cubicBezTo>
                <a:cubicBezTo>
                  <a:pt x="2630" y="383502"/>
                  <a:pt x="0" y="377116"/>
                  <a:pt x="0" y="369604"/>
                </a:cubicBezTo>
                <a:lnTo>
                  <a:pt x="0" y="315515"/>
                </a:lnTo>
                <a:cubicBezTo>
                  <a:pt x="0" y="308003"/>
                  <a:pt x="2630" y="301618"/>
                  <a:pt x="7888" y="296359"/>
                </a:cubicBezTo>
                <a:cubicBezTo>
                  <a:pt x="13147" y="291101"/>
                  <a:pt x="19532" y="288471"/>
                  <a:pt x="27045" y="288471"/>
                </a:cubicBezTo>
                <a:close/>
                <a:moveTo>
                  <a:pt x="27045" y="144236"/>
                </a:moveTo>
                <a:lnTo>
                  <a:pt x="81133" y="144236"/>
                </a:lnTo>
                <a:cubicBezTo>
                  <a:pt x="88645" y="144236"/>
                  <a:pt x="95030" y="146865"/>
                  <a:pt x="100289" y="152124"/>
                </a:cubicBezTo>
                <a:cubicBezTo>
                  <a:pt x="105548" y="157382"/>
                  <a:pt x="108177" y="163768"/>
                  <a:pt x="108177" y="171280"/>
                </a:cubicBezTo>
                <a:lnTo>
                  <a:pt x="108177" y="225368"/>
                </a:lnTo>
                <a:cubicBezTo>
                  <a:pt x="108177" y="232881"/>
                  <a:pt x="105548" y="239266"/>
                  <a:pt x="100289" y="244524"/>
                </a:cubicBezTo>
                <a:cubicBezTo>
                  <a:pt x="95030" y="249783"/>
                  <a:pt x="88645" y="252412"/>
                  <a:pt x="81133" y="252412"/>
                </a:cubicBezTo>
                <a:lnTo>
                  <a:pt x="27045" y="252412"/>
                </a:lnTo>
                <a:cubicBezTo>
                  <a:pt x="19532" y="252412"/>
                  <a:pt x="13147" y="249783"/>
                  <a:pt x="7888" y="244524"/>
                </a:cubicBezTo>
                <a:cubicBezTo>
                  <a:pt x="2630" y="239266"/>
                  <a:pt x="0" y="232881"/>
                  <a:pt x="0" y="225368"/>
                </a:cubicBezTo>
                <a:lnTo>
                  <a:pt x="0" y="171280"/>
                </a:lnTo>
                <a:cubicBezTo>
                  <a:pt x="0" y="163768"/>
                  <a:pt x="2630" y="157382"/>
                  <a:pt x="7888" y="152124"/>
                </a:cubicBezTo>
                <a:cubicBezTo>
                  <a:pt x="13147" y="146865"/>
                  <a:pt x="19532" y="144236"/>
                  <a:pt x="27045" y="144236"/>
                </a:cubicBezTo>
                <a:close/>
                <a:moveTo>
                  <a:pt x="27045" y="0"/>
                </a:moveTo>
                <a:lnTo>
                  <a:pt x="81133" y="0"/>
                </a:lnTo>
                <a:cubicBezTo>
                  <a:pt x="88645" y="0"/>
                  <a:pt x="95030" y="2629"/>
                  <a:pt x="100289" y="7888"/>
                </a:cubicBezTo>
                <a:cubicBezTo>
                  <a:pt x="105548" y="13146"/>
                  <a:pt x="108177" y="19532"/>
                  <a:pt x="108177" y="27044"/>
                </a:cubicBezTo>
                <a:lnTo>
                  <a:pt x="108177" y="81133"/>
                </a:lnTo>
                <a:cubicBezTo>
                  <a:pt x="108177" y="88645"/>
                  <a:pt x="105548" y="95030"/>
                  <a:pt x="100289" y="100289"/>
                </a:cubicBezTo>
                <a:cubicBezTo>
                  <a:pt x="95030" y="105547"/>
                  <a:pt x="88645" y="108177"/>
                  <a:pt x="81133" y="108177"/>
                </a:cubicBezTo>
                <a:lnTo>
                  <a:pt x="27045" y="108177"/>
                </a:lnTo>
                <a:cubicBezTo>
                  <a:pt x="19532" y="108177"/>
                  <a:pt x="13147" y="105547"/>
                  <a:pt x="7888" y="100289"/>
                </a:cubicBezTo>
                <a:cubicBezTo>
                  <a:pt x="2630" y="95030"/>
                  <a:pt x="0" y="88645"/>
                  <a:pt x="0" y="81133"/>
                </a:cubicBezTo>
                <a:lnTo>
                  <a:pt x="0" y="27044"/>
                </a:lnTo>
                <a:cubicBezTo>
                  <a:pt x="0" y="19532"/>
                  <a:pt x="2630" y="13146"/>
                  <a:pt x="7888" y="7888"/>
                </a:cubicBezTo>
                <a:cubicBezTo>
                  <a:pt x="13147" y="2629"/>
                  <a:pt x="19532" y="0"/>
                  <a:pt x="27045" y="0"/>
                </a:cubicBezTo>
                <a:close/>
              </a:path>
            </a:pathLst>
          </a:custGeom>
          <a:solidFill>
            <a:srgbClr val="06657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Calibri"/>
              <a:buNone/>
              <a:tabLst/>
              <a:defRPr/>
            </a:pPr>
            <a:endParaRPr kumimoji="0" sz="13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5" name="Google Shape;607;p21">
            <a:extLst>
              <a:ext uri="{FF2B5EF4-FFF2-40B4-BE49-F238E27FC236}">
                <a16:creationId xmlns:a16="http://schemas.microsoft.com/office/drawing/2014/main" id="{E594C723-4C0E-4687-A9DE-E3D9184D5066}"/>
              </a:ext>
            </a:extLst>
          </p:cNvPr>
          <p:cNvSpPr/>
          <p:nvPr/>
        </p:nvSpPr>
        <p:spPr>
          <a:xfrm>
            <a:off x="7564904" y="2318489"/>
            <a:ext cx="139772" cy="268449"/>
          </a:xfrm>
          <a:custGeom>
            <a:avLst/>
            <a:gdLst/>
            <a:ahLst/>
            <a:cxnLst/>
            <a:rect l="l" t="t" r="r" b="b"/>
            <a:pathLst>
              <a:path w="262845" h="504825" extrusionOk="0">
                <a:moveTo>
                  <a:pt x="114947" y="0"/>
                </a:moveTo>
                <a:lnTo>
                  <a:pt x="152977" y="0"/>
                </a:lnTo>
                <a:cubicBezTo>
                  <a:pt x="155607" y="0"/>
                  <a:pt x="157767" y="845"/>
                  <a:pt x="159457" y="2535"/>
                </a:cubicBezTo>
                <a:cubicBezTo>
                  <a:pt x="161147" y="4226"/>
                  <a:pt x="161992" y="6385"/>
                  <a:pt x="161992" y="9015"/>
                </a:cubicBezTo>
                <a:lnTo>
                  <a:pt x="161992" y="58596"/>
                </a:lnTo>
                <a:cubicBezTo>
                  <a:pt x="172698" y="59723"/>
                  <a:pt x="183073" y="61882"/>
                  <a:pt x="193121" y="65075"/>
                </a:cubicBezTo>
                <a:cubicBezTo>
                  <a:pt x="203169" y="68268"/>
                  <a:pt x="211338" y="71414"/>
                  <a:pt x="217630" y="74512"/>
                </a:cubicBezTo>
                <a:cubicBezTo>
                  <a:pt x="223921" y="77611"/>
                  <a:pt x="229885" y="81133"/>
                  <a:pt x="235519" y="85076"/>
                </a:cubicBezTo>
                <a:cubicBezTo>
                  <a:pt x="241153" y="89020"/>
                  <a:pt x="244815" y="91744"/>
                  <a:pt x="246506" y="93246"/>
                </a:cubicBezTo>
                <a:cubicBezTo>
                  <a:pt x="248195" y="94749"/>
                  <a:pt x="249604" y="96063"/>
                  <a:pt x="250731" y="97190"/>
                </a:cubicBezTo>
                <a:cubicBezTo>
                  <a:pt x="253924" y="100571"/>
                  <a:pt x="254394" y="104139"/>
                  <a:pt x="252139" y="107895"/>
                </a:cubicBezTo>
                <a:lnTo>
                  <a:pt x="229321" y="149025"/>
                </a:lnTo>
                <a:cubicBezTo>
                  <a:pt x="227819" y="151842"/>
                  <a:pt x="225659" y="153344"/>
                  <a:pt x="222842" y="153532"/>
                </a:cubicBezTo>
                <a:cubicBezTo>
                  <a:pt x="220212" y="154096"/>
                  <a:pt x="217677" y="153438"/>
                  <a:pt x="215236" y="151560"/>
                </a:cubicBezTo>
                <a:cubicBezTo>
                  <a:pt x="214672" y="150997"/>
                  <a:pt x="213310" y="149870"/>
                  <a:pt x="211151" y="148180"/>
                </a:cubicBezTo>
                <a:cubicBezTo>
                  <a:pt x="208991" y="146489"/>
                  <a:pt x="205329" y="144001"/>
                  <a:pt x="200165" y="140714"/>
                </a:cubicBezTo>
                <a:cubicBezTo>
                  <a:pt x="194999" y="137428"/>
                  <a:pt x="189505" y="134423"/>
                  <a:pt x="183684" y="131700"/>
                </a:cubicBezTo>
                <a:cubicBezTo>
                  <a:pt x="177862" y="128976"/>
                  <a:pt x="170867" y="126535"/>
                  <a:pt x="162697" y="124375"/>
                </a:cubicBezTo>
                <a:cubicBezTo>
                  <a:pt x="154527" y="122215"/>
                  <a:pt x="146498" y="121135"/>
                  <a:pt x="138610" y="121135"/>
                </a:cubicBezTo>
                <a:cubicBezTo>
                  <a:pt x="120769" y="121135"/>
                  <a:pt x="106213" y="125173"/>
                  <a:pt x="94946" y="133249"/>
                </a:cubicBezTo>
                <a:cubicBezTo>
                  <a:pt x="83677" y="141325"/>
                  <a:pt x="78042" y="151748"/>
                  <a:pt x="78042" y="164519"/>
                </a:cubicBezTo>
                <a:cubicBezTo>
                  <a:pt x="78042" y="169402"/>
                  <a:pt x="78841" y="173909"/>
                  <a:pt x="80438" y="178041"/>
                </a:cubicBezTo>
                <a:cubicBezTo>
                  <a:pt x="82033" y="182173"/>
                  <a:pt x="84804" y="186070"/>
                  <a:pt x="88748" y="189732"/>
                </a:cubicBezTo>
                <a:cubicBezTo>
                  <a:pt x="92692" y="193394"/>
                  <a:pt x="96401" y="196493"/>
                  <a:pt x="99875" y="199028"/>
                </a:cubicBezTo>
                <a:cubicBezTo>
                  <a:pt x="103350" y="201564"/>
                  <a:pt x="108609" y="204475"/>
                  <a:pt x="115651" y="207761"/>
                </a:cubicBezTo>
                <a:cubicBezTo>
                  <a:pt x="122694" y="211048"/>
                  <a:pt x="128375" y="213583"/>
                  <a:pt x="132695" y="215368"/>
                </a:cubicBezTo>
                <a:cubicBezTo>
                  <a:pt x="137014" y="217152"/>
                  <a:pt x="143588" y="219734"/>
                  <a:pt x="152414" y="223115"/>
                </a:cubicBezTo>
                <a:cubicBezTo>
                  <a:pt x="162368" y="226871"/>
                  <a:pt x="169975" y="229829"/>
                  <a:pt x="175232" y="231988"/>
                </a:cubicBezTo>
                <a:cubicBezTo>
                  <a:pt x="180492" y="234148"/>
                  <a:pt x="187628" y="237435"/>
                  <a:pt x="196643" y="241848"/>
                </a:cubicBezTo>
                <a:cubicBezTo>
                  <a:pt x="205658" y="246262"/>
                  <a:pt x="212747" y="250253"/>
                  <a:pt x="217912" y="253821"/>
                </a:cubicBezTo>
                <a:cubicBezTo>
                  <a:pt x="223077" y="257390"/>
                  <a:pt x="228899" y="262085"/>
                  <a:pt x="235378" y="267907"/>
                </a:cubicBezTo>
                <a:cubicBezTo>
                  <a:pt x="241857" y="273729"/>
                  <a:pt x="246834" y="279691"/>
                  <a:pt x="250308" y="285795"/>
                </a:cubicBezTo>
                <a:cubicBezTo>
                  <a:pt x="253783" y="291899"/>
                  <a:pt x="256741" y="299083"/>
                  <a:pt x="259183" y="307346"/>
                </a:cubicBezTo>
                <a:cubicBezTo>
                  <a:pt x="261624" y="315610"/>
                  <a:pt x="262845" y="324436"/>
                  <a:pt x="262845" y="333827"/>
                </a:cubicBezTo>
                <a:cubicBezTo>
                  <a:pt x="262845" y="362561"/>
                  <a:pt x="253501" y="387305"/>
                  <a:pt x="234814" y="408057"/>
                </a:cubicBezTo>
                <a:cubicBezTo>
                  <a:pt x="216128" y="428810"/>
                  <a:pt x="191853" y="441628"/>
                  <a:pt x="161992" y="446511"/>
                </a:cubicBezTo>
                <a:lnTo>
                  <a:pt x="161992" y="495810"/>
                </a:lnTo>
                <a:cubicBezTo>
                  <a:pt x="161992" y="498440"/>
                  <a:pt x="161147" y="500599"/>
                  <a:pt x="159457" y="502290"/>
                </a:cubicBezTo>
                <a:cubicBezTo>
                  <a:pt x="157767" y="503980"/>
                  <a:pt x="155607" y="504825"/>
                  <a:pt x="152977" y="504825"/>
                </a:cubicBezTo>
                <a:lnTo>
                  <a:pt x="114947" y="504825"/>
                </a:lnTo>
                <a:cubicBezTo>
                  <a:pt x="112505" y="504825"/>
                  <a:pt x="110392" y="503933"/>
                  <a:pt x="108609" y="502149"/>
                </a:cubicBezTo>
                <a:cubicBezTo>
                  <a:pt x="106824" y="500365"/>
                  <a:pt x="105932" y="498252"/>
                  <a:pt x="105932" y="495810"/>
                </a:cubicBezTo>
                <a:lnTo>
                  <a:pt x="105932" y="446511"/>
                </a:lnTo>
                <a:cubicBezTo>
                  <a:pt x="93537" y="444821"/>
                  <a:pt x="81564" y="441910"/>
                  <a:pt x="70014" y="437778"/>
                </a:cubicBezTo>
                <a:cubicBezTo>
                  <a:pt x="58464" y="433646"/>
                  <a:pt x="48933" y="429467"/>
                  <a:pt x="41421" y="425242"/>
                </a:cubicBezTo>
                <a:cubicBezTo>
                  <a:pt x="33908" y="421016"/>
                  <a:pt x="26959" y="416509"/>
                  <a:pt x="20574" y="411720"/>
                </a:cubicBezTo>
                <a:cubicBezTo>
                  <a:pt x="14188" y="406931"/>
                  <a:pt x="9822" y="403409"/>
                  <a:pt x="7474" y="401155"/>
                </a:cubicBezTo>
                <a:cubicBezTo>
                  <a:pt x="5126" y="398902"/>
                  <a:pt x="3484" y="397212"/>
                  <a:pt x="2545" y="396085"/>
                </a:cubicBezTo>
                <a:cubicBezTo>
                  <a:pt x="-649" y="392141"/>
                  <a:pt x="-836" y="388291"/>
                  <a:pt x="1981" y="384535"/>
                </a:cubicBezTo>
                <a:lnTo>
                  <a:pt x="30997" y="346504"/>
                </a:lnTo>
                <a:cubicBezTo>
                  <a:pt x="32311" y="344626"/>
                  <a:pt x="34472" y="343499"/>
                  <a:pt x="37476" y="343123"/>
                </a:cubicBezTo>
                <a:cubicBezTo>
                  <a:pt x="40294" y="342748"/>
                  <a:pt x="42547" y="343593"/>
                  <a:pt x="44238" y="345659"/>
                </a:cubicBezTo>
                <a:cubicBezTo>
                  <a:pt x="44238" y="345659"/>
                  <a:pt x="44425" y="345846"/>
                  <a:pt x="44801" y="346222"/>
                </a:cubicBezTo>
                <a:cubicBezTo>
                  <a:pt x="66023" y="364815"/>
                  <a:pt x="88841" y="376553"/>
                  <a:pt x="113257" y="381436"/>
                </a:cubicBezTo>
                <a:cubicBezTo>
                  <a:pt x="120206" y="382938"/>
                  <a:pt x="127154" y="383690"/>
                  <a:pt x="134103" y="383690"/>
                </a:cubicBezTo>
                <a:cubicBezTo>
                  <a:pt x="149315" y="383690"/>
                  <a:pt x="162697" y="379652"/>
                  <a:pt x="174246" y="371576"/>
                </a:cubicBezTo>
                <a:cubicBezTo>
                  <a:pt x="185797" y="363500"/>
                  <a:pt x="191572" y="352044"/>
                  <a:pt x="191572" y="337207"/>
                </a:cubicBezTo>
                <a:cubicBezTo>
                  <a:pt x="191572" y="331949"/>
                  <a:pt x="190163" y="326972"/>
                  <a:pt x="187347" y="322277"/>
                </a:cubicBezTo>
                <a:cubicBezTo>
                  <a:pt x="184529" y="317581"/>
                  <a:pt x="181384" y="313638"/>
                  <a:pt x="177909" y="310445"/>
                </a:cubicBezTo>
                <a:cubicBezTo>
                  <a:pt x="174434" y="307252"/>
                  <a:pt x="168941" y="303731"/>
                  <a:pt x="161429" y="299881"/>
                </a:cubicBezTo>
                <a:cubicBezTo>
                  <a:pt x="153917" y="296031"/>
                  <a:pt x="147719" y="293026"/>
                  <a:pt x="142836" y="290866"/>
                </a:cubicBezTo>
                <a:cubicBezTo>
                  <a:pt x="137953" y="288706"/>
                  <a:pt x="130441" y="285654"/>
                  <a:pt x="120299" y="281710"/>
                </a:cubicBezTo>
                <a:cubicBezTo>
                  <a:pt x="112975" y="278705"/>
                  <a:pt x="107200" y="276358"/>
                  <a:pt x="102974" y="274668"/>
                </a:cubicBezTo>
                <a:cubicBezTo>
                  <a:pt x="98749" y="272977"/>
                  <a:pt x="92973" y="270489"/>
                  <a:pt x="85649" y="267202"/>
                </a:cubicBezTo>
                <a:cubicBezTo>
                  <a:pt x="78324" y="263916"/>
                  <a:pt x="72455" y="261005"/>
                  <a:pt x="68042" y="258469"/>
                </a:cubicBezTo>
                <a:cubicBezTo>
                  <a:pt x="63628" y="255934"/>
                  <a:pt x="58323" y="252600"/>
                  <a:pt x="52125" y="248469"/>
                </a:cubicBezTo>
                <a:cubicBezTo>
                  <a:pt x="45928" y="244337"/>
                  <a:pt x="40903" y="240346"/>
                  <a:pt x="37054" y="236496"/>
                </a:cubicBezTo>
                <a:cubicBezTo>
                  <a:pt x="33204" y="232646"/>
                  <a:pt x="29119" y="228045"/>
                  <a:pt x="24799" y="222692"/>
                </a:cubicBezTo>
                <a:cubicBezTo>
                  <a:pt x="20480" y="217340"/>
                  <a:pt x="17147" y="211893"/>
                  <a:pt x="14799" y="206353"/>
                </a:cubicBezTo>
                <a:cubicBezTo>
                  <a:pt x="12451" y="200812"/>
                  <a:pt x="10479" y="194568"/>
                  <a:pt x="8883" y="187619"/>
                </a:cubicBezTo>
                <a:cubicBezTo>
                  <a:pt x="7287" y="180670"/>
                  <a:pt x="6488" y="173346"/>
                  <a:pt x="6488" y="165646"/>
                </a:cubicBezTo>
                <a:cubicBezTo>
                  <a:pt x="6488" y="139728"/>
                  <a:pt x="15691" y="117004"/>
                  <a:pt x="34096" y="97472"/>
                </a:cubicBezTo>
                <a:cubicBezTo>
                  <a:pt x="52501" y="77940"/>
                  <a:pt x="76446" y="65357"/>
                  <a:pt x="105932" y="59723"/>
                </a:cubicBezTo>
                <a:lnTo>
                  <a:pt x="105932" y="9015"/>
                </a:lnTo>
                <a:cubicBezTo>
                  <a:pt x="105932" y="6573"/>
                  <a:pt x="106824" y="4460"/>
                  <a:pt x="108609" y="2676"/>
                </a:cubicBezTo>
                <a:cubicBezTo>
                  <a:pt x="110392" y="892"/>
                  <a:pt x="112505" y="0"/>
                  <a:pt x="114947" y="0"/>
                </a:cubicBezTo>
                <a:close/>
              </a:path>
            </a:pathLst>
          </a:custGeom>
          <a:solidFill>
            <a:srgbClr val="06657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Calibri"/>
              <a:buNone/>
              <a:tabLst/>
              <a:defRPr/>
            </a:pPr>
            <a:endParaRPr kumimoji="0" sz="13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6" name="Google Shape;608;p21">
            <a:extLst>
              <a:ext uri="{FF2B5EF4-FFF2-40B4-BE49-F238E27FC236}">
                <a16:creationId xmlns:a16="http://schemas.microsoft.com/office/drawing/2014/main" id="{C79CA6DC-3AFC-4B9A-BA28-314C99986E99}"/>
              </a:ext>
            </a:extLst>
          </p:cNvPr>
          <p:cNvSpPr/>
          <p:nvPr/>
        </p:nvSpPr>
        <p:spPr>
          <a:xfrm>
            <a:off x="9260032" y="2318489"/>
            <a:ext cx="230099" cy="268449"/>
          </a:xfrm>
          <a:custGeom>
            <a:avLst/>
            <a:gdLst/>
            <a:ahLst/>
            <a:cxnLst/>
            <a:rect l="l" t="t" r="r" b="b"/>
            <a:pathLst>
              <a:path w="432707" h="504825" extrusionOk="0">
                <a:moveTo>
                  <a:pt x="288471" y="11268"/>
                </a:moveTo>
                <a:cubicBezTo>
                  <a:pt x="292603" y="13898"/>
                  <a:pt x="295984" y="16527"/>
                  <a:pt x="298613" y="19156"/>
                </a:cubicBezTo>
                <a:lnTo>
                  <a:pt x="413551" y="134094"/>
                </a:lnTo>
                <a:cubicBezTo>
                  <a:pt x="416180" y="136723"/>
                  <a:pt x="418809" y="140104"/>
                  <a:pt x="421439" y="144236"/>
                </a:cubicBezTo>
                <a:lnTo>
                  <a:pt x="288471" y="144236"/>
                </a:lnTo>
                <a:close/>
                <a:moveTo>
                  <a:pt x="27044" y="0"/>
                </a:moveTo>
                <a:lnTo>
                  <a:pt x="252413" y="0"/>
                </a:lnTo>
                <a:lnTo>
                  <a:pt x="252413" y="153251"/>
                </a:lnTo>
                <a:cubicBezTo>
                  <a:pt x="252413" y="160763"/>
                  <a:pt x="255042" y="167148"/>
                  <a:pt x="260300" y="172407"/>
                </a:cubicBezTo>
                <a:cubicBezTo>
                  <a:pt x="265559" y="177665"/>
                  <a:pt x="271944" y="180295"/>
                  <a:pt x="279457" y="180295"/>
                </a:cubicBezTo>
                <a:lnTo>
                  <a:pt x="432707" y="180295"/>
                </a:lnTo>
                <a:lnTo>
                  <a:pt x="432707" y="477781"/>
                </a:lnTo>
                <a:cubicBezTo>
                  <a:pt x="432707" y="485293"/>
                  <a:pt x="430078" y="491678"/>
                  <a:pt x="424819" y="496937"/>
                </a:cubicBezTo>
                <a:cubicBezTo>
                  <a:pt x="419561" y="502196"/>
                  <a:pt x="413175" y="504825"/>
                  <a:pt x="405663" y="504825"/>
                </a:cubicBezTo>
                <a:lnTo>
                  <a:pt x="27044" y="504825"/>
                </a:lnTo>
                <a:cubicBezTo>
                  <a:pt x="19532" y="504825"/>
                  <a:pt x="13146" y="502196"/>
                  <a:pt x="7888" y="496937"/>
                </a:cubicBezTo>
                <a:cubicBezTo>
                  <a:pt x="2630" y="491678"/>
                  <a:pt x="0" y="485293"/>
                  <a:pt x="0" y="477781"/>
                </a:cubicBezTo>
                <a:lnTo>
                  <a:pt x="0" y="27044"/>
                </a:lnTo>
                <a:cubicBezTo>
                  <a:pt x="0" y="19532"/>
                  <a:pt x="2630" y="13147"/>
                  <a:pt x="7888" y="7888"/>
                </a:cubicBezTo>
                <a:cubicBezTo>
                  <a:pt x="13146" y="2629"/>
                  <a:pt x="19532" y="0"/>
                  <a:pt x="27044" y="0"/>
                </a:cubicBezTo>
                <a:close/>
              </a:path>
            </a:pathLst>
          </a:custGeom>
          <a:solidFill>
            <a:srgbClr val="06657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Calibri"/>
              <a:buNone/>
              <a:tabLst/>
              <a:defRPr/>
            </a:pPr>
            <a:endParaRPr kumimoji="0" sz="13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7" name="Google Shape;609;p21">
            <a:extLst>
              <a:ext uri="{FF2B5EF4-FFF2-40B4-BE49-F238E27FC236}">
                <a16:creationId xmlns:a16="http://schemas.microsoft.com/office/drawing/2014/main" id="{1F418FAA-B916-4B52-8B74-2A908F9EF60A}"/>
              </a:ext>
            </a:extLst>
          </p:cNvPr>
          <p:cNvSpPr/>
          <p:nvPr/>
        </p:nvSpPr>
        <p:spPr>
          <a:xfrm>
            <a:off x="9594327" y="2318489"/>
            <a:ext cx="230099" cy="268449"/>
          </a:xfrm>
          <a:custGeom>
            <a:avLst/>
            <a:gdLst/>
            <a:ahLst/>
            <a:cxnLst/>
            <a:rect l="l" t="t" r="r" b="b"/>
            <a:pathLst>
              <a:path w="432707" h="504825" extrusionOk="0">
                <a:moveTo>
                  <a:pt x="117192" y="360589"/>
                </a:moveTo>
                <a:cubicBezTo>
                  <a:pt x="114562" y="360589"/>
                  <a:pt x="112402" y="361434"/>
                  <a:pt x="110712" y="363125"/>
                </a:cubicBezTo>
                <a:cubicBezTo>
                  <a:pt x="109022" y="364815"/>
                  <a:pt x="108177" y="366975"/>
                  <a:pt x="108177" y="369604"/>
                </a:cubicBezTo>
                <a:lnTo>
                  <a:pt x="108177" y="387634"/>
                </a:lnTo>
                <a:cubicBezTo>
                  <a:pt x="108177" y="390263"/>
                  <a:pt x="109022" y="392423"/>
                  <a:pt x="110712" y="394113"/>
                </a:cubicBezTo>
                <a:cubicBezTo>
                  <a:pt x="112402" y="395803"/>
                  <a:pt x="114562" y="396648"/>
                  <a:pt x="117192" y="396648"/>
                </a:cubicBezTo>
                <a:lnTo>
                  <a:pt x="315516" y="396648"/>
                </a:lnTo>
                <a:cubicBezTo>
                  <a:pt x="318145" y="396648"/>
                  <a:pt x="320305" y="395803"/>
                  <a:pt x="321995" y="394113"/>
                </a:cubicBezTo>
                <a:cubicBezTo>
                  <a:pt x="323685" y="392423"/>
                  <a:pt x="324530" y="390263"/>
                  <a:pt x="324530" y="387634"/>
                </a:cubicBezTo>
                <a:lnTo>
                  <a:pt x="324530" y="369604"/>
                </a:lnTo>
                <a:cubicBezTo>
                  <a:pt x="324530" y="366975"/>
                  <a:pt x="323685" y="364815"/>
                  <a:pt x="321995" y="363125"/>
                </a:cubicBezTo>
                <a:cubicBezTo>
                  <a:pt x="320305" y="361434"/>
                  <a:pt x="318145" y="360589"/>
                  <a:pt x="315516" y="360589"/>
                </a:cubicBezTo>
                <a:close/>
                <a:moveTo>
                  <a:pt x="117192" y="288471"/>
                </a:moveTo>
                <a:cubicBezTo>
                  <a:pt x="114562" y="288471"/>
                  <a:pt x="112402" y="289317"/>
                  <a:pt x="110712" y="291007"/>
                </a:cubicBezTo>
                <a:cubicBezTo>
                  <a:pt x="109022" y="292697"/>
                  <a:pt x="108177" y="294857"/>
                  <a:pt x="108177" y="297486"/>
                </a:cubicBezTo>
                <a:lnTo>
                  <a:pt x="108177" y="315516"/>
                </a:lnTo>
                <a:cubicBezTo>
                  <a:pt x="108177" y="318145"/>
                  <a:pt x="109022" y="320305"/>
                  <a:pt x="110712" y="321995"/>
                </a:cubicBezTo>
                <a:cubicBezTo>
                  <a:pt x="112402" y="323685"/>
                  <a:pt x="114562" y="324530"/>
                  <a:pt x="117192" y="324530"/>
                </a:cubicBezTo>
                <a:lnTo>
                  <a:pt x="315516" y="324530"/>
                </a:lnTo>
                <a:cubicBezTo>
                  <a:pt x="318145" y="324530"/>
                  <a:pt x="320305" y="323685"/>
                  <a:pt x="321995" y="321995"/>
                </a:cubicBezTo>
                <a:cubicBezTo>
                  <a:pt x="323685" y="320305"/>
                  <a:pt x="324530" y="318145"/>
                  <a:pt x="324530" y="315516"/>
                </a:cubicBezTo>
                <a:lnTo>
                  <a:pt x="324530" y="297486"/>
                </a:lnTo>
                <a:cubicBezTo>
                  <a:pt x="324530" y="294857"/>
                  <a:pt x="323685" y="292697"/>
                  <a:pt x="321995" y="291007"/>
                </a:cubicBezTo>
                <a:cubicBezTo>
                  <a:pt x="320305" y="289317"/>
                  <a:pt x="318145" y="288471"/>
                  <a:pt x="315516" y="288471"/>
                </a:cubicBezTo>
                <a:close/>
                <a:moveTo>
                  <a:pt x="117192" y="216354"/>
                </a:moveTo>
                <a:cubicBezTo>
                  <a:pt x="114562" y="216354"/>
                  <a:pt x="112402" y="217199"/>
                  <a:pt x="110712" y="218889"/>
                </a:cubicBezTo>
                <a:cubicBezTo>
                  <a:pt x="109022" y="220579"/>
                  <a:pt x="108177" y="222739"/>
                  <a:pt x="108177" y="225368"/>
                </a:cubicBezTo>
                <a:lnTo>
                  <a:pt x="108177" y="243398"/>
                </a:lnTo>
                <a:cubicBezTo>
                  <a:pt x="108177" y="246027"/>
                  <a:pt x="109022" y="248187"/>
                  <a:pt x="110712" y="249877"/>
                </a:cubicBezTo>
                <a:cubicBezTo>
                  <a:pt x="112402" y="251567"/>
                  <a:pt x="114562" y="252412"/>
                  <a:pt x="117192" y="252412"/>
                </a:cubicBezTo>
                <a:lnTo>
                  <a:pt x="315516" y="252412"/>
                </a:lnTo>
                <a:cubicBezTo>
                  <a:pt x="318145" y="252412"/>
                  <a:pt x="320305" y="251567"/>
                  <a:pt x="321995" y="249877"/>
                </a:cubicBezTo>
                <a:cubicBezTo>
                  <a:pt x="323685" y="248187"/>
                  <a:pt x="324530" y="246027"/>
                  <a:pt x="324530" y="243398"/>
                </a:cubicBezTo>
                <a:lnTo>
                  <a:pt x="324530" y="225368"/>
                </a:lnTo>
                <a:cubicBezTo>
                  <a:pt x="324530" y="222739"/>
                  <a:pt x="323685" y="220579"/>
                  <a:pt x="321995" y="218889"/>
                </a:cubicBezTo>
                <a:cubicBezTo>
                  <a:pt x="320305" y="217199"/>
                  <a:pt x="318145" y="216354"/>
                  <a:pt x="315516" y="216354"/>
                </a:cubicBezTo>
                <a:close/>
                <a:moveTo>
                  <a:pt x="288471" y="11268"/>
                </a:moveTo>
                <a:cubicBezTo>
                  <a:pt x="292603" y="13898"/>
                  <a:pt x="295984" y="16527"/>
                  <a:pt x="298613" y="19156"/>
                </a:cubicBezTo>
                <a:lnTo>
                  <a:pt x="413551" y="134094"/>
                </a:lnTo>
                <a:cubicBezTo>
                  <a:pt x="416180" y="136723"/>
                  <a:pt x="418809" y="140104"/>
                  <a:pt x="421439" y="144236"/>
                </a:cubicBezTo>
                <a:lnTo>
                  <a:pt x="288471" y="144236"/>
                </a:lnTo>
                <a:close/>
                <a:moveTo>
                  <a:pt x="27044" y="0"/>
                </a:moveTo>
                <a:lnTo>
                  <a:pt x="252413" y="0"/>
                </a:lnTo>
                <a:lnTo>
                  <a:pt x="252413" y="153251"/>
                </a:lnTo>
                <a:cubicBezTo>
                  <a:pt x="252413" y="160763"/>
                  <a:pt x="255042" y="167148"/>
                  <a:pt x="260300" y="172407"/>
                </a:cubicBezTo>
                <a:cubicBezTo>
                  <a:pt x="265559" y="177665"/>
                  <a:pt x="271944" y="180295"/>
                  <a:pt x="279457" y="180295"/>
                </a:cubicBezTo>
                <a:lnTo>
                  <a:pt x="432707" y="180295"/>
                </a:lnTo>
                <a:lnTo>
                  <a:pt x="432707" y="477781"/>
                </a:lnTo>
                <a:cubicBezTo>
                  <a:pt x="432707" y="485293"/>
                  <a:pt x="430078" y="491678"/>
                  <a:pt x="424819" y="496937"/>
                </a:cubicBezTo>
                <a:cubicBezTo>
                  <a:pt x="419561" y="502196"/>
                  <a:pt x="413175" y="504825"/>
                  <a:pt x="405663" y="504825"/>
                </a:cubicBezTo>
                <a:lnTo>
                  <a:pt x="27044" y="504825"/>
                </a:lnTo>
                <a:cubicBezTo>
                  <a:pt x="19532" y="504825"/>
                  <a:pt x="13147" y="502196"/>
                  <a:pt x="7888" y="496937"/>
                </a:cubicBezTo>
                <a:cubicBezTo>
                  <a:pt x="2630" y="491678"/>
                  <a:pt x="0" y="485293"/>
                  <a:pt x="0" y="477781"/>
                </a:cubicBezTo>
                <a:lnTo>
                  <a:pt x="0" y="27044"/>
                </a:lnTo>
                <a:cubicBezTo>
                  <a:pt x="0" y="19532"/>
                  <a:pt x="2630" y="13147"/>
                  <a:pt x="7888" y="7888"/>
                </a:cubicBezTo>
                <a:cubicBezTo>
                  <a:pt x="13147" y="2629"/>
                  <a:pt x="19532" y="0"/>
                  <a:pt x="27044" y="0"/>
                </a:cubicBezTo>
                <a:close/>
              </a:path>
            </a:pathLst>
          </a:custGeom>
          <a:solidFill>
            <a:srgbClr val="06657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Calibri"/>
              <a:buNone/>
              <a:tabLst/>
              <a:defRPr/>
            </a:pPr>
            <a:endParaRPr kumimoji="0" sz="13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8" name="Google Shape;610;p21">
            <a:extLst>
              <a:ext uri="{FF2B5EF4-FFF2-40B4-BE49-F238E27FC236}">
                <a16:creationId xmlns:a16="http://schemas.microsoft.com/office/drawing/2014/main" id="{486D2475-45A0-42EA-A7E6-439BF8AA4233}"/>
              </a:ext>
            </a:extLst>
          </p:cNvPr>
          <p:cNvSpPr/>
          <p:nvPr/>
        </p:nvSpPr>
        <p:spPr>
          <a:xfrm>
            <a:off x="7051660" y="2337663"/>
            <a:ext cx="151602" cy="210924"/>
          </a:xfrm>
          <a:custGeom>
            <a:avLst/>
            <a:gdLst/>
            <a:ahLst/>
            <a:cxnLst/>
            <a:rect l="l" t="t" r="r" b="b"/>
            <a:pathLst>
              <a:path w="285091" h="396648" extrusionOk="0">
                <a:moveTo>
                  <a:pt x="218044" y="0"/>
                </a:moveTo>
                <a:cubicBezTo>
                  <a:pt x="237200" y="0"/>
                  <a:pt x="255417" y="2160"/>
                  <a:pt x="272696" y="6479"/>
                </a:cubicBezTo>
                <a:cubicBezTo>
                  <a:pt x="274761" y="7043"/>
                  <a:pt x="276640" y="8451"/>
                  <a:pt x="278329" y="10705"/>
                </a:cubicBezTo>
                <a:cubicBezTo>
                  <a:pt x="279457" y="12771"/>
                  <a:pt x="279738" y="15025"/>
                  <a:pt x="279175" y="17466"/>
                </a:cubicBezTo>
                <a:lnTo>
                  <a:pt x="267061" y="62258"/>
                </a:lnTo>
                <a:cubicBezTo>
                  <a:pt x="266498" y="64699"/>
                  <a:pt x="265183" y="66530"/>
                  <a:pt x="263118" y="67751"/>
                </a:cubicBezTo>
                <a:cubicBezTo>
                  <a:pt x="261051" y="68972"/>
                  <a:pt x="258798" y="69207"/>
                  <a:pt x="256356" y="68456"/>
                </a:cubicBezTo>
                <a:lnTo>
                  <a:pt x="255230" y="68174"/>
                </a:lnTo>
                <a:cubicBezTo>
                  <a:pt x="254478" y="67986"/>
                  <a:pt x="253398" y="67751"/>
                  <a:pt x="251990" y="67470"/>
                </a:cubicBezTo>
                <a:cubicBezTo>
                  <a:pt x="250581" y="67188"/>
                  <a:pt x="248938" y="66859"/>
                  <a:pt x="247060" y="66484"/>
                </a:cubicBezTo>
                <a:cubicBezTo>
                  <a:pt x="245182" y="66108"/>
                  <a:pt x="243069" y="65779"/>
                  <a:pt x="240721" y="65498"/>
                </a:cubicBezTo>
                <a:cubicBezTo>
                  <a:pt x="238374" y="65216"/>
                  <a:pt x="235932" y="64934"/>
                  <a:pt x="233397" y="64653"/>
                </a:cubicBezTo>
                <a:cubicBezTo>
                  <a:pt x="230861" y="64371"/>
                  <a:pt x="228138" y="64136"/>
                  <a:pt x="225227" y="63948"/>
                </a:cubicBezTo>
                <a:cubicBezTo>
                  <a:pt x="222316" y="63760"/>
                  <a:pt x="219547" y="63667"/>
                  <a:pt x="216917" y="63667"/>
                </a:cubicBezTo>
                <a:cubicBezTo>
                  <a:pt x="193253" y="63667"/>
                  <a:pt x="172031" y="69676"/>
                  <a:pt x="153250" y="81696"/>
                </a:cubicBezTo>
                <a:cubicBezTo>
                  <a:pt x="134470" y="93716"/>
                  <a:pt x="120384" y="110243"/>
                  <a:pt x="110994" y="131277"/>
                </a:cubicBezTo>
                <a:lnTo>
                  <a:pt x="242834" y="131277"/>
                </a:lnTo>
                <a:cubicBezTo>
                  <a:pt x="245839" y="131277"/>
                  <a:pt x="248187" y="132404"/>
                  <a:pt x="249877" y="134658"/>
                </a:cubicBezTo>
                <a:cubicBezTo>
                  <a:pt x="251755" y="136911"/>
                  <a:pt x="252413" y="139353"/>
                  <a:pt x="251849" y="141982"/>
                </a:cubicBezTo>
                <a:lnTo>
                  <a:pt x="245088" y="174097"/>
                </a:lnTo>
                <a:cubicBezTo>
                  <a:pt x="244149" y="178980"/>
                  <a:pt x="241144" y="181421"/>
                  <a:pt x="236073" y="181421"/>
                </a:cubicBezTo>
                <a:lnTo>
                  <a:pt x="98599" y="181421"/>
                </a:lnTo>
                <a:cubicBezTo>
                  <a:pt x="98035" y="188370"/>
                  <a:pt x="98035" y="198230"/>
                  <a:pt x="98599" y="211001"/>
                </a:cubicBezTo>
                <a:lnTo>
                  <a:pt x="227904" y="211001"/>
                </a:lnTo>
                <a:cubicBezTo>
                  <a:pt x="230721" y="211001"/>
                  <a:pt x="233069" y="212128"/>
                  <a:pt x="234946" y="214382"/>
                </a:cubicBezTo>
                <a:cubicBezTo>
                  <a:pt x="236637" y="216635"/>
                  <a:pt x="237200" y="219170"/>
                  <a:pt x="236637" y="221988"/>
                </a:cubicBezTo>
                <a:lnTo>
                  <a:pt x="229875" y="253539"/>
                </a:lnTo>
                <a:cubicBezTo>
                  <a:pt x="229500" y="255605"/>
                  <a:pt x="228467" y="257342"/>
                  <a:pt x="226777" y="258751"/>
                </a:cubicBezTo>
                <a:cubicBezTo>
                  <a:pt x="225086" y="260160"/>
                  <a:pt x="223209" y="260864"/>
                  <a:pt x="221143" y="260864"/>
                </a:cubicBezTo>
                <a:lnTo>
                  <a:pt x="112121" y="260864"/>
                </a:lnTo>
                <a:cubicBezTo>
                  <a:pt x="121135" y="282837"/>
                  <a:pt x="135174" y="300256"/>
                  <a:pt x="154236" y="313121"/>
                </a:cubicBezTo>
                <a:cubicBezTo>
                  <a:pt x="173298" y="325986"/>
                  <a:pt x="194755" y="332418"/>
                  <a:pt x="218607" y="332418"/>
                </a:cubicBezTo>
                <a:cubicBezTo>
                  <a:pt x="221987" y="332418"/>
                  <a:pt x="225368" y="332277"/>
                  <a:pt x="228749" y="331996"/>
                </a:cubicBezTo>
                <a:cubicBezTo>
                  <a:pt x="232129" y="331714"/>
                  <a:pt x="235275" y="331385"/>
                  <a:pt x="238186" y="331010"/>
                </a:cubicBezTo>
                <a:cubicBezTo>
                  <a:pt x="241097" y="330634"/>
                  <a:pt x="243867" y="330211"/>
                  <a:pt x="246496" y="329742"/>
                </a:cubicBezTo>
                <a:cubicBezTo>
                  <a:pt x="249126" y="329272"/>
                  <a:pt x="251426" y="328803"/>
                  <a:pt x="253398" y="328333"/>
                </a:cubicBezTo>
                <a:cubicBezTo>
                  <a:pt x="255371" y="327864"/>
                  <a:pt x="257107" y="327441"/>
                  <a:pt x="258610" y="327066"/>
                </a:cubicBezTo>
                <a:cubicBezTo>
                  <a:pt x="260113" y="326690"/>
                  <a:pt x="261240" y="326408"/>
                  <a:pt x="261991" y="326221"/>
                </a:cubicBezTo>
                <a:lnTo>
                  <a:pt x="263399" y="325657"/>
                </a:lnTo>
                <a:cubicBezTo>
                  <a:pt x="265840" y="324718"/>
                  <a:pt x="268282" y="324906"/>
                  <a:pt x="270724" y="326221"/>
                </a:cubicBezTo>
                <a:cubicBezTo>
                  <a:pt x="272977" y="327535"/>
                  <a:pt x="274386" y="329507"/>
                  <a:pt x="274949" y="332137"/>
                </a:cubicBezTo>
                <a:lnTo>
                  <a:pt x="284809" y="376928"/>
                </a:lnTo>
                <a:cubicBezTo>
                  <a:pt x="285373" y="379182"/>
                  <a:pt x="285091" y="381295"/>
                  <a:pt x="283964" y="383267"/>
                </a:cubicBezTo>
                <a:cubicBezTo>
                  <a:pt x="282837" y="385239"/>
                  <a:pt x="281241" y="386600"/>
                  <a:pt x="279175" y="387352"/>
                </a:cubicBezTo>
                <a:lnTo>
                  <a:pt x="277766" y="387633"/>
                </a:lnTo>
                <a:cubicBezTo>
                  <a:pt x="277015" y="388009"/>
                  <a:pt x="276029" y="388338"/>
                  <a:pt x="274808" y="388619"/>
                </a:cubicBezTo>
                <a:cubicBezTo>
                  <a:pt x="273587" y="388901"/>
                  <a:pt x="272085" y="389324"/>
                  <a:pt x="270301" y="389887"/>
                </a:cubicBezTo>
                <a:cubicBezTo>
                  <a:pt x="268517" y="390450"/>
                  <a:pt x="266498" y="390967"/>
                  <a:pt x="264244" y="391436"/>
                </a:cubicBezTo>
                <a:cubicBezTo>
                  <a:pt x="261991" y="391906"/>
                  <a:pt x="259596" y="392376"/>
                  <a:pt x="257061" y="392845"/>
                </a:cubicBezTo>
                <a:cubicBezTo>
                  <a:pt x="254525" y="393314"/>
                  <a:pt x="251708" y="393784"/>
                  <a:pt x="248609" y="394254"/>
                </a:cubicBezTo>
                <a:cubicBezTo>
                  <a:pt x="245511" y="394723"/>
                  <a:pt x="242365" y="395146"/>
                  <a:pt x="239172" y="395521"/>
                </a:cubicBezTo>
                <a:cubicBezTo>
                  <a:pt x="235979" y="395897"/>
                  <a:pt x="232552" y="396179"/>
                  <a:pt x="228890" y="396366"/>
                </a:cubicBezTo>
                <a:cubicBezTo>
                  <a:pt x="225227" y="396554"/>
                  <a:pt x="221612" y="396648"/>
                  <a:pt x="218044" y="396648"/>
                </a:cubicBezTo>
                <a:cubicBezTo>
                  <a:pt x="174097" y="396648"/>
                  <a:pt x="135690" y="384394"/>
                  <a:pt x="102824" y="359885"/>
                </a:cubicBezTo>
                <a:cubicBezTo>
                  <a:pt x="69958" y="335376"/>
                  <a:pt x="47609" y="302369"/>
                  <a:pt x="35777" y="260864"/>
                </a:cubicBezTo>
                <a:lnTo>
                  <a:pt x="9015" y="260864"/>
                </a:lnTo>
                <a:cubicBezTo>
                  <a:pt x="6573" y="260864"/>
                  <a:pt x="4461" y="259972"/>
                  <a:pt x="2676" y="258188"/>
                </a:cubicBezTo>
                <a:cubicBezTo>
                  <a:pt x="892" y="256403"/>
                  <a:pt x="0" y="254290"/>
                  <a:pt x="0" y="251849"/>
                </a:cubicBezTo>
                <a:lnTo>
                  <a:pt x="0" y="220016"/>
                </a:lnTo>
                <a:cubicBezTo>
                  <a:pt x="0" y="217574"/>
                  <a:pt x="892" y="215461"/>
                  <a:pt x="2676" y="213677"/>
                </a:cubicBezTo>
                <a:cubicBezTo>
                  <a:pt x="4461" y="211893"/>
                  <a:pt x="6573" y="211001"/>
                  <a:pt x="9015" y="211001"/>
                </a:cubicBezTo>
                <a:lnTo>
                  <a:pt x="27608" y="211001"/>
                </a:lnTo>
                <a:cubicBezTo>
                  <a:pt x="27232" y="200296"/>
                  <a:pt x="27326" y="190436"/>
                  <a:pt x="27889" y="181421"/>
                </a:cubicBezTo>
                <a:lnTo>
                  <a:pt x="9015" y="181421"/>
                </a:lnTo>
                <a:cubicBezTo>
                  <a:pt x="6385" y="181421"/>
                  <a:pt x="4226" y="180576"/>
                  <a:pt x="2535" y="178886"/>
                </a:cubicBezTo>
                <a:cubicBezTo>
                  <a:pt x="845" y="177196"/>
                  <a:pt x="0" y="175036"/>
                  <a:pt x="0" y="172407"/>
                </a:cubicBezTo>
                <a:lnTo>
                  <a:pt x="0" y="140292"/>
                </a:lnTo>
                <a:cubicBezTo>
                  <a:pt x="0" y="137662"/>
                  <a:pt x="845" y="135503"/>
                  <a:pt x="2535" y="133812"/>
                </a:cubicBezTo>
                <a:cubicBezTo>
                  <a:pt x="4226" y="132122"/>
                  <a:pt x="6385" y="131277"/>
                  <a:pt x="9015" y="131277"/>
                </a:cubicBezTo>
                <a:lnTo>
                  <a:pt x="36622" y="131277"/>
                </a:lnTo>
                <a:cubicBezTo>
                  <a:pt x="49205" y="91838"/>
                  <a:pt x="72071" y="60098"/>
                  <a:pt x="105219" y="36059"/>
                </a:cubicBezTo>
                <a:cubicBezTo>
                  <a:pt x="138367" y="12019"/>
                  <a:pt x="175975" y="0"/>
                  <a:pt x="218044" y="0"/>
                </a:cubicBezTo>
                <a:close/>
              </a:path>
            </a:pathLst>
          </a:custGeom>
          <a:solidFill>
            <a:srgbClr val="06657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Calibri"/>
              <a:buNone/>
              <a:tabLst/>
              <a:defRPr/>
            </a:pPr>
            <a:endParaRPr kumimoji="0" sz="13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9" name="Google Shape;611;p21">
            <a:extLst>
              <a:ext uri="{FF2B5EF4-FFF2-40B4-BE49-F238E27FC236}">
                <a16:creationId xmlns:a16="http://schemas.microsoft.com/office/drawing/2014/main" id="{62B177CA-6E8F-4091-92B4-0C504EADA58E}"/>
              </a:ext>
            </a:extLst>
          </p:cNvPr>
          <p:cNvSpPr/>
          <p:nvPr/>
        </p:nvSpPr>
        <p:spPr>
          <a:xfrm>
            <a:off x="7304914" y="2337663"/>
            <a:ext cx="152801" cy="210924"/>
          </a:xfrm>
          <a:custGeom>
            <a:avLst/>
            <a:gdLst/>
            <a:ahLst/>
            <a:cxnLst/>
            <a:rect l="l" t="t" r="r" b="b"/>
            <a:pathLst>
              <a:path w="287345" h="396648" extrusionOk="0">
                <a:moveTo>
                  <a:pt x="159730" y="0"/>
                </a:moveTo>
                <a:cubicBezTo>
                  <a:pt x="194474" y="0"/>
                  <a:pt x="225932" y="11738"/>
                  <a:pt x="254103" y="35214"/>
                </a:cubicBezTo>
                <a:cubicBezTo>
                  <a:pt x="255793" y="36716"/>
                  <a:pt x="256732" y="38641"/>
                  <a:pt x="256920" y="40989"/>
                </a:cubicBezTo>
                <a:cubicBezTo>
                  <a:pt x="257108" y="43336"/>
                  <a:pt x="256450" y="45449"/>
                  <a:pt x="254948" y="47327"/>
                </a:cubicBezTo>
                <a:lnTo>
                  <a:pt x="225932" y="83104"/>
                </a:lnTo>
                <a:cubicBezTo>
                  <a:pt x="224241" y="85171"/>
                  <a:pt x="222176" y="86297"/>
                  <a:pt x="219734" y="86485"/>
                </a:cubicBezTo>
                <a:cubicBezTo>
                  <a:pt x="217293" y="86861"/>
                  <a:pt x="215133" y="86203"/>
                  <a:pt x="213255" y="84513"/>
                </a:cubicBezTo>
                <a:cubicBezTo>
                  <a:pt x="212316" y="83574"/>
                  <a:pt x="209874" y="81790"/>
                  <a:pt x="205930" y="79160"/>
                </a:cubicBezTo>
                <a:cubicBezTo>
                  <a:pt x="201986" y="76531"/>
                  <a:pt x="195507" y="73526"/>
                  <a:pt x="186492" y="70146"/>
                </a:cubicBezTo>
                <a:cubicBezTo>
                  <a:pt x="177478" y="66765"/>
                  <a:pt x="168745" y="65075"/>
                  <a:pt x="160293" y="65075"/>
                </a:cubicBezTo>
                <a:cubicBezTo>
                  <a:pt x="144329" y="65075"/>
                  <a:pt x="131464" y="69488"/>
                  <a:pt x="121699" y="78315"/>
                </a:cubicBezTo>
                <a:cubicBezTo>
                  <a:pt x="111932" y="87142"/>
                  <a:pt x="107050" y="98692"/>
                  <a:pt x="107050" y="112966"/>
                </a:cubicBezTo>
                <a:lnTo>
                  <a:pt x="107050" y="173533"/>
                </a:lnTo>
                <a:lnTo>
                  <a:pt x="192972" y="173533"/>
                </a:lnTo>
                <a:cubicBezTo>
                  <a:pt x="195413" y="173533"/>
                  <a:pt x="197526" y="174379"/>
                  <a:pt x="199310" y="176069"/>
                </a:cubicBezTo>
                <a:cubicBezTo>
                  <a:pt x="201094" y="177759"/>
                  <a:pt x="201986" y="179919"/>
                  <a:pt x="201986" y="182548"/>
                </a:cubicBezTo>
                <a:lnTo>
                  <a:pt x="201986" y="219452"/>
                </a:lnTo>
                <a:cubicBezTo>
                  <a:pt x="201986" y="221894"/>
                  <a:pt x="201094" y="224007"/>
                  <a:pt x="199310" y="225791"/>
                </a:cubicBezTo>
                <a:cubicBezTo>
                  <a:pt x="197526" y="227575"/>
                  <a:pt x="195413" y="228467"/>
                  <a:pt x="192972" y="228467"/>
                </a:cubicBezTo>
                <a:lnTo>
                  <a:pt x="107050" y="228467"/>
                </a:lnTo>
                <a:lnTo>
                  <a:pt x="107050" y="335235"/>
                </a:lnTo>
                <a:lnTo>
                  <a:pt x="223678" y="335235"/>
                </a:lnTo>
                <a:lnTo>
                  <a:pt x="223678" y="284246"/>
                </a:lnTo>
                <a:cubicBezTo>
                  <a:pt x="223678" y="281804"/>
                  <a:pt x="224523" y="279691"/>
                  <a:pt x="226213" y="277907"/>
                </a:cubicBezTo>
                <a:cubicBezTo>
                  <a:pt x="227904" y="276123"/>
                  <a:pt x="230064" y="275231"/>
                  <a:pt x="232693" y="275231"/>
                </a:cubicBezTo>
                <a:lnTo>
                  <a:pt x="278329" y="275231"/>
                </a:lnTo>
                <a:cubicBezTo>
                  <a:pt x="280959" y="275231"/>
                  <a:pt x="283118" y="276123"/>
                  <a:pt x="284809" y="277907"/>
                </a:cubicBezTo>
                <a:cubicBezTo>
                  <a:pt x="286500" y="279691"/>
                  <a:pt x="287345" y="281804"/>
                  <a:pt x="287345" y="284246"/>
                </a:cubicBezTo>
                <a:lnTo>
                  <a:pt x="287345" y="387633"/>
                </a:lnTo>
                <a:cubicBezTo>
                  <a:pt x="287345" y="390263"/>
                  <a:pt x="286500" y="392422"/>
                  <a:pt x="284809" y="394113"/>
                </a:cubicBezTo>
                <a:cubicBezTo>
                  <a:pt x="283118" y="395803"/>
                  <a:pt x="280959" y="396648"/>
                  <a:pt x="278329" y="396648"/>
                </a:cubicBezTo>
                <a:lnTo>
                  <a:pt x="9015" y="396648"/>
                </a:lnTo>
                <a:cubicBezTo>
                  <a:pt x="6385" y="396648"/>
                  <a:pt x="4225" y="395803"/>
                  <a:pt x="2535" y="394113"/>
                </a:cubicBezTo>
                <a:cubicBezTo>
                  <a:pt x="845" y="392422"/>
                  <a:pt x="0" y="390263"/>
                  <a:pt x="0" y="387633"/>
                </a:cubicBezTo>
                <a:lnTo>
                  <a:pt x="0" y="345377"/>
                </a:lnTo>
                <a:cubicBezTo>
                  <a:pt x="0" y="342935"/>
                  <a:pt x="892" y="340823"/>
                  <a:pt x="2676" y="339038"/>
                </a:cubicBezTo>
                <a:cubicBezTo>
                  <a:pt x="4460" y="337254"/>
                  <a:pt x="6573" y="336362"/>
                  <a:pt x="9015" y="336362"/>
                </a:cubicBezTo>
                <a:lnTo>
                  <a:pt x="36340" y="336362"/>
                </a:lnTo>
                <a:lnTo>
                  <a:pt x="36340" y="228467"/>
                </a:lnTo>
                <a:lnTo>
                  <a:pt x="9578" y="228467"/>
                </a:lnTo>
                <a:cubicBezTo>
                  <a:pt x="6949" y="228467"/>
                  <a:pt x="4789" y="227575"/>
                  <a:pt x="3099" y="225791"/>
                </a:cubicBezTo>
                <a:cubicBezTo>
                  <a:pt x="1409" y="224007"/>
                  <a:pt x="563" y="221894"/>
                  <a:pt x="563" y="219452"/>
                </a:cubicBezTo>
                <a:lnTo>
                  <a:pt x="563" y="182548"/>
                </a:lnTo>
                <a:cubicBezTo>
                  <a:pt x="563" y="179919"/>
                  <a:pt x="1409" y="177759"/>
                  <a:pt x="3099" y="176069"/>
                </a:cubicBezTo>
                <a:cubicBezTo>
                  <a:pt x="4789" y="174379"/>
                  <a:pt x="6949" y="173533"/>
                  <a:pt x="9578" y="173533"/>
                </a:cubicBezTo>
                <a:lnTo>
                  <a:pt x="36340" y="173533"/>
                </a:lnTo>
                <a:lnTo>
                  <a:pt x="36340" y="110712"/>
                </a:lnTo>
                <a:cubicBezTo>
                  <a:pt x="36340" y="78597"/>
                  <a:pt x="47938" y="52116"/>
                  <a:pt x="71132" y="31270"/>
                </a:cubicBezTo>
                <a:cubicBezTo>
                  <a:pt x="94326" y="10423"/>
                  <a:pt x="123859" y="0"/>
                  <a:pt x="159730" y="0"/>
                </a:cubicBezTo>
                <a:close/>
              </a:path>
            </a:pathLst>
          </a:custGeom>
          <a:solidFill>
            <a:srgbClr val="06657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Calibri"/>
              <a:buNone/>
              <a:tabLst/>
              <a:defRPr/>
            </a:pPr>
            <a:endParaRPr kumimoji="0" sz="13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0" name="Google Shape;612;p21">
            <a:extLst>
              <a:ext uri="{FF2B5EF4-FFF2-40B4-BE49-F238E27FC236}">
                <a16:creationId xmlns:a16="http://schemas.microsoft.com/office/drawing/2014/main" id="{36EAE6F7-4C3F-45F5-909B-E96E33F88138}"/>
              </a:ext>
            </a:extLst>
          </p:cNvPr>
          <p:cNvSpPr/>
          <p:nvPr/>
        </p:nvSpPr>
        <p:spPr>
          <a:xfrm>
            <a:off x="7811421" y="2337663"/>
            <a:ext cx="134523" cy="210924"/>
          </a:xfrm>
          <a:custGeom>
            <a:avLst/>
            <a:gdLst/>
            <a:ahLst/>
            <a:cxnLst/>
            <a:rect l="l" t="t" r="r" b="b"/>
            <a:pathLst>
              <a:path w="252975" h="396648" extrusionOk="0">
                <a:moveTo>
                  <a:pt x="9014" y="0"/>
                </a:moveTo>
                <a:lnTo>
                  <a:pt x="243397" y="0"/>
                </a:lnTo>
                <a:cubicBezTo>
                  <a:pt x="246027" y="0"/>
                  <a:pt x="248186" y="845"/>
                  <a:pt x="249876" y="2535"/>
                </a:cubicBezTo>
                <a:cubicBezTo>
                  <a:pt x="251567" y="4225"/>
                  <a:pt x="252412" y="6385"/>
                  <a:pt x="252412" y="9015"/>
                </a:cubicBezTo>
                <a:lnTo>
                  <a:pt x="252412" y="37749"/>
                </a:lnTo>
                <a:cubicBezTo>
                  <a:pt x="252412" y="40378"/>
                  <a:pt x="251567" y="42538"/>
                  <a:pt x="249876" y="44229"/>
                </a:cubicBezTo>
                <a:cubicBezTo>
                  <a:pt x="248186" y="45919"/>
                  <a:pt x="246027" y="46764"/>
                  <a:pt x="243397" y="46764"/>
                </a:cubicBezTo>
                <a:lnTo>
                  <a:pt x="177759" y="46764"/>
                </a:lnTo>
                <a:cubicBezTo>
                  <a:pt x="186586" y="58220"/>
                  <a:pt x="192596" y="71742"/>
                  <a:pt x="195788" y="87330"/>
                </a:cubicBezTo>
                <a:lnTo>
                  <a:pt x="243960" y="87330"/>
                </a:lnTo>
                <a:cubicBezTo>
                  <a:pt x="246590" y="87330"/>
                  <a:pt x="248750" y="88175"/>
                  <a:pt x="250440" y="89866"/>
                </a:cubicBezTo>
                <a:cubicBezTo>
                  <a:pt x="252130" y="91556"/>
                  <a:pt x="252975" y="93716"/>
                  <a:pt x="252975" y="96345"/>
                </a:cubicBezTo>
                <a:lnTo>
                  <a:pt x="252975" y="125079"/>
                </a:lnTo>
                <a:cubicBezTo>
                  <a:pt x="252975" y="127709"/>
                  <a:pt x="252130" y="129868"/>
                  <a:pt x="250440" y="131559"/>
                </a:cubicBezTo>
                <a:cubicBezTo>
                  <a:pt x="248750" y="133249"/>
                  <a:pt x="246590" y="134094"/>
                  <a:pt x="243960" y="134094"/>
                </a:cubicBezTo>
                <a:lnTo>
                  <a:pt x="196633" y="134094"/>
                </a:lnTo>
                <a:cubicBezTo>
                  <a:pt x="192313" y="161138"/>
                  <a:pt x="180200" y="183112"/>
                  <a:pt x="160292" y="200014"/>
                </a:cubicBezTo>
                <a:cubicBezTo>
                  <a:pt x="140385" y="216917"/>
                  <a:pt x="114467" y="227246"/>
                  <a:pt x="82541" y="231002"/>
                </a:cubicBezTo>
                <a:cubicBezTo>
                  <a:pt x="113904" y="264432"/>
                  <a:pt x="157006" y="314764"/>
                  <a:pt x="211846" y="381999"/>
                </a:cubicBezTo>
                <a:cubicBezTo>
                  <a:pt x="214475" y="385004"/>
                  <a:pt x="214851" y="388197"/>
                  <a:pt x="212973" y="391577"/>
                </a:cubicBezTo>
                <a:cubicBezTo>
                  <a:pt x="211470" y="394958"/>
                  <a:pt x="208746" y="396648"/>
                  <a:pt x="204803" y="396648"/>
                </a:cubicBezTo>
                <a:lnTo>
                  <a:pt x="149869" y="396648"/>
                </a:lnTo>
                <a:cubicBezTo>
                  <a:pt x="146864" y="396648"/>
                  <a:pt x="144517" y="395521"/>
                  <a:pt x="142826" y="393268"/>
                </a:cubicBezTo>
                <a:cubicBezTo>
                  <a:pt x="85358" y="324343"/>
                  <a:pt x="38594" y="270724"/>
                  <a:pt x="2535" y="232411"/>
                </a:cubicBezTo>
                <a:cubicBezTo>
                  <a:pt x="845" y="230721"/>
                  <a:pt x="0" y="228655"/>
                  <a:pt x="0" y="226213"/>
                </a:cubicBezTo>
                <a:lnTo>
                  <a:pt x="0" y="190436"/>
                </a:lnTo>
                <a:cubicBezTo>
                  <a:pt x="0" y="187995"/>
                  <a:pt x="892" y="185882"/>
                  <a:pt x="2676" y="184098"/>
                </a:cubicBezTo>
                <a:cubicBezTo>
                  <a:pt x="4461" y="182313"/>
                  <a:pt x="6574" y="181421"/>
                  <a:pt x="9014" y="181421"/>
                </a:cubicBezTo>
                <a:lnTo>
                  <a:pt x="40566" y="181421"/>
                </a:lnTo>
                <a:cubicBezTo>
                  <a:pt x="65356" y="181421"/>
                  <a:pt x="85311" y="177383"/>
                  <a:pt x="100429" y="169308"/>
                </a:cubicBezTo>
                <a:cubicBezTo>
                  <a:pt x="115548" y="161232"/>
                  <a:pt x="125173" y="149494"/>
                  <a:pt x="129304" y="134094"/>
                </a:cubicBezTo>
                <a:lnTo>
                  <a:pt x="9014" y="134094"/>
                </a:lnTo>
                <a:cubicBezTo>
                  <a:pt x="6385" y="134094"/>
                  <a:pt x="4226" y="133249"/>
                  <a:pt x="2535" y="131559"/>
                </a:cubicBezTo>
                <a:cubicBezTo>
                  <a:pt x="845" y="129868"/>
                  <a:pt x="0" y="127709"/>
                  <a:pt x="0" y="125079"/>
                </a:cubicBezTo>
                <a:lnTo>
                  <a:pt x="0" y="96345"/>
                </a:lnTo>
                <a:cubicBezTo>
                  <a:pt x="0" y="93716"/>
                  <a:pt x="845" y="91556"/>
                  <a:pt x="2535" y="89866"/>
                </a:cubicBezTo>
                <a:cubicBezTo>
                  <a:pt x="4226" y="88175"/>
                  <a:pt x="6385" y="87330"/>
                  <a:pt x="9014" y="87330"/>
                </a:cubicBezTo>
                <a:lnTo>
                  <a:pt x="125360" y="87330"/>
                </a:lnTo>
                <a:cubicBezTo>
                  <a:pt x="114656" y="66108"/>
                  <a:pt x="89489" y="55497"/>
                  <a:pt x="49862" y="55497"/>
                </a:cubicBezTo>
                <a:lnTo>
                  <a:pt x="9014" y="55497"/>
                </a:lnTo>
                <a:cubicBezTo>
                  <a:pt x="6574" y="55497"/>
                  <a:pt x="4461" y="54605"/>
                  <a:pt x="2676" y="52821"/>
                </a:cubicBezTo>
                <a:cubicBezTo>
                  <a:pt x="892" y="51037"/>
                  <a:pt x="0" y="48924"/>
                  <a:pt x="0" y="46482"/>
                </a:cubicBezTo>
                <a:lnTo>
                  <a:pt x="0" y="9015"/>
                </a:lnTo>
                <a:cubicBezTo>
                  <a:pt x="0" y="6385"/>
                  <a:pt x="845" y="4225"/>
                  <a:pt x="2535" y="2535"/>
                </a:cubicBezTo>
                <a:cubicBezTo>
                  <a:pt x="4226" y="845"/>
                  <a:pt x="6385" y="0"/>
                  <a:pt x="9014" y="0"/>
                </a:cubicBezTo>
                <a:close/>
              </a:path>
            </a:pathLst>
          </a:custGeom>
          <a:solidFill>
            <a:srgbClr val="06657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Calibri"/>
              <a:buNone/>
              <a:tabLst/>
              <a:defRPr/>
            </a:pPr>
            <a:endParaRPr kumimoji="0" sz="13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1" name="Google Shape;613;p21">
            <a:extLst>
              <a:ext uri="{FF2B5EF4-FFF2-40B4-BE49-F238E27FC236}">
                <a16:creationId xmlns:a16="http://schemas.microsoft.com/office/drawing/2014/main" id="{5FC11596-6E11-4597-B9F5-662867A603B8}"/>
              </a:ext>
            </a:extLst>
          </p:cNvPr>
          <p:cNvSpPr/>
          <p:nvPr/>
        </p:nvSpPr>
        <p:spPr>
          <a:xfrm>
            <a:off x="8049478" y="2337663"/>
            <a:ext cx="153814" cy="210924"/>
          </a:xfrm>
          <a:custGeom>
            <a:avLst/>
            <a:gdLst/>
            <a:ahLst/>
            <a:cxnLst/>
            <a:rect l="l" t="t" r="r" b="b"/>
            <a:pathLst>
              <a:path w="289250" h="396648" extrusionOk="0">
                <a:moveTo>
                  <a:pt x="9015" y="0"/>
                </a:moveTo>
                <a:lnTo>
                  <a:pt x="63667" y="0"/>
                </a:lnTo>
                <a:cubicBezTo>
                  <a:pt x="67235" y="0"/>
                  <a:pt x="69958" y="1690"/>
                  <a:pt x="71836" y="5071"/>
                </a:cubicBezTo>
                <a:lnTo>
                  <a:pt x="132404" y="124798"/>
                </a:lnTo>
                <a:cubicBezTo>
                  <a:pt x="135972" y="131934"/>
                  <a:pt x="141231" y="143672"/>
                  <a:pt x="148180" y="160011"/>
                </a:cubicBezTo>
                <a:cubicBezTo>
                  <a:pt x="150058" y="155504"/>
                  <a:pt x="152922" y="149119"/>
                  <a:pt x="156772" y="140855"/>
                </a:cubicBezTo>
                <a:cubicBezTo>
                  <a:pt x="160622" y="132592"/>
                  <a:pt x="163205" y="126864"/>
                  <a:pt x="164520" y="123671"/>
                </a:cubicBezTo>
                <a:lnTo>
                  <a:pt x="218326" y="5352"/>
                </a:lnTo>
                <a:cubicBezTo>
                  <a:pt x="219828" y="1784"/>
                  <a:pt x="222552" y="0"/>
                  <a:pt x="226495" y="0"/>
                </a:cubicBezTo>
                <a:lnTo>
                  <a:pt x="280302" y="0"/>
                </a:lnTo>
                <a:cubicBezTo>
                  <a:pt x="283495" y="0"/>
                  <a:pt x="286030" y="1502"/>
                  <a:pt x="287908" y="4507"/>
                </a:cubicBezTo>
                <a:cubicBezTo>
                  <a:pt x="289598" y="7137"/>
                  <a:pt x="289692" y="10047"/>
                  <a:pt x="288190" y="13240"/>
                </a:cubicBezTo>
                <a:lnTo>
                  <a:pt x="200015" y="176351"/>
                </a:lnTo>
                <a:lnTo>
                  <a:pt x="260583" y="176351"/>
                </a:lnTo>
                <a:cubicBezTo>
                  <a:pt x="263024" y="176351"/>
                  <a:pt x="265137" y="177243"/>
                  <a:pt x="266921" y="179027"/>
                </a:cubicBezTo>
                <a:cubicBezTo>
                  <a:pt x="268705" y="180811"/>
                  <a:pt x="269597" y="182924"/>
                  <a:pt x="269597" y="185365"/>
                </a:cubicBezTo>
                <a:lnTo>
                  <a:pt x="269597" y="214663"/>
                </a:lnTo>
                <a:cubicBezTo>
                  <a:pt x="269597" y="217292"/>
                  <a:pt x="268705" y="219452"/>
                  <a:pt x="266921" y="221142"/>
                </a:cubicBezTo>
                <a:cubicBezTo>
                  <a:pt x="265137" y="222833"/>
                  <a:pt x="263024" y="223678"/>
                  <a:pt x="260583" y="223678"/>
                </a:cubicBezTo>
                <a:lnTo>
                  <a:pt x="178886" y="223678"/>
                </a:lnTo>
                <a:lnTo>
                  <a:pt x="178886" y="247623"/>
                </a:lnTo>
                <a:lnTo>
                  <a:pt x="260583" y="247623"/>
                </a:lnTo>
                <a:cubicBezTo>
                  <a:pt x="263024" y="247623"/>
                  <a:pt x="265137" y="248515"/>
                  <a:pt x="266921" y="250300"/>
                </a:cubicBezTo>
                <a:cubicBezTo>
                  <a:pt x="268705" y="252084"/>
                  <a:pt x="269597" y="254197"/>
                  <a:pt x="269597" y="256638"/>
                </a:cubicBezTo>
                <a:lnTo>
                  <a:pt x="269597" y="285654"/>
                </a:lnTo>
                <a:cubicBezTo>
                  <a:pt x="269597" y="288283"/>
                  <a:pt x="268705" y="290443"/>
                  <a:pt x="266921" y="292133"/>
                </a:cubicBezTo>
                <a:cubicBezTo>
                  <a:pt x="265137" y="293824"/>
                  <a:pt x="263024" y="294669"/>
                  <a:pt x="260583" y="294669"/>
                </a:cubicBezTo>
                <a:lnTo>
                  <a:pt x="178886" y="294669"/>
                </a:lnTo>
                <a:lnTo>
                  <a:pt x="178886" y="387633"/>
                </a:lnTo>
                <a:cubicBezTo>
                  <a:pt x="178886" y="390075"/>
                  <a:pt x="177994" y="392188"/>
                  <a:pt x="176210" y="393972"/>
                </a:cubicBezTo>
                <a:cubicBezTo>
                  <a:pt x="174426" y="395756"/>
                  <a:pt x="172313" y="396648"/>
                  <a:pt x="169872" y="396648"/>
                </a:cubicBezTo>
                <a:lnTo>
                  <a:pt x="121418" y="396648"/>
                </a:lnTo>
                <a:cubicBezTo>
                  <a:pt x="118976" y="396648"/>
                  <a:pt x="116863" y="395803"/>
                  <a:pt x="115079" y="394113"/>
                </a:cubicBezTo>
                <a:cubicBezTo>
                  <a:pt x="113295" y="392422"/>
                  <a:pt x="112403" y="390263"/>
                  <a:pt x="112403" y="387633"/>
                </a:cubicBezTo>
                <a:lnTo>
                  <a:pt x="112403" y="294669"/>
                </a:lnTo>
                <a:lnTo>
                  <a:pt x="31270" y="294669"/>
                </a:lnTo>
                <a:cubicBezTo>
                  <a:pt x="28829" y="294669"/>
                  <a:pt x="26716" y="293824"/>
                  <a:pt x="24932" y="292133"/>
                </a:cubicBezTo>
                <a:cubicBezTo>
                  <a:pt x="23148" y="290443"/>
                  <a:pt x="22256" y="288283"/>
                  <a:pt x="22256" y="285654"/>
                </a:cubicBezTo>
                <a:lnTo>
                  <a:pt x="22256" y="256638"/>
                </a:lnTo>
                <a:cubicBezTo>
                  <a:pt x="22256" y="254197"/>
                  <a:pt x="23148" y="252084"/>
                  <a:pt x="24932" y="250300"/>
                </a:cubicBezTo>
                <a:cubicBezTo>
                  <a:pt x="26716" y="248515"/>
                  <a:pt x="28829" y="247623"/>
                  <a:pt x="31270" y="247623"/>
                </a:cubicBezTo>
                <a:lnTo>
                  <a:pt x="112403" y="247623"/>
                </a:lnTo>
                <a:lnTo>
                  <a:pt x="112403" y="223678"/>
                </a:lnTo>
                <a:lnTo>
                  <a:pt x="31270" y="223678"/>
                </a:lnTo>
                <a:cubicBezTo>
                  <a:pt x="28829" y="223678"/>
                  <a:pt x="26716" y="222833"/>
                  <a:pt x="24932" y="221142"/>
                </a:cubicBezTo>
                <a:cubicBezTo>
                  <a:pt x="23148" y="219452"/>
                  <a:pt x="22256" y="217292"/>
                  <a:pt x="22256" y="214663"/>
                </a:cubicBezTo>
                <a:lnTo>
                  <a:pt x="22256" y="185365"/>
                </a:lnTo>
                <a:cubicBezTo>
                  <a:pt x="22256" y="182924"/>
                  <a:pt x="23148" y="180811"/>
                  <a:pt x="24932" y="179027"/>
                </a:cubicBezTo>
                <a:cubicBezTo>
                  <a:pt x="26716" y="177243"/>
                  <a:pt x="28829" y="176351"/>
                  <a:pt x="31270" y="176351"/>
                </a:cubicBezTo>
                <a:lnTo>
                  <a:pt x="91556" y="176351"/>
                </a:lnTo>
                <a:lnTo>
                  <a:pt x="1127" y="13522"/>
                </a:lnTo>
                <a:cubicBezTo>
                  <a:pt x="-375" y="10517"/>
                  <a:pt x="-375" y="7512"/>
                  <a:pt x="1127" y="4507"/>
                </a:cubicBezTo>
                <a:cubicBezTo>
                  <a:pt x="3005" y="1502"/>
                  <a:pt x="5635" y="0"/>
                  <a:pt x="9015" y="0"/>
                </a:cubicBezTo>
                <a:close/>
              </a:path>
            </a:pathLst>
          </a:custGeom>
          <a:solidFill>
            <a:srgbClr val="06657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Calibri"/>
              <a:buNone/>
              <a:tabLst/>
              <a:defRPr/>
            </a:pPr>
            <a:endParaRPr kumimoji="0" sz="13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2" name="Google Shape;614;p21">
            <a:extLst>
              <a:ext uri="{FF2B5EF4-FFF2-40B4-BE49-F238E27FC236}">
                <a16:creationId xmlns:a16="http://schemas.microsoft.com/office/drawing/2014/main" id="{5673C4D7-7A2C-4E39-A672-83B73F89FD8D}"/>
              </a:ext>
            </a:extLst>
          </p:cNvPr>
          <p:cNvSpPr/>
          <p:nvPr/>
        </p:nvSpPr>
        <p:spPr>
          <a:xfrm>
            <a:off x="8302733" y="2337663"/>
            <a:ext cx="191749" cy="210924"/>
          </a:xfrm>
          <a:custGeom>
            <a:avLst/>
            <a:gdLst/>
            <a:ahLst/>
            <a:cxnLst/>
            <a:rect l="l" t="t" r="r" b="b"/>
            <a:pathLst>
              <a:path w="360589" h="396648" extrusionOk="0">
                <a:moveTo>
                  <a:pt x="81132" y="0"/>
                </a:moveTo>
                <a:lnTo>
                  <a:pt x="232974" y="0"/>
                </a:lnTo>
                <a:cubicBezTo>
                  <a:pt x="270535" y="0"/>
                  <a:pt x="301195" y="11456"/>
                  <a:pt x="324952" y="34369"/>
                </a:cubicBezTo>
                <a:cubicBezTo>
                  <a:pt x="348710" y="57281"/>
                  <a:pt x="360589" y="86861"/>
                  <a:pt x="360589" y="123107"/>
                </a:cubicBezTo>
                <a:cubicBezTo>
                  <a:pt x="360589" y="159354"/>
                  <a:pt x="348710" y="188934"/>
                  <a:pt x="324952" y="211846"/>
                </a:cubicBezTo>
                <a:cubicBezTo>
                  <a:pt x="301195" y="234758"/>
                  <a:pt x="270535" y="246215"/>
                  <a:pt x="232974" y="246215"/>
                </a:cubicBezTo>
                <a:lnTo>
                  <a:pt x="137192" y="246215"/>
                </a:lnTo>
                <a:lnTo>
                  <a:pt x="137192" y="279457"/>
                </a:lnTo>
                <a:lnTo>
                  <a:pt x="279456" y="279457"/>
                </a:lnTo>
                <a:cubicBezTo>
                  <a:pt x="282085" y="279457"/>
                  <a:pt x="284245" y="280302"/>
                  <a:pt x="285936" y="281992"/>
                </a:cubicBezTo>
                <a:cubicBezTo>
                  <a:pt x="287626" y="283682"/>
                  <a:pt x="288471" y="285842"/>
                  <a:pt x="288471" y="288471"/>
                </a:cubicBezTo>
                <a:lnTo>
                  <a:pt x="288471" y="324530"/>
                </a:lnTo>
                <a:cubicBezTo>
                  <a:pt x="288471" y="327160"/>
                  <a:pt x="287626" y="329319"/>
                  <a:pt x="285936" y="331010"/>
                </a:cubicBezTo>
                <a:cubicBezTo>
                  <a:pt x="284245" y="332700"/>
                  <a:pt x="282085" y="333545"/>
                  <a:pt x="279456" y="333545"/>
                </a:cubicBezTo>
                <a:lnTo>
                  <a:pt x="137192" y="333545"/>
                </a:lnTo>
                <a:lnTo>
                  <a:pt x="137192" y="387633"/>
                </a:lnTo>
                <a:cubicBezTo>
                  <a:pt x="137192" y="390263"/>
                  <a:pt x="136301" y="392422"/>
                  <a:pt x="134516" y="394113"/>
                </a:cubicBezTo>
                <a:cubicBezTo>
                  <a:pt x="132732" y="395803"/>
                  <a:pt x="130619" y="396648"/>
                  <a:pt x="128178" y="396648"/>
                </a:cubicBezTo>
                <a:lnTo>
                  <a:pt x="81132" y="396648"/>
                </a:lnTo>
                <a:cubicBezTo>
                  <a:pt x="78503" y="396648"/>
                  <a:pt x="76343" y="395803"/>
                  <a:pt x="74653" y="394113"/>
                </a:cubicBezTo>
                <a:cubicBezTo>
                  <a:pt x="72962" y="392422"/>
                  <a:pt x="72117" y="390263"/>
                  <a:pt x="72117" y="387633"/>
                </a:cubicBezTo>
                <a:lnTo>
                  <a:pt x="72117" y="333545"/>
                </a:lnTo>
                <a:lnTo>
                  <a:pt x="9014" y="333545"/>
                </a:lnTo>
                <a:cubicBezTo>
                  <a:pt x="6385" y="333545"/>
                  <a:pt x="4225" y="332700"/>
                  <a:pt x="2535" y="331010"/>
                </a:cubicBezTo>
                <a:cubicBezTo>
                  <a:pt x="845" y="329319"/>
                  <a:pt x="0" y="327160"/>
                  <a:pt x="0" y="324530"/>
                </a:cubicBezTo>
                <a:lnTo>
                  <a:pt x="0" y="288471"/>
                </a:lnTo>
                <a:cubicBezTo>
                  <a:pt x="0" y="285842"/>
                  <a:pt x="845" y="283682"/>
                  <a:pt x="2535" y="281992"/>
                </a:cubicBezTo>
                <a:cubicBezTo>
                  <a:pt x="4225" y="280302"/>
                  <a:pt x="6385" y="279457"/>
                  <a:pt x="9014" y="279457"/>
                </a:cubicBezTo>
                <a:lnTo>
                  <a:pt x="72117" y="279457"/>
                </a:lnTo>
                <a:lnTo>
                  <a:pt x="72117" y="246215"/>
                </a:lnTo>
                <a:lnTo>
                  <a:pt x="9014" y="246215"/>
                </a:lnTo>
                <a:cubicBezTo>
                  <a:pt x="6385" y="246215"/>
                  <a:pt x="4225" y="245370"/>
                  <a:pt x="2535" y="243679"/>
                </a:cubicBezTo>
                <a:cubicBezTo>
                  <a:pt x="845" y="241989"/>
                  <a:pt x="0" y="239829"/>
                  <a:pt x="0" y="237200"/>
                </a:cubicBezTo>
                <a:lnTo>
                  <a:pt x="0" y="195225"/>
                </a:lnTo>
                <a:cubicBezTo>
                  <a:pt x="0" y="192784"/>
                  <a:pt x="845" y="190671"/>
                  <a:pt x="2535" y="188887"/>
                </a:cubicBezTo>
                <a:cubicBezTo>
                  <a:pt x="4225" y="187103"/>
                  <a:pt x="6385" y="186211"/>
                  <a:pt x="9014" y="186211"/>
                </a:cubicBezTo>
                <a:lnTo>
                  <a:pt x="72117" y="186211"/>
                </a:lnTo>
                <a:lnTo>
                  <a:pt x="72117" y="9015"/>
                </a:lnTo>
                <a:cubicBezTo>
                  <a:pt x="72117" y="6385"/>
                  <a:pt x="72962" y="4225"/>
                  <a:pt x="74653" y="2535"/>
                </a:cubicBezTo>
                <a:cubicBezTo>
                  <a:pt x="76343" y="845"/>
                  <a:pt x="78503" y="0"/>
                  <a:pt x="81132" y="0"/>
                </a:cubicBezTo>
                <a:close/>
                <a:moveTo>
                  <a:pt x="137192" y="60004"/>
                </a:moveTo>
                <a:lnTo>
                  <a:pt x="137192" y="186211"/>
                </a:lnTo>
                <a:lnTo>
                  <a:pt x="227340" y="186211"/>
                </a:lnTo>
                <a:cubicBezTo>
                  <a:pt x="247247" y="186211"/>
                  <a:pt x="263305" y="180389"/>
                  <a:pt x="275512" y="168744"/>
                </a:cubicBezTo>
                <a:cubicBezTo>
                  <a:pt x="287720" y="157100"/>
                  <a:pt x="293824" y="141888"/>
                  <a:pt x="293824" y="123107"/>
                </a:cubicBezTo>
                <a:cubicBezTo>
                  <a:pt x="293824" y="104327"/>
                  <a:pt x="287720" y="89114"/>
                  <a:pt x="275512" y="77470"/>
                </a:cubicBezTo>
                <a:cubicBezTo>
                  <a:pt x="263305" y="65826"/>
                  <a:pt x="247247" y="60004"/>
                  <a:pt x="227340" y="60004"/>
                </a:cubicBezTo>
                <a:lnTo>
                  <a:pt x="137192" y="60004"/>
                </a:lnTo>
                <a:close/>
              </a:path>
            </a:pathLst>
          </a:custGeom>
          <a:solidFill>
            <a:srgbClr val="06657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Calibri"/>
              <a:buNone/>
              <a:tabLst/>
              <a:defRPr/>
            </a:pPr>
            <a:endParaRPr kumimoji="0" sz="13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3" name="Google Shape;615;p21">
            <a:extLst>
              <a:ext uri="{FF2B5EF4-FFF2-40B4-BE49-F238E27FC236}">
                <a16:creationId xmlns:a16="http://schemas.microsoft.com/office/drawing/2014/main" id="{8F1FEC27-5C76-4145-A704-10D2BE220C0F}"/>
              </a:ext>
            </a:extLst>
          </p:cNvPr>
          <p:cNvSpPr/>
          <p:nvPr/>
        </p:nvSpPr>
        <p:spPr>
          <a:xfrm>
            <a:off x="8596507" y="2337663"/>
            <a:ext cx="268448" cy="210924"/>
          </a:xfrm>
          <a:custGeom>
            <a:avLst/>
            <a:gdLst/>
            <a:ahLst/>
            <a:cxnLst/>
            <a:rect l="l" t="t" r="r" b="b"/>
            <a:pathLst>
              <a:path w="504824" h="396648" extrusionOk="0">
                <a:moveTo>
                  <a:pt x="23381" y="0"/>
                </a:moveTo>
                <a:lnTo>
                  <a:pt x="61975" y="0"/>
                </a:lnTo>
                <a:cubicBezTo>
                  <a:pt x="66859" y="0"/>
                  <a:pt x="69769" y="2253"/>
                  <a:pt x="70709" y="6761"/>
                </a:cubicBezTo>
                <a:lnTo>
                  <a:pt x="96063" y="108177"/>
                </a:lnTo>
                <a:lnTo>
                  <a:pt x="197196" y="108177"/>
                </a:lnTo>
                <a:lnTo>
                  <a:pt x="224522" y="6761"/>
                </a:lnTo>
                <a:cubicBezTo>
                  <a:pt x="225836" y="2253"/>
                  <a:pt x="228748" y="0"/>
                  <a:pt x="233255" y="0"/>
                </a:cubicBezTo>
                <a:lnTo>
                  <a:pt x="268751" y="0"/>
                </a:lnTo>
                <a:cubicBezTo>
                  <a:pt x="273258" y="0"/>
                  <a:pt x="276169" y="2253"/>
                  <a:pt x="277484" y="6761"/>
                </a:cubicBezTo>
                <a:lnTo>
                  <a:pt x="305091" y="108177"/>
                </a:lnTo>
                <a:lnTo>
                  <a:pt x="407915" y="108177"/>
                </a:lnTo>
                <a:lnTo>
                  <a:pt x="434114" y="6761"/>
                </a:lnTo>
                <a:cubicBezTo>
                  <a:pt x="435054" y="2253"/>
                  <a:pt x="437965" y="0"/>
                  <a:pt x="442848" y="0"/>
                </a:cubicBezTo>
                <a:lnTo>
                  <a:pt x="481442" y="0"/>
                </a:lnTo>
                <a:cubicBezTo>
                  <a:pt x="484447" y="0"/>
                  <a:pt x="486888" y="1127"/>
                  <a:pt x="488766" y="3380"/>
                </a:cubicBezTo>
                <a:cubicBezTo>
                  <a:pt x="490644" y="5822"/>
                  <a:pt x="491114" y="8451"/>
                  <a:pt x="490175" y="11268"/>
                </a:cubicBezTo>
                <a:lnTo>
                  <a:pt x="464539" y="108177"/>
                </a:lnTo>
                <a:lnTo>
                  <a:pt x="495809" y="108177"/>
                </a:lnTo>
                <a:cubicBezTo>
                  <a:pt x="498439" y="108177"/>
                  <a:pt x="500598" y="109022"/>
                  <a:pt x="502289" y="110712"/>
                </a:cubicBezTo>
                <a:cubicBezTo>
                  <a:pt x="503979" y="112402"/>
                  <a:pt x="504824" y="114562"/>
                  <a:pt x="504824" y="117192"/>
                </a:cubicBezTo>
                <a:lnTo>
                  <a:pt x="504824" y="135221"/>
                </a:lnTo>
                <a:cubicBezTo>
                  <a:pt x="504824" y="137850"/>
                  <a:pt x="503979" y="140010"/>
                  <a:pt x="502289" y="141700"/>
                </a:cubicBezTo>
                <a:cubicBezTo>
                  <a:pt x="500598" y="143391"/>
                  <a:pt x="498439" y="144236"/>
                  <a:pt x="495809" y="144236"/>
                </a:cubicBezTo>
                <a:lnTo>
                  <a:pt x="454961" y="144236"/>
                </a:lnTo>
                <a:lnTo>
                  <a:pt x="445383" y="180295"/>
                </a:lnTo>
                <a:lnTo>
                  <a:pt x="495809" y="180295"/>
                </a:lnTo>
                <a:cubicBezTo>
                  <a:pt x="498439" y="180295"/>
                  <a:pt x="500598" y="181140"/>
                  <a:pt x="502289" y="182830"/>
                </a:cubicBezTo>
                <a:cubicBezTo>
                  <a:pt x="503979" y="184520"/>
                  <a:pt x="504824" y="186680"/>
                  <a:pt x="504824" y="189309"/>
                </a:cubicBezTo>
                <a:lnTo>
                  <a:pt x="504824" y="207339"/>
                </a:lnTo>
                <a:cubicBezTo>
                  <a:pt x="504824" y="209968"/>
                  <a:pt x="503979" y="212128"/>
                  <a:pt x="502289" y="213818"/>
                </a:cubicBezTo>
                <a:cubicBezTo>
                  <a:pt x="500598" y="215508"/>
                  <a:pt x="498439" y="216353"/>
                  <a:pt x="495809" y="216353"/>
                </a:cubicBezTo>
                <a:lnTo>
                  <a:pt x="435805" y="216353"/>
                </a:lnTo>
                <a:lnTo>
                  <a:pt x="389604" y="389887"/>
                </a:lnTo>
                <a:cubicBezTo>
                  <a:pt x="388290" y="394394"/>
                  <a:pt x="385379" y="396648"/>
                  <a:pt x="380871" y="396648"/>
                </a:cubicBezTo>
                <a:lnTo>
                  <a:pt x="336080" y="396648"/>
                </a:lnTo>
                <a:cubicBezTo>
                  <a:pt x="331572" y="396648"/>
                  <a:pt x="328661" y="394394"/>
                  <a:pt x="327346" y="389887"/>
                </a:cubicBezTo>
                <a:lnTo>
                  <a:pt x="280582" y="216353"/>
                </a:lnTo>
                <a:lnTo>
                  <a:pt x="221705" y="216353"/>
                </a:lnTo>
                <a:lnTo>
                  <a:pt x="174659" y="389887"/>
                </a:lnTo>
                <a:cubicBezTo>
                  <a:pt x="173345" y="394394"/>
                  <a:pt x="170434" y="396648"/>
                  <a:pt x="165926" y="396648"/>
                </a:cubicBezTo>
                <a:lnTo>
                  <a:pt x="121135" y="396648"/>
                </a:lnTo>
                <a:cubicBezTo>
                  <a:pt x="119068" y="396648"/>
                  <a:pt x="117237" y="395991"/>
                  <a:pt x="115641" y="394676"/>
                </a:cubicBezTo>
                <a:cubicBezTo>
                  <a:pt x="114045" y="393362"/>
                  <a:pt x="113059" y="391765"/>
                  <a:pt x="112683" y="389887"/>
                </a:cubicBezTo>
                <a:lnTo>
                  <a:pt x="67610" y="216353"/>
                </a:lnTo>
                <a:lnTo>
                  <a:pt x="9014" y="216353"/>
                </a:lnTo>
                <a:cubicBezTo>
                  <a:pt x="6385" y="216353"/>
                  <a:pt x="4225" y="215508"/>
                  <a:pt x="2535" y="213818"/>
                </a:cubicBezTo>
                <a:cubicBezTo>
                  <a:pt x="845" y="212128"/>
                  <a:pt x="0" y="209968"/>
                  <a:pt x="0" y="207339"/>
                </a:cubicBezTo>
                <a:lnTo>
                  <a:pt x="0" y="189309"/>
                </a:lnTo>
                <a:cubicBezTo>
                  <a:pt x="0" y="186680"/>
                  <a:pt x="845" y="184520"/>
                  <a:pt x="2535" y="182830"/>
                </a:cubicBezTo>
                <a:cubicBezTo>
                  <a:pt x="4225" y="181140"/>
                  <a:pt x="6385" y="180295"/>
                  <a:pt x="9014" y="180295"/>
                </a:cubicBezTo>
                <a:lnTo>
                  <a:pt x="58313" y="180295"/>
                </a:lnTo>
                <a:lnTo>
                  <a:pt x="49017" y="144236"/>
                </a:lnTo>
                <a:lnTo>
                  <a:pt x="9014" y="144236"/>
                </a:lnTo>
                <a:cubicBezTo>
                  <a:pt x="6385" y="144236"/>
                  <a:pt x="4225" y="143391"/>
                  <a:pt x="2535" y="141700"/>
                </a:cubicBezTo>
                <a:cubicBezTo>
                  <a:pt x="845" y="140010"/>
                  <a:pt x="0" y="137850"/>
                  <a:pt x="0" y="135221"/>
                </a:cubicBezTo>
                <a:lnTo>
                  <a:pt x="0" y="117192"/>
                </a:lnTo>
                <a:cubicBezTo>
                  <a:pt x="0" y="114562"/>
                  <a:pt x="845" y="112402"/>
                  <a:pt x="2535" y="110712"/>
                </a:cubicBezTo>
                <a:cubicBezTo>
                  <a:pt x="4225" y="109022"/>
                  <a:pt x="6385" y="108177"/>
                  <a:pt x="9014" y="108177"/>
                </a:cubicBezTo>
                <a:lnTo>
                  <a:pt x="39720" y="108177"/>
                </a:lnTo>
                <a:lnTo>
                  <a:pt x="14648" y="11268"/>
                </a:lnTo>
                <a:cubicBezTo>
                  <a:pt x="13709" y="8451"/>
                  <a:pt x="14179" y="5822"/>
                  <a:pt x="16057" y="3380"/>
                </a:cubicBezTo>
                <a:cubicBezTo>
                  <a:pt x="17935" y="1127"/>
                  <a:pt x="20377" y="0"/>
                  <a:pt x="23381" y="0"/>
                </a:cubicBezTo>
                <a:close/>
                <a:moveTo>
                  <a:pt x="105077" y="144236"/>
                </a:moveTo>
                <a:lnTo>
                  <a:pt x="114092" y="180295"/>
                </a:lnTo>
                <a:lnTo>
                  <a:pt x="177477" y="180295"/>
                </a:lnTo>
                <a:lnTo>
                  <a:pt x="187336" y="144236"/>
                </a:lnTo>
                <a:lnTo>
                  <a:pt x="105077" y="144236"/>
                </a:lnTo>
                <a:close/>
                <a:moveTo>
                  <a:pt x="241143" y="144236"/>
                </a:moveTo>
                <a:lnTo>
                  <a:pt x="231565" y="180295"/>
                </a:lnTo>
                <a:lnTo>
                  <a:pt x="270723" y="180295"/>
                </a:lnTo>
                <a:lnTo>
                  <a:pt x="260863" y="144236"/>
                </a:lnTo>
                <a:lnTo>
                  <a:pt x="241143" y="144236"/>
                </a:lnTo>
                <a:close/>
                <a:moveTo>
                  <a:pt x="314951" y="144236"/>
                </a:moveTo>
                <a:lnTo>
                  <a:pt x="324529" y="180295"/>
                </a:lnTo>
                <a:lnTo>
                  <a:pt x="389323" y="180295"/>
                </a:lnTo>
                <a:lnTo>
                  <a:pt x="398619" y="144236"/>
                </a:lnTo>
                <a:lnTo>
                  <a:pt x="314951" y="144236"/>
                </a:lnTo>
                <a:close/>
                <a:moveTo>
                  <a:pt x="122825" y="216353"/>
                </a:moveTo>
                <a:lnTo>
                  <a:pt x="143953" y="300867"/>
                </a:lnTo>
                <a:cubicBezTo>
                  <a:pt x="144141" y="301054"/>
                  <a:pt x="144234" y="301336"/>
                  <a:pt x="144234" y="301712"/>
                </a:cubicBezTo>
                <a:cubicBezTo>
                  <a:pt x="144234" y="302087"/>
                  <a:pt x="144329" y="302369"/>
                  <a:pt x="144516" y="302557"/>
                </a:cubicBezTo>
                <a:cubicBezTo>
                  <a:pt x="144516" y="302369"/>
                  <a:pt x="144563" y="302040"/>
                  <a:pt x="144657" y="301571"/>
                </a:cubicBezTo>
                <a:cubicBezTo>
                  <a:pt x="144751" y="301101"/>
                  <a:pt x="144798" y="300773"/>
                  <a:pt x="144798" y="300585"/>
                </a:cubicBezTo>
                <a:lnTo>
                  <a:pt x="167617" y="216353"/>
                </a:lnTo>
                <a:lnTo>
                  <a:pt x="122825" y="216353"/>
                </a:lnTo>
                <a:close/>
                <a:moveTo>
                  <a:pt x="334389" y="216353"/>
                </a:moveTo>
                <a:lnTo>
                  <a:pt x="357207" y="300585"/>
                </a:lnTo>
                <a:cubicBezTo>
                  <a:pt x="357207" y="300773"/>
                  <a:pt x="357255" y="301101"/>
                  <a:pt x="357349" y="301571"/>
                </a:cubicBezTo>
                <a:cubicBezTo>
                  <a:pt x="357443" y="302040"/>
                  <a:pt x="357584" y="302369"/>
                  <a:pt x="357771" y="302557"/>
                </a:cubicBezTo>
                <a:cubicBezTo>
                  <a:pt x="357771" y="302369"/>
                  <a:pt x="357818" y="302087"/>
                  <a:pt x="357912" y="301712"/>
                </a:cubicBezTo>
                <a:cubicBezTo>
                  <a:pt x="358006" y="301336"/>
                  <a:pt x="358053" y="301054"/>
                  <a:pt x="358053" y="300867"/>
                </a:cubicBezTo>
                <a:lnTo>
                  <a:pt x="380026" y="216353"/>
                </a:lnTo>
                <a:lnTo>
                  <a:pt x="334389" y="216353"/>
                </a:lnTo>
                <a:close/>
              </a:path>
            </a:pathLst>
          </a:custGeom>
          <a:solidFill>
            <a:srgbClr val="06657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Calibri"/>
              <a:buNone/>
              <a:tabLst/>
              <a:defRPr/>
            </a:pPr>
            <a:endParaRPr kumimoji="0" sz="13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4" name="Google Shape;616;p21">
            <a:extLst>
              <a:ext uri="{FF2B5EF4-FFF2-40B4-BE49-F238E27FC236}">
                <a16:creationId xmlns:a16="http://schemas.microsoft.com/office/drawing/2014/main" id="{DA9CF49B-B2B5-40E6-BE7F-FED880D30D55}"/>
              </a:ext>
            </a:extLst>
          </p:cNvPr>
          <p:cNvSpPr/>
          <p:nvPr/>
        </p:nvSpPr>
        <p:spPr>
          <a:xfrm>
            <a:off x="8974645" y="2337663"/>
            <a:ext cx="180121" cy="249274"/>
          </a:xfrm>
          <a:custGeom>
            <a:avLst/>
            <a:gdLst/>
            <a:ahLst/>
            <a:cxnLst/>
            <a:rect l="l" t="t" r="r" b="b"/>
            <a:pathLst>
              <a:path w="338722" h="468766" extrusionOk="0">
                <a:moveTo>
                  <a:pt x="87049" y="0"/>
                </a:moveTo>
                <a:lnTo>
                  <a:pt x="130432" y="0"/>
                </a:lnTo>
                <a:lnTo>
                  <a:pt x="130432" y="69583"/>
                </a:lnTo>
                <a:cubicBezTo>
                  <a:pt x="145832" y="69207"/>
                  <a:pt x="157288" y="69019"/>
                  <a:pt x="164800" y="69019"/>
                </a:cubicBezTo>
                <a:lnTo>
                  <a:pt x="164800" y="0"/>
                </a:lnTo>
                <a:lnTo>
                  <a:pt x="208184" y="0"/>
                </a:lnTo>
                <a:lnTo>
                  <a:pt x="208184" y="70991"/>
                </a:lnTo>
                <a:cubicBezTo>
                  <a:pt x="223020" y="72306"/>
                  <a:pt x="236167" y="74418"/>
                  <a:pt x="247623" y="77329"/>
                </a:cubicBezTo>
                <a:cubicBezTo>
                  <a:pt x="259079" y="80241"/>
                  <a:pt x="269691" y="84466"/>
                  <a:pt x="279457" y="90006"/>
                </a:cubicBezTo>
                <a:cubicBezTo>
                  <a:pt x="289222" y="95547"/>
                  <a:pt x="296969" y="102871"/>
                  <a:pt x="302698" y="111980"/>
                </a:cubicBezTo>
                <a:cubicBezTo>
                  <a:pt x="308426" y="121088"/>
                  <a:pt x="311853" y="131840"/>
                  <a:pt x="312980" y="144236"/>
                </a:cubicBezTo>
                <a:cubicBezTo>
                  <a:pt x="316361" y="178417"/>
                  <a:pt x="304059" y="202644"/>
                  <a:pt x="276076" y="216917"/>
                </a:cubicBezTo>
                <a:cubicBezTo>
                  <a:pt x="298050" y="222176"/>
                  <a:pt x="314483" y="231848"/>
                  <a:pt x="325375" y="245933"/>
                </a:cubicBezTo>
                <a:cubicBezTo>
                  <a:pt x="336268" y="260019"/>
                  <a:pt x="340494" y="280114"/>
                  <a:pt x="338052" y="306219"/>
                </a:cubicBezTo>
                <a:cubicBezTo>
                  <a:pt x="336738" y="319553"/>
                  <a:pt x="333686" y="331291"/>
                  <a:pt x="328897" y="341433"/>
                </a:cubicBezTo>
                <a:cubicBezTo>
                  <a:pt x="324107" y="351575"/>
                  <a:pt x="318051" y="359932"/>
                  <a:pt x="310726" y="366505"/>
                </a:cubicBezTo>
                <a:cubicBezTo>
                  <a:pt x="303402" y="373078"/>
                  <a:pt x="294293" y="378572"/>
                  <a:pt x="283401" y="382985"/>
                </a:cubicBezTo>
                <a:cubicBezTo>
                  <a:pt x="272508" y="387399"/>
                  <a:pt x="261098" y="390638"/>
                  <a:pt x="249172" y="392704"/>
                </a:cubicBezTo>
                <a:cubicBezTo>
                  <a:pt x="237247" y="394770"/>
                  <a:pt x="223584" y="396179"/>
                  <a:pt x="208184" y="396930"/>
                </a:cubicBezTo>
                <a:lnTo>
                  <a:pt x="208184" y="468766"/>
                </a:lnTo>
                <a:lnTo>
                  <a:pt x="164800" y="468766"/>
                </a:lnTo>
                <a:lnTo>
                  <a:pt x="164800" y="398057"/>
                </a:lnTo>
                <a:cubicBezTo>
                  <a:pt x="149776" y="398057"/>
                  <a:pt x="138320" y="397963"/>
                  <a:pt x="130432" y="397775"/>
                </a:cubicBezTo>
                <a:lnTo>
                  <a:pt x="130432" y="468766"/>
                </a:lnTo>
                <a:lnTo>
                  <a:pt x="87049" y="468766"/>
                </a:lnTo>
                <a:lnTo>
                  <a:pt x="87049" y="396930"/>
                </a:lnTo>
                <a:cubicBezTo>
                  <a:pt x="83668" y="396930"/>
                  <a:pt x="78597" y="396883"/>
                  <a:pt x="71836" y="396789"/>
                </a:cubicBezTo>
                <a:cubicBezTo>
                  <a:pt x="65075" y="396695"/>
                  <a:pt x="59910" y="396648"/>
                  <a:pt x="56342" y="396648"/>
                </a:cubicBezTo>
                <a:lnTo>
                  <a:pt x="0" y="396648"/>
                </a:lnTo>
                <a:lnTo>
                  <a:pt x="8733" y="345095"/>
                </a:lnTo>
                <a:lnTo>
                  <a:pt x="40003" y="345095"/>
                </a:lnTo>
                <a:cubicBezTo>
                  <a:pt x="49393" y="345095"/>
                  <a:pt x="54839" y="340306"/>
                  <a:pt x="56342" y="330728"/>
                </a:cubicBezTo>
                <a:lnTo>
                  <a:pt x="56342" y="217480"/>
                </a:lnTo>
                <a:lnTo>
                  <a:pt x="60849" y="217480"/>
                </a:lnTo>
                <a:cubicBezTo>
                  <a:pt x="59722" y="217292"/>
                  <a:pt x="58220" y="217198"/>
                  <a:pt x="56342" y="217198"/>
                </a:cubicBezTo>
                <a:lnTo>
                  <a:pt x="56342" y="136348"/>
                </a:lnTo>
                <a:cubicBezTo>
                  <a:pt x="53901" y="123577"/>
                  <a:pt x="45543" y="117192"/>
                  <a:pt x="31269" y="117192"/>
                </a:cubicBezTo>
                <a:lnTo>
                  <a:pt x="0" y="117192"/>
                </a:lnTo>
                <a:lnTo>
                  <a:pt x="0" y="70991"/>
                </a:lnTo>
                <a:lnTo>
                  <a:pt x="59722" y="71273"/>
                </a:lnTo>
                <a:cubicBezTo>
                  <a:pt x="71742" y="71273"/>
                  <a:pt x="80851" y="71179"/>
                  <a:pt x="87049" y="70991"/>
                </a:cubicBezTo>
                <a:lnTo>
                  <a:pt x="87049" y="0"/>
                </a:lnTo>
                <a:close/>
                <a:moveTo>
                  <a:pt x="157617" y="119868"/>
                </a:moveTo>
                <a:cubicBezTo>
                  <a:pt x="153579" y="119962"/>
                  <a:pt x="148508" y="120056"/>
                  <a:pt x="142404" y="120149"/>
                </a:cubicBezTo>
                <a:cubicBezTo>
                  <a:pt x="136301" y="120243"/>
                  <a:pt x="132591" y="120290"/>
                  <a:pt x="131277" y="120290"/>
                </a:cubicBezTo>
                <a:lnTo>
                  <a:pt x="131277" y="206775"/>
                </a:lnTo>
                <a:cubicBezTo>
                  <a:pt x="132216" y="206775"/>
                  <a:pt x="135455" y="206822"/>
                  <a:pt x="140996" y="206916"/>
                </a:cubicBezTo>
                <a:cubicBezTo>
                  <a:pt x="146536" y="207010"/>
                  <a:pt x="150902" y="207010"/>
                  <a:pt x="154096" y="206916"/>
                </a:cubicBezTo>
                <a:cubicBezTo>
                  <a:pt x="157288" y="206822"/>
                  <a:pt x="161984" y="206635"/>
                  <a:pt x="168181" y="206353"/>
                </a:cubicBezTo>
                <a:cubicBezTo>
                  <a:pt x="174379" y="206071"/>
                  <a:pt x="179543" y="205555"/>
                  <a:pt x="183675" y="204803"/>
                </a:cubicBezTo>
                <a:cubicBezTo>
                  <a:pt x="187806" y="204052"/>
                  <a:pt x="192643" y="203019"/>
                  <a:pt x="198183" y="201705"/>
                </a:cubicBezTo>
                <a:cubicBezTo>
                  <a:pt x="203723" y="200390"/>
                  <a:pt x="208278" y="198653"/>
                  <a:pt x="211846" y="196493"/>
                </a:cubicBezTo>
                <a:cubicBezTo>
                  <a:pt x="215414" y="194333"/>
                  <a:pt x="218889" y="191798"/>
                  <a:pt x="222269" y="188887"/>
                </a:cubicBezTo>
                <a:cubicBezTo>
                  <a:pt x="225650" y="185976"/>
                  <a:pt x="228185" y="182361"/>
                  <a:pt x="229875" y="178041"/>
                </a:cubicBezTo>
                <a:cubicBezTo>
                  <a:pt x="231566" y="173721"/>
                  <a:pt x="232411" y="168932"/>
                  <a:pt x="232411" y="163674"/>
                </a:cubicBezTo>
                <a:cubicBezTo>
                  <a:pt x="232411" y="157476"/>
                  <a:pt x="231237" y="151983"/>
                  <a:pt x="228889" y="147193"/>
                </a:cubicBezTo>
                <a:cubicBezTo>
                  <a:pt x="226542" y="142405"/>
                  <a:pt x="223678" y="138461"/>
                  <a:pt x="220297" y="135362"/>
                </a:cubicBezTo>
                <a:cubicBezTo>
                  <a:pt x="216917" y="132263"/>
                  <a:pt x="212410" y="129634"/>
                  <a:pt x="206775" y="127474"/>
                </a:cubicBezTo>
                <a:cubicBezTo>
                  <a:pt x="201141" y="125314"/>
                  <a:pt x="195976" y="123765"/>
                  <a:pt x="191281" y="122826"/>
                </a:cubicBezTo>
                <a:cubicBezTo>
                  <a:pt x="186586" y="121887"/>
                  <a:pt x="180811" y="121135"/>
                  <a:pt x="173956" y="120572"/>
                </a:cubicBezTo>
                <a:cubicBezTo>
                  <a:pt x="167101" y="120008"/>
                  <a:pt x="161655" y="119774"/>
                  <a:pt x="157617" y="119868"/>
                </a:cubicBezTo>
                <a:close/>
                <a:moveTo>
                  <a:pt x="162828" y="249595"/>
                </a:moveTo>
                <a:cubicBezTo>
                  <a:pt x="158133" y="249595"/>
                  <a:pt x="152077" y="249689"/>
                  <a:pt x="144658" y="249877"/>
                </a:cubicBezTo>
                <a:cubicBezTo>
                  <a:pt x="137240" y="250065"/>
                  <a:pt x="132779" y="250159"/>
                  <a:pt x="131277" y="250159"/>
                </a:cubicBezTo>
                <a:lnTo>
                  <a:pt x="131277" y="345377"/>
                </a:lnTo>
                <a:cubicBezTo>
                  <a:pt x="132779" y="345377"/>
                  <a:pt x="136254" y="345424"/>
                  <a:pt x="141700" y="345518"/>
                </a:cubicBezTo>
                <a:cubicBezTo>
                  <a:pt x="147147" y="345612"/>
                  <a:pt x="151654" y="345659"/>
                  <a:pt x="155222" y="345659"/>
                </a:cubicBezTo>
                <a:cubicBezTo>
                  <a:pt x="158790" y="345659"/>
                  <a:pt x="163768" y="345518"/>
                  <a:pt x="170153" y="345236"/>
                </a:cubicBezTo>
                <a:cubicBezTo>
                  <a:pt x="176538" y="344954"/>
                  <a:pt x="182032" y="344579"/>
                  <a:pt x="186633" y="344109"/>
                </a:cubicBezTo>
                <a:cubicBezTo>
                  <a:pt x="191235" y="343640"/>
                  <a:pt x="196587" y="342841"/>
                  <a:pt x="202690" y="341715"/>
                </a:cubicBezTo>
                <a:cubicBezTo>
                  <a:pt x="208794" y="340588"/>
                  <a:pt x="214005" y="339273"/>
                  <a:pt x="218325" y="337771"/>
                </a:cubicBezTo>
                <a:cubicBezTo>
                  <a:pt x="222645" y="336268"/>
                  <a:pt x="227105" y="334296"/>
                  <a:pt x="231707" y="331855"/>
                </a:cubicBezTo>
                <a:cubicBezTo>
                  <a:pt x="236308" y="329413"/>
                  <a:pt x="240017" y="326596"/>
                  <a:pt x="242834" y="323403"/>
                </a:cubicBezTo>
                <a:cubicBezTo>
                  <a:pt x="245651" y="320211"/>
                  <a:pt x="247952" y="316455"/>
                  <a:pt x="249736" y="312135"/>
                </a:cubicBezTo>
                <a:cubicBezTo>
                  <a:pt x="251520" y="307815"/>
                  <a:pt x="252412" y="303026"/>
                  <a:pt x="252412" y="297768"/>
                </a:cubicBezTo>
                <a:cubicBezTo>
                  <a:pt x="252412" y="291007"/>
                  <a:pt x="251004" y="284997"/>
                  <a:pt x="248186" y="279738"/>
                </a:cubicBezTo>
                <a:cubicBezTo>
                  <a:pt x="245370" y="274480"/>
                  <a:pt x="241895" y="270160"/>
                  <a:pt x="237763" y="266780"/>
                </a:cubicBezTo>
                <a:cubicBezTo>
                  <a:pt x="233632" y="263399"/>
                  <a:pt x="228232" y="260535"/>
                  <a:pt x="221565" y="258188"/>
                </a:cubicBezTo>
                <a:cubicBezTo>
                  <a:pt x="214898" y="255840"/>
                  <a:pt x="208747" y="254103"/>
                  <a:pt x="203113" y="252976"/>
                </a:cubicBezTo>
                <a:cubicBezTo>
                  <a:pt x="197479" y="251849"/>
                  <a:pt x="190530" y="251004"/>
                  <a:pt x="182267" y="250440"/>
                </a:cubicBezTo>
                <a:cubicBezTo>
                  <a:pt x="174003" y="249877"/>
                  <a:pt x="167523" y="249595"/>
                  <a:pt x="162828" y="249595"/>
                </a:cubicBezTo>
                <a:close/>
              </a:path>
            </a:pathLst>
          </a:custGeom>
          <a:solidFill>
            <a:srgbClr val="06657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Calibri"/>
              <a:buNone/>
              <a:tabLst/>
              <a:defRPr/>
            </a:pPr>
            <a:endParaRPr kumimoji="0" sz="13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5" name="Google Shape;617;p21">
            <a:extLst>
              <a:ext uri="{FF2B5EF4-FFF2-40B4-BE49-F238E27FC236}">
                <a16:creationId xmlns:a16="http://schemas.microsoft.com/office/drawing/2014/main" id="{2B55669F-5ED0-40C4-9A46-59F4A63A6E41}"/>
              </a:ext>
            </a:extLst>
          </p:cNvPr>
          <p:cNvSpPr/>
          <p:nvPr/>
        </p:nvSpPr>
        <p:spPr>
          <a:xfrm>
            <a:off x="6722430" y="2337664"/>
            <a:ext cx="230099" cy="230099"/>
          </a:xfrm>
          <a:custGeom>
            <a:avLst/>
            <a:gdLst/>
            <a:ahLst/>
            <a:cxnLst/>
            <a:rect l="l" t="t" r="r" b="b"/>
            <a:pathLst>
              <a:path w="432707" h="432707" extrusionOk="0">
                <a:moveTo>
                  <a:pt x="163673" y="107965"/>
                </a:moveTo>
                <a:cubicBezTo>
                  <a:pt x="166773" y="108200"/>
                  <a:pt x="169777" y="109398"/>
                  <a:pt x="172688" y="111557"/>
                </a:cubicBezTo>
                <a:lnTo>
                  <a:pt x="298895" y="201705"/>
                </a:lnTo>
                <a:cubicBezTo>
                  <a:pt x="303965" y="205273"/>
                  <a:pt x="306501" y="210156"/>
                  <a:pt x="306501" y="216353"/>
                </a:cubicBezTo>
                <a:cubicBezTo>
                  <a:pt x="306501" y="222551"/>
                  <a:pt x="303965" y="227434"/>
                  <a:pt x="298895" y="231002"/>
                </a:cubicBezTo>
                <a:lnTo>
                  <a:pt x="172688" y="321150"/>
                </a:lnTo>
                <a:cubicBezTo>
                  <a:pt x="166867" y="325469"/>
                  <a:pt x="160669" y="325939"/>
                  <a:pt x="154096" y="322558"/>
                </a:cubicBezTo>
                <a:cubicBezTo>
                  <a:pt x="147522" y="319366"/>
                  <a:pt x="144236" y="314013"/>
                  <a:pt x="144236" y="306501"/>
                </a:cubicBezTo>
                <a:lnTo>
                  <a:pt x="144236" y="126206"/>
                </a:lnTo>
                <a:cubicBezTo>
                  <a:pt x="144236" y="118694"/>
                  <a:pt x="147522" y="113341"/>
                  <a:pt x="154096" y="110149"/>
                </a:cubicBezTo>
                <a:cubicBezTo>
                  <a:pt x="157382" y="108458"/>
                  <a:pt x="160575" y="107731"/>
                  <a:pt x="163673" y="107965"/>
                </a:cubicBezTo>
                <a:close/>
                <a:moveTo>
                  <a:pt x="81132" y="72118"/>
                </a:moveTo>
                <a:cubicBezTo>
                  <a:pt x="78503" y="72118"/>
                  <a:pt x="76343" y="72963"/>
                  <a:pt x="74653" y="74653"/>
                </a:cubicBezTo>
                <a:cubicBezTo>
                  <a:pt x="72963" y="76343"/>
                  <a:pt x="72118" y="78503"/>
                  <a:pt x="72118" y="81132"/>
                </a:cubicBezTo>
                <a:lnTo>
                  <a:pt x="72118" y="351575"/>
                </a:lnTo>
                <a:cubicBezTo>
                  <a:pt x="72118" y="354204"/>
                  <a:pt x="72963" y="356364"/>
                  <a:pt x="74653" y="358054"/>
                </a:cubicBezTo>
                <a:cubicBezTo>
                  <a:pt x="76343" y="359744"/>
                  <a:pt x="78503" y="360589"/>
                  <a:pt x="81132" y="360589"/>
                </a:cubicBezTo>
                <a:lnTo>
                  <a:pt x="351575" y="360589"/>
                </a:lnTo>
                <a:cubicBezTo>
                  <a:pt x="354204" y="360589"/>
                  <a:pt x="356364" y="359744"/>
                  <a:pt x="358054" y="358054"/>
                </a:cubicBezTo>
                <a:cubicBezTo>
                  <a:pt x="359744" y="356364"/>
                  <a:pt x="360589" y="354204"/>
                  <a:pt x="360589" y="351575"/>
                </a:cubicBezTo>
                <a:lnTo>
                  <a:pt x="360589" y="81132"/>
                </a:lnTo>
                <a:cubicBezTo>
                  <a:pt x="360589" y="78503"/>
                  <a:pt x="359744" y="76343"/>
                  <a:pt x="358054" y="74653"/>
                </a:cubicBezTo>
                <a:cubicBezTo>
                  <a:pt x="356364" y="72963"/>
                  <a:pt x="354204" y="72118"/>
                  <a:pt x="351575" y="72118"/>
                </a:cubicBezTo>
                <a:close/>
                <a:moveTo>
                  <a:pt x="81132" y="0"/>
                </a:moveTo>
                <a:lnTo>
                  <a:pt x="351575" y="0"/>
                </a:lnTo>
                <a:cubicBezTo>
                  <a:pt x="373924" y="0"/>
                  <a:pt x="393032" y="7935"/>
                  <a:pt x="408903" y="23804"/>
                </a:cubicBezTo>
                <a:cubicBezTo>
                  <a:pt x="424772" y="39674"/>
                  <a:pt x="432707" y="58783"/>
                  <a:pt x="432707" y="81132"/>
                </a:cubicBezTo>
                <a:lnTo>
                  <a:pt x="432707" y="351575"/>
                </a:lnTo>
                <a:cubicBezTo>
                  <a:pt x="432707" y="373924"/>
                  <a:pt x="424772" y="393033"/>
                  <a:pt x="408903" y="408902"/>
                </a:cubicBezTo>
                <a:cubicBezTo>
                  <a:pt x="393032" y="424772"/>
                  <a:pt x="373924" y="432707"/>
                  <a:pt x="351575" y="432707"/>
                </a:cubicBezTo>
                <a:lnTo>
                  <a:pt x="81132" y="432707"/>
                </a:lnTo>
                <a:cubicBezTo>
                  <a:pt x="58783" y="432707"/>
                  <a:pt x="39674" y="424772"/>
                  <a:pt x="23804" y="408902"/>
                </a:cubicBezTo>
                <a:cubicBezTo>
                  <a:pt x="7935" y="393033"/>
                  <a:pt x="0" y="373924"/>
                  <a:pt x="0" y="351575"/>
                </a:cubicBezTo>
                <a:lnTo>
                  <a:pt x="0" y="81132"/>
                </a:lnTo>
                <a:cubicBezTo>
                  <a:pt x="0" y="58783"/>
                  <a:pt x="7935" y="39674"/>
                  <a:pt x="23804" y="23804"/>
                </a:cubicBezTo>
                <a:cubicBezTo>
                  <a:pt x="39674" y="7935"/>
                  <a:pt x="58783" y="0"/>
                  <a:pt x="81132" y="0"/>
                </a:cubicBezTo>
                <a:close/>
              </a:path>
            </a:pathLst>
          </a:custGeom>
          <a:solidFill>
            <a:srgbClr val="06657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Calibri"/>
              <a:buNone/>
              <a:tabLst/>
              <a:defRPr/>
            </a:pPr>
            <a:endParaRPr kumimoji="0" sz="13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6" name="Google Shape;618;p21">
            <a:extLst>
              <a:ext uri="{FF2B5EF4-FFF2-40B4-BE49-F238E27FC236}">
                <a16:creationId xmlns:a16="http://schemas.microsoft.com/office/drawing/2014/main" id="{78CD633E-1ECA-477E-9CE8-7ADB60BBC5A9}"/>
              </a:ext>
            </a:extLst>
          </p:cNvPr>
          <p:cNvSpPr/>
          <p:nvPr/>
        </p:nvSpPr>
        <p:spPr>
          <a:xfrm>
            <a:off x="6393199" y="2337663"/>
            <a:ext cx="230099" cy="230099"/>
          </a:xfrm>
          <a:custGeom>
            <a:avLst/>
            <a:gdLst/>
            <a:ahLst/>
            <a:cxnLst/>
            <a:rect l="l" t="t" r="r" b="b"/>
            <a:pathLst>
              <a:path w="432707" h="432707" extrusionOk="0">
                <a:moveTo>
                  <a:pt x="216353" y="126206"/>
                </a:moveTo>
                <a:cubicBezTo>
                  <a:pt x="222551" y="126206"/>
                  <a:pt x="227434" y="128742"/>
                  <a:pt x="231002" y="133812"/>
                </a:cubicBezTo>
                <a:lnTo>
                  <a:pt x="321150" y="260019"/>
                </a:lnTo>
                <a:cubicBezTo>
                  <a:pt x="325469" y="265841"/>
                  <a:pt x="325939" y="272038"/>
                  <a:pt x="322558" y="278612"/>
                </a:cubicBezTo>
                <a:cubicBezTo>
                  <a:pt x="319365" y="285185"/>
                  <a:pt x="314013" y="288471"/>
                  <a:pt x="306500" y="288471"/>
                </a:cubicBezTo>
                <a:lnTo>
                  <a:pt x="126206" y="288471"/>
                </a:lnTo>
                <a:cubicBezTo>
                  <a:pt x="118694" y="288471"/>
                  <a:pt x="113341" y="285185"/>
                  <a:pt x="110148" y="278612"/>
                </a:cubicBezTo>
                <a:cubicBezTo>
                  <a:pt x="106768" y="272038"/>
                  <a:pt x="107237" y="265841"/>
                  <a:pt x="111557" y="260019"/>
                </a:cubicBezTo>
                <a:lnTo>
                  <a:pt x="201704" y="133812"/>
                </a:lnTo>
                <a:cubicBezTo>
                  <a:pt x="205273" y="128742"/>
                  <a:pt x="210156" y="126206"/>
                  <a:pt x="216353" y="126206"/>
                </a:cubicBezTo>
                <a:close/>
                <a:moveTo>
                  <a:pt x="81132" y="72118"/>
                </a:moveTo>
                <a:cubicBezTo>
                  <a:pt x="78691" y="72118"/>
                  <a:pt x="76578" y="73010"/>
                  <a:pt x="74794" y="74794"/>
                </a:cubicBezTo>
                <a:cubicBezTo>
                  <a:pt x="73010" y="76578"/>
                  <a:pt x="72117" y="78691"/>
                  <a:pt x="72117" y="81132"/>
                </a:cubicBezTo>
                <a:lnTo>
                  <a:pt x="72117" y="351575"/>
                </a:lnTo>
                <a:cubicBezTo>
                  <a:pt x="72117" y="354016"/>
                  <a:pt x="73010" y="356129"/>
                  <a:pt x="74794" y="357913"/>
                </a:cubicBezTo>
                <a:cubicBezTo>
                  <a:pt x="76578" y="359697"/>
                  <a:pt x="78691" y="360589"/>
                  <a:pt x="81132" y="360589"/>
                </a:cubicBezTo>
                <a:lnTo>
                  <a:pt x="351574" y="360589"/>
                </a:lnTo>
                <a:cubicBezTo>
                  <a:pt x="354016" y="360589"/>
                  <a:pt x="356128" y="359697"/>
                  <a:pt x="357913" y="357913"/>
                </a:cubicBezTo>
                <a:cubicBezTo>
                  <a:pt x="359697" y="356129"/>
                  <a:pt x="360589" y="354016"/>
                  <a:pt x="360589" y="351575"/>
                </a:cubicBezTo>
                <a:lnTo>
                  <a:pt x="360589" y="81132"/>
                </a:lnTo>
                <a:cubicBezTo>
                  <a:pt x="360589" y="78691"/>
                  <a:pt x="359697" y="76578"/>
                  <a:pt x="357913" y="74794"/>
                </a:cubicBezTo>
                <a:cubicBezTo>
                  <a:pt x="356128" y="73010"/>
                  <a:pt x="354016" y="72118"/>
                  <a:pt x="351574" y="72118"/>
                </a:cubicBezTo>
                <a:close/>
                <a:moveTo>
                  <a:pt x="81132" y="0"/>
                </a:moveTo>
                <a:lnTo>
                  <a:pt x="351574" y="0"/>
                </a:lnTo>
                <a:cubicBezTo>
                  <a:pt x="373923" y="0"/>
                  <a:pt x="393033" y="7935"/>
                  <a:pt x="408902" y="23804"/>
                </a:cubicBezTo>
                <a:cubicBezTo>
                  <a:pt x="424772" y="39674"/>
                  <a:pt x="432707" y="58783"/>
                  <a:pt x="432707" y="81132"/>
                </a:cubicBezTo>
                <a:lnTo>
                  <a:pt x="432707" y="351575"/>
                </a:lnTo>
                <a:cubicBezTo>
                  <a:pt x="432707" y="373924"/>
                  <a:pt x="424772" y="393033"/>
                  <a:pt x="408902" y="408902"/>
                </a:cubicBezTo>
                <a:cubicBezTo>
                  <a:pt x="393033" y="424772"/>
                  <a:pt x="373923" y="432707"/>
                  <a:pt x="351574" y="432707"/>
                </a:cubicBezTo>
                <a:lnTo>
                  <a:pt x="81132" y="432707"/>
                </a:lnTo>
                <a:cubicBezTo>
                  <a:pt x="58783" y="432707"/>
                  <a:pt x="39674" y="424772"/>
                  <a:pt x="23804" y="408902"/>
                </a:cubicBezTo>
                <a:cubicBezTo>
                  <a:pt x="7934" y="393033"/>
                  <a:pt x="0" y="373924"/>
                  <a:pt x="0" y="351575"/>
                </a:cubicBezTo>
                <a:lnTo>
                  <a:pt x="0" y="81132"/>
                </a:lnTo>
                <a:cubicBezTo>
                  <a:pt x="0" y="58783"/>
                  <a:pt x="7934" y="39674"/>
                  <a:pt x="23804" y="23804"/>
                </a:cubicBezTo>
                <a:cubicBezTo>
                  <a:pt x="39674" y="7935"/>
                  <a:pt x="58783" y="0"/>
                  <a:pt x="81132" y="0"/>
                </a:cubicBezTo>
                <a:close/>
              </a:path>
            </a:pathLst>
          </a:custGeom>
          <a:solidFill>
            <a:srgbClr val="06657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Calibri"/>
              <a:buNone/>
              <a:tabLst/>
              <a:defRPr/>
            </a:pPr>
            <a:endParaRPr kumimoji="0" sz="13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7" name="Google Shape;619;p21">
            <a:extLst>
              <a:ext uri="{FF2B5EF4-FFF2-40B4-BE49-F238E27FC236}">
                <a16:creationId xmlns:a16="http://schemas.microsoft.com/office/drawing/2014/main" id="{BC71A838-99AD-4992-BE1F-F63B2AD44937}"/>
              </a:ext>
            </a:extLst>
          </p:cNvPr>
          <p:cNvSpPr/>
          <p:nvPr/>
        </p:nvSpPr>
        <p:spPr>
          <a:xfrm>
            <a:off x="6063969" y="2337663"/>
            <a:ext cx="230099" cy="230099"/>
          </a:xfrm>
          <a:custGeom>
            <a:avLst/>
            <a:gdLst/>
            <a:ahLst/>
            <a:cxnLst/>
            <a:rect l="l" t="t" r="r" b="b"/>
            <a:pathLst>
              <a:path w="432707" h="432707" extrusionOk="0">
                <a:moveTo>
                  <a:pt x="126206" y="144236"/>
                </a:moveTo>
                <a:lnTo>
                  <a:pt x="306500" y="144236"/>
                </a:lnTo>
                <a:cubicBezTo>
                  <a:pt x="314013" y="144236"/>
                  <a:pt x="319365" y="147522"/>
                  <a:pt x="322558" y="154095"/>
                </a:cubicBezTo>
                <a:cubicBezTo>
                  <a:pt x="325939" y="160669"/>
                  <a:pt x="325469" y="166866"/>
                  <a:pt x="321150" y="172688"/>
                </a:cubicBezTo>
                <a:lnTo>
                  <a:pt x="231002" y="298895"/>
                </a:lnTo>
                <a:cubicBezTo>
                  <a:pt x="227434" y="303965"/>
                  <a:pt x="222551" y="306501"/>
                  <a:pt x="216353" y="306501"/>
                </a:cubicBezTo>
                <a:cubicBezTo>
                  <a:pt x="210156" y="306501"/>
                  <a:pt x="205273" y="303965"/>
                  <a:pt x="201704" y="298895"/>
                </a:cubicBezTo>
                <a:lnTo>
                  <a:pt x="111557" y="172688"/>
                </a:lnTo>
                <a:cubicBezTo>
                  <a:pt x="107237" y="166866"/>
                  <a:pt x="106768" y="160669"/>
                  <a:pt x="110148" y="154095"/>
                </a:cubicBezTo>
                <a:cubicBezTo>
                  <a:pt x="113341" y="147522"/>
                  <a:pt x="118694" y="144236"/>
                  <a:pt x="126206" y="144236"/>
                </a:cubicBezTo>
                <a:close/>
                <a:moveTo>
                  <a:pt x="81132" y="72118"/>
                </a:moveTo>
                <a:cubicBezTo>
                  <a:pt x="78691" y="72118"/>
                  <a:pt x="76578" y="73010"/>
                  <a:pt x="74794" y="74794"/>
                </a:cubicBezTo>
                <a:cubicBezTo>
                  <a:pt x="73009" y="76578"/>
                  <a:pt x="72118" y="78691"/>
                  <a:pt x="72118" y="81132"/>
                </a:cubicBezTo>
                <a:lnTo>
                  <a:pt x="72118" y="351575"/>
                </a:lnTo>
                <a:cubicBezTo>
                  <a:pt x="72118" y="354016"/>
                  <a:pt x="73009" y="356129"/>
                  <a:pt x="74794" y="357913"/>
                </a:cubicBezTo>
                <a:cubicBezTo>
                  <a:pt x="76578" y="359697"/>
                  <a:pt x="78691" y="360589"/>
                  <a:pt x="81132" y="360589"/>
                </a:cubicBezTo>
                <a:lnTo>
                  <a:pt x="351574" y="360589"/>
                </a:lnTo>
                <a:cubicBezTo>
                  <a:pt x="354016" y="360589"/>
                  <a:pt x="356129" y="359697"/>
                  <a:pt x="357913" y="357913"/>
                </a:cubicBezTo>
                <a:cubicBezTo>
                  <a:pt x="359697" y="356129"/>
                  <a:pt x="360589" y="354016"/>
                  <a:pt x="360589" y="351575"/>
                </a:cubicBezTo>
                <a:lnTo>
                  <a:pt x="360589" y="81132"/>
                </a:lnTo>
                <a:cubicBezTo>
                  <a:pt x="360589" y="78691"/>
                  <a:pt x="359697" y="76578"/>
                  <a:pt x="357913" y="74794"/>
                </a:cubicBezTo>
                <a:cubicBezTo>
                  <a:pt x="356129" y="73010"/>
                  <a:pt x="354016" y="72118"/>
                  <a:pt x="351574" y="72118"/>
                </a:cubicBezTo>
                <a:close/>
                <a:moveTo>
                  <a:pt x="81132" y="0"/>
                </a:moveTo>
                <a:lnTo>
                  <a:pt x="351574" y="0"/>
                </a:lnTo>
                <a:cubicBezTo>
                  <a:pt x="373923" y="0"/>
                  <a:pt x="393033" y="7935"/>
                  <a:pt x="408902" y="23804"/>
                </a:cubicBezTo>
                <a:cubicBezTo>
                  <a:pt x="424772" y="39674"/>
                  <a:pt x="432707" y="58783"/>
                  <a:pt x="432707" y="81132"/>
                </a:cubicBezTo>
                <a:lnTo>
                  <a:pt x="432707" y="351575"/>
                </a:lnTo>
                <a:cubicBezTo>
                  <a:pt x="432707" y="373924"/>
                  <a:pt x="424772" y="393033"/>
                  <a:pt x="408902" y="408902"/>
                </a:cubicBezTo>
                <a:cubicBezTo>
                  <a:pt x="393033" y="424772"/>
                  <a:pt x="373923" y="432707"/>
                  <a:pt x="351574" y="432707"/>
                </a:cubicBezTo>
                <a:lnTo>
                  <a:pt x="81132" y="432707"/>
                </a:lnTo>
                <a:cubicBezTo>
                  <a:pt x="58783" y="432707"/>
                  <a:pt x="39674" y="424772"/>
                  <a:pt x="23804" y="408902"/>
                </a:cubicBezTo>
                <a:cubicBezTo>
                  <a:pt x="7935" y="393033"/>
                  <a:pt x="0" y="373924"/>
                  <a:pt x="0" y="351575"/>
                </a:cubicBezTo>
                <a:lnTo>
                  <a:pt x="0" y="81132"/>
                </a:lnTo>
                <a:cubicBezTo>
                  <a:pt x="0" y="58783"/>
                  <a:pt x="7935" y="39674"/>
                  <a:pt x="23804" y="23804"/>
                </a:cubicBezTo>
                <a:cubicBezTo>
                  <a:pt x="39674" y="7935"/>
                  <a:pt x="58783" y="0"/>
                  <a:pt x="81132" y="0"/>
                </a:cubicBezTo>
                <a:close/>
              </a:path>
            </a:pathLst>
          </a:custGeom>
          <a:solidFill>
            <a:srgbClr val="06657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Calibri"/>
              <a:buNone/>
              <a:tabLst/>
              <a:defRPr/>
            </a:pPr>
            <a:endParaRPr kumimoji="0" sz="13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8" name="Google Shape;620;p21">
            <a:extLst>
              <a:ext uri="{FF2B5EF4-FFF2-40B4-BE49-F238E27FC236}">
                <a16:creationId xmlns:a16="http://schemas.microsoft.com/office/drawing/2014/main" id="{C719740D-E703-46C5-8839-A600C58D532B}"/>
              </a:ext>
            </a:extLst>
          </p:cNvPr>
          <p:cNvSpPr/>
          <p:nvPr/>
        </p:nvSpPr>
        <p:spPr>
          <a:xfrm>
            <a:off x="9928232" y="2318489"/>
            <a:ext cx="244148" cy="268449"/>
          </a:xfrm>
          <a:custGeom>
            <a:avLst/>
            <a:gdLst/>
            <a:ahLst/>
            <a:cxnLst/>
            <a:rect l="l" t="t" r="r" b="b"/>
            <a:pathLst>
              <a:path w="459126" h="504825" extrusionOk="0">
                <a:moveTo>
                  <a:pt x="270944" y="288471"/>
                </a:moveTo>
                <a:lnTo>
                  <a:pt x="430674" y="288471"/>
                </a:lnTo>
                <a:lnTo>
                  <a:pt x="430674" y="313544"/>
                </a:lnTo>
                <a:lnTo>
                  <a:pt x="326722" y="462850"/>
                </a:lnTo>
                <a:cubicBezTo>
                  <a:pt x="325595" y="464352"/>
                  <a:pt x="323623" y="466794"/>
                  <a:pt x="320806" y="470174"/>
                </a:cubicBezTo>
                <a:lnTo>
                  <a:pt x="317707" y="473273"/>
                </a:lnTo>
                <a:lnTo>
                  <a:pt x="317707" y="473837"/>
                </a:lnTo>
                <a:lnTo>
                  <a:pt x="321651" y="473273"/>
                </a:lnTo>
                <a:cubicBezTo>
                  <a:pt x="323342" y="472898"/>
                  <a:pt x="326158" y="472710"/>
                  <a:pt x="330102" y="472710"/>
                </a:cubicBezTo>
                <a:lnTo>
                  <a:pt x="399966" y="472710"/>
                </a:lnTo>
                <a:lnTo>
                  <a:pt x="399966" y="439187"/>
                </a:lnTo>
                <a:lnTo>
                  <a:pt x="434054" y="439187"/>
                </a:lnTo>
                <a:lnTo>
                  <a:pt x="434054" y="504825"/>
                </a:lnTo>
                <a:lnTo>
                  <a:pt x="269535" y="504825"/>
                </a:lnTo>
                <a:lnTo>
                  <a:pt x="269535" y="479471"/>
                </a:lnTo>
                <a:lnTo>
                  <a:pt x="373486" y="330446"/>
                </a:lnTo>
                <a:cubicBezTo>
                  <a:pt x="375740" y="327066"/>
                  <a:pt x="377712" y="324530"/>
                  <a:pt x="379402" y="322840"/>
                </a:cubicBezTo>
                <a:lnTo>
                  <a:pt x="382500" y="320305"/>
                </a:lnTo>
                <a:lnTo>
                  <a:pt x="382500" y="319460"/>
                </a:lnTo>
                <a:cubicBezTo>
                  <a:pt x="382124" y="319460"/>
                  <a:pt x="381514" y="319506"/>
                  <a:pt x="380670" y="319601"/>
                </a:cubicBezTo>
                <a:cubicBezTo>
                  <a:pt x="379824" y="319694"/>
                  <a:pt x="379120" y="319741"/>
                  <a:pt x="378556" y="319741"/>
                </a:cubicBezTo>
                <a:cubicBezTo>
                  <a:pt x="376303" y="320305"/>
                  <a:pt x="373486" y="320587"/>
                  <a:pt x="370106" y="320587"/>
                </a:cubicBezTo>
                <a:lnTo>
                  <a:pt x="304748" y="320587"/>
                </a:lnTo>
                <a:lnTo>
                  <a:pt x="304748" y="352983"/>
                </a:lnTo>
                <a:lnTo>
                  <a:pt x="270944" y="352983"/>
                </a:lnTo>
                <a:close/>
                <a:moveTo>
                  <a:pt x="351230" y="34650"/>
                </a:moveTo>
                <a:lnTo>
                  <a:pt x="350386" y="40284"/>
                </a:lnTo>
                <a:cubicBezTo>
                  <a:pt x="350386" y="40472"/>
                  <a:pt x="350058" y="42163"/>
                  <a:pt x="349400" y="45355"/>
                </a:cubicBezTo>
                <a:cubicBezTo>
                  <a:pt x="348742" y="48548"/>
                  <a:pt x="348038" y="51271"/>
                  <a:pt x="347286" y="53525"/>
                </a:cubicBezTo>
                <a:lnTo>
                  <a:pt x="326722" y="114938"/>
                </a:lnTo>
                <a:lnTo>
                  <a:pt x="376584" y="114938"/>
                </a:lnTo>
                <a:lnTo>
                  <a:pt x="356302" y="53525"/>
                </a:lnTo>
                <a:lnTo>
                  <a:pt x="352921" y="40284"/>
                </a:lnTo>
                <a:cubicBezTo>
                  <a:pt x="352545" y="37280"/>
                  <a:pt x="352358" y="35402"/>
                  <a:pt x="352358" y="34650"/>
                </a:cubicBezTo>
                <a:close/>
                <a:moveTo>
                  <a:pt x="328976" y="0"/>
                </a:moveTo>
                <a:lnTo>
                  <a:pt x="374613" y="0"/>
                </a:lnTo>
                <a:lnTo>
                  <a:pt x="439406" y="186492"/>
                </a:lnTo>
                <a:lnTo>
                  <a:pt x="459126" y="186492"/>
                </a:lnTo>
                <a:lnTo>
                  <a:pt x="459126" y="216354"/>
                </a:lnTo>
                <a:lnTo>
                  <a:pt x="377994" y="216354"/>
                </a:lnTo>
                <a:lnTo>
                  <a:pt x="377994" y="186492"/>
                </a:lnTo>
                <a:lnTo>
                  <a:pt x="399122" y="186492"/>
                </a:lnTo>
                <a:lnTo>
                  <a:pt x="385882" y="145926"/>
                </a:lnTo>
                <a:lnTo>
                  <a:pt x="317426" y="145926"/>
                </a:lnTo>
                <a:lnTo>
                  <a:pt x="304185" y="186492"/>
                </a:lnTo>
                <a:lnTo>
                  <a:pt x="325314" y="186492"/>
                </a:lnTo>
                <a:lnTo>
                  <a:pt x="325314" y="216354"/>
                </a:lnTo>
                <a:lnTo>
                  <a:pt x="244463" y="216354"/>
                </a:lnTo>
                <a:lnTo>
                  <a:pt x="244463" y="186492"/>
                </a:lnTo>
                <a:lnTo>
                  <a:pt x="264183" y="186492"/>
                </a:lnTo>
                <a:close/>
                <a:moveTo>
                  <a:pt x="72338" y="0"/>
                </a:moveTo>
                <a:lnTo>
                  <a:pt x="126426" y="0"/>
                </a:lnTo>
                <a:cubicBezTo>
                  <a:pt x="129055" y="0"/>
                  <a:pt x="131215" y="845"/>
                  <a:pt x="132906" y="2535"/>
                </a:cubicBezTo>
                <a:cubicBezTo>
                  <a:pt x="134596" y="4226"/>
                  <a:pt x="135441" y="6385"/>
                  <a:pt x="135441" y="9015"/>
                </a:cubicBezTo>
                <a:lnTo>
                  <a:pt x="135441" y="396648"/>
                </a:lnTo>
                <a:lnTo>
                  <a:pt x="189529" y="396648"/>
                </a:lnTo>
                <a:cubicBezTo>
                  <a:pt x="192158" y="396648"/>
                  <a:pt x="194318" y="397493"/>
                  <a:pt x="196009" y="399183"/>
                </a:cubicBezTo>
                <a:cubicBezTo>
                  <a:pt x="197699" y="400874"/>
                  <a:pt x="198544" y="403034"/>
                  <a:pt x="198544" y="405663"/>
                </a:cubicBezTo>
                <a:cubicBezTo>
                  <a:pt x="198544" y="407917"/>
                  <a:pt x="197605" y="410170"/>
                  <a:pt x="195727" y="412424"/>
                </a:cubicBezTo>
                <a:lnTo>
                  <a:pt x="105861" y="502290"/>
                </a:lnTo>
                <a:cubicBezTo>
                  <a:pt x="103983" y="503980"/>
                  <a:pt x="101823" y="504825"/>
                  <a:pt x="99382" y="504825"/>
                </a:cubicBezTo>
                <a:cubicBezTo>
                  <a:pt x="97128" y="504825"/>
                  <a:pt x="94968" y="503980"/>
                  <a:pt x="92902" y="502290"/>
                </a:cubicBezTo>
                <a:lnTo>
                  <a:pt x="2755" y="412142"/>
                </a:lnTo>
                <a:cubicBezTo>
                  <a:pt x="-62" y="409137"/>
                  <a:pt x="-719" y="405851"/>
                  <a:pt x="784" y="402282"/>
                </a:cubicBezTo>
                <a:cubicBezTo>
                  <a:pt x="2286" y="398526"/>
                  <a:pt x="5103" y="396648"/>
                  <a:pt x="9235" y="396648"/>
                </a:cubicBezTo>
                <a:lnTo>
                  <a:pt x="63323" y="396648"/>
                </a:lnTo>
                <a:lnTo>
                  <a:pt x="63323" y="9015"/>
                </a:lnTo>
                <a:cubicBezTo>
                  <a:pt x="63323" y="6385"/>
                  <a:pt x="64168" y="4226"/>
                  <a:pt x="65859" y="2535"/>
                </a:cubicBezTo>
                <a:cubicBezTo>
                  <a:pt x="67549" y="845"/>
                  <a:pt x="69708" y="0"/>
                  <a:pt x="72338" y="0"/>
                </a:cubicBezTo>
                <a:close/>
              </a:path>
            </a:pathLst>
          </a:custGeom>
          <a:solidFill>
            <a:srgbClr val="06657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Calibri"/>
              <a:buNone/>
              <a:tabLst/>
              <a:defRPr/>
            </a:pPr>
            <a:endParaRPr kumimoji="0" sz="13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9" name="Google Shape;621;p21">
            <a:extLst>
              <a:ext uri="{FF2B5EF4-FFF2-40B4-BE49-F238E27FC236}">
                <a16:creationId xmlns:a16="http://schemas.microsoft.com/office/drawing/2014/main" id="{49B64C70-1CBC-4BC7-934F-A21D705BFC04}"/>
              </a:ext>
            </a:extLst>
          </p:cNvPr>
          <p:cNvSpPr/>
          <p:nvPr/>
        </p:nvSpPr>
        <p:spPr>
          <a:xfrm>
            <a:off x="10282787" y="2318489"/>
            <a:ext cx="244148" cy="268449"/>
          </a:xfrm>
          <a:custGeom>
            <a:avLst/>
            <a:gdLst/>
            <a:ahLst/>
            <a:cxnLst/>
            <a:rect l="l" t="t" r="r" b="b"/>
            <a:pathLst>
              <a:path w="459126" h="504825" extrusionOk="0">
                <a:moveTo>
                  <a:pt x="351231" y="323122"/>
                </a:moveTo>
                <a:lnTo>
                  <a:pt x="350386" y="328756"/>
                </a:lnTo>
                <a:cubicBezTo>
                  <a:pt x="350386" y="328944"/>
                  <a:pt x="350056" y="330634"/>
                  <a:pt x="349400" y="333827"/>
                </a:cubicBezTo>
                <a:cubicBezTo>
                  <a:pt x="348742" y="337020"/>
                  <a:pt x="348038" y="339743"/>
                  <a:pt x="347287" y="341996"/>
                </a:cubicBezTo>
                <a:lnTo>
                  <a:pt x="326722" y="403409"/>
                </a:lnTo>
                <a:lnTo>
                  <a:pt x="376585" y="403409"/>
                </a:lnTo>
                <a:lnTo>
                  <a:pt x="356302" y="341996"/>
                </a:lnTo>
                <a:lnTo>
                  <a:pt x="352921" y="328756"/>
                </a:lnTo>
                <a:cubicBezTo>
                  <a:pt x="352546" y="325751"/>
                  <a:pt x="352358" y="323873"/>
                  <a:pt x="352358" y="323122"/>
                </a:cubicBezTo>
                <a:close/>
                <a:moveTo>
                  <a:pt x="328976" y="288471"/>
                </a:moveTo>
                <a:lnTo>
                  <a:pt x="374613" y="288471"/>
                </a:lnTo>
                <a:lnTo>
                  <a:pt x="439406" y="474964"/>
                </a:lnTo>
                <a:lnTo>
                  <a:pt x="459126" y="474964"/>
                </a:lnTo>
                <a:lnTo>
                  <a:pt x="459126" y="504825"/>
                </a:lnTo>
                <a:lnTo>
                  <a:pt x="377993" y="504825"/>
                </a:lnTo>
                <a:lnTo>
                  <a:pt x="377993" y="474964"/>
                </a:lnTo>
                <a:lnTo>
                  <a:pt x="399122" y="474964"/>
                </a:lnTo>
                <a:lnTo>
                  <a:pt x="385881" y="434397"/>
                </a:lnTo>
                <a:lnTo>
                  <a:pt x="317426" y="434397"/>
                </a:lnTo>
                <a:lnTo>
                  <a:pt x="304185" y="474964"/>
                </a:lnTo>
                <a:lnTo>
                  <a:pt x="325314" y="474964"/>
                </a:lnTo>
                <a:lnTo>
                  <a:pt x="325314" y="504825"/>
                </a:lnTo>
                <a:lnTo>
                  <a:pt x="244462" y="504825"/>
                </a:lnTo>
                <a:lnTo>
                  <a:pt x="244462" y="474964"/>
                </a:lnTo>
                <a:lnTo>
                  <a:pt x="264182" y="474964"/>
                </a:lnTo>
                <a:close/>
                <a:moveTo>
                  <a:pt x="270944" y="0"/>
                </a:moveTo>
                <a:lnTo>
                  <a:pt x="430673" y="0"/>
                </a:lnTo>
                <a:lnTo>
                  <a:pt x="430673" y="25072"/>
                </a:lnTo>
                <a:lnTo>
                  <a:pt x="326722" y="174379"/>
                </a:lnTo>
                <a:cubicBezTo>
                  <a:pt x="325596" y="175881"/>
                  <a:pt x="323624" y="178323"/>
                  <a:pt x="320806" y="181703"/>
                </a:cubicBezTo>
                <a:lnTo>
                  <a:pt x="317708" y="184520"/>
                </a:lnTo>
                <a:lnTo>
                  <a:pt x="317708" y="185365"/>
                </a:lnTo>
                <a:lnTo>
                  <a:pt x="321652" y="184520"/>
                </a:lnTo>
                <a:cubicBezTo>
                  <a:pt x="323342" y="184332"/>
                  <a:pt x="326158" y="184238"/>
                  <a:pt x="330102" y="184238"/>
                </a:cubicBezTo>
                <a:lnTo>
                  <a:pt x="399966" y="184238"/>
                </a:lnTo>
                <a:lnTo>
                  <a:pt x="399966" y="150715"/>
                </a:lnTo>
                <a:lnTo>
                  <a:pt x="434054" y="150715"/>
                </a:lnTo>
                <a:lnTo>
                  <a:pt x="434054" y="216354"/>
                </a:lnTo>
                <a:lnTo>
                  <a:pt x="269535" y="216354"/>
                </a:lnTo>
                <a:lnTo>
                  <a:pt x="269535" y="191000"/>
                </a:lnTo>
                <a:lnTo>
                  <a:pt x="373486" y="41975"/>
                </a:lnTo>
                <a:cubicBezTo>
                  <a:pt x="375739" y="38594"/>
                  <a:pt x="377711" y="36059"/>
                  <a:pt x="379402" y="34369"/>
                </a:cubicBezTo>
                <a:lnTo>
                  <a:pt x="382501" y="31833"/>
                </a:lnTo>
                <a:lnTo>
                  <a:pt x="382501" y="30988"/>
                </a:lnTo>
                <a:cubicBezTo>
                  <a:pt x="382125" y="30988"/>
                  <a:pt x="381515" y="31035"/>
                  <a:pt x="380669" y="31129"/>
                </a:cubicBezTo>
                <a:cubicBezTo>
                  <a:pt x="379825" y="31223"/>
                  <a:pt x="379120" y="31270"/>
                  <a:pt x="378557" y="31270"/>
                </a:cubicBezTo>
                <a:cubicBezTo>
                  <a:pt x="376303" y="31833"/>
                  <a:pt x="373486" y="32115"/>
                  <a:pt x="370105" y="32115"/>
                </a:cubicBezTo>
                <a:lnTo>
                  <a:pt x="304748" y="32115"/>
                </a:lnTo>
                <a:lnTo>
                  <a:pt x="304748" y="64512"/>
                </a:lnTo>
                <a:lnTo>
                  <a:pt x="270944" y="64512"/>
                </a:lnTo>
                <a:close/>
                <a:moveTo>
                  <a:pt x="72338" y="0"/>
                </a:moveTo>
                <a:lnTo>
                  <a:pt x="126426" y="0"/>
                </a:lnTo>
                <a:cubicBezTo>
                  <a:pt x="129055" y="0"/>
                  <a:pt x="131215" y="845"/>
                  <a:pt x="132906" y="2535"/>
                </a:cubicBezTo>
                <a:cubicBezTo>
                  <a:pt x="134596" y="4226"/>
                  <a:pt x="135440" y="6385"/>
                  <a:pt x="135440" y="9015"/>
                </a:cubicBezTo>
                <a:lnTo>
                  <a:pt x="135440" y="396648"/>
                </a:lnTo>
                <a:lnTo>
                  <a:pt x="189530" y="396648"/>
                </a:lnTo>
                <a:cubicBezTo>
                  <a:pt x="192158" y="396648"/>
                  <a:pt x="194318" y="397493"/>
                  <a:pt x="196008" y="399183"/>
                </a:cubicBezTo>
                <a:cubicBezTo>
                  <a:pt x="197698" y="400874"/>
                  <a:pt x="198544" y="403034"/>
                  <a:pt x="198544" y="405663"/>
                </a:cubicBezTo>
                <a:cubicBezTo>
                  <a:pt x="198544" y="407917"/>
                  <a:pt x="197604" y="410170"/>
                  <a:pt x="195726" y="412424"/>
                </a:cubicBezTo>
                <a:lnTo>
                  <a:pt x="105861" y="502290"/>
                </a:lnTo>
                <a:cubicBezTo>
                  <a:pt x="103983" y="503980"/>
                  <a:pt x="101823" y="504825"/>
                  <a:pt x="99382" y="504825"/>
                </a:cubicBezTo>
                <a:cubicBezTo>
                  <a:pt x="97128" y="504825"/>
                  <a:pt x="94968" y="503980"/>
                  <a:pt x="92902" y="502290"/>
                </a:cubicBezTo>
                <a:lnTo>
                  <a:pt x="2755" y="412142"/>
                </a:lnTo>
                <a:cubicBezTo>
                  <a:pt x="-62" y="409137"/>
                  <a:pt x="-720" y="405851"/>
                  <a:pt x="784" y="402282"/>
                </a:cubicBezTo>
                <a:cubicBezTo>
                  <a:pt x="2286" y="398526"/>
                  <a:pt x="5102" y="396648"/>
                  <a:pt x="9234" y="396648"/>
                </a:cubicBezTo>
                <a:lnTo>
                  <a:pt x="63323" y="396648"/>
                </a:lnTo>
                <a:lnTo>
                  <a:pt x="63323" y="9015"/>
                </a:lnTo>
                <a:cubicBezTo>
                  <a:pt x="63323" y="6385"/>
                  <a:pt x="64168" y="4226"/>
                  <a:pt x="65858" y="2535"/>
                </a:cubicBezTo>
                <a:cubicBezTo>
                  <a:pt x="67548" y="845"/>
                  <a:pt x="69708" y="0"/>
                  <a:pt x="72338" y="0"/>
                </a:cubicBezTo>
                <a:close/>
              </a:path>
            </a:pathLst>
          </a:custGeom>
          <a:solidFill>
            <a:srgbClr val="06657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Calibri"/>
              <a:buNone/>
              <a:tabLst/>
              <a:defRPr/>
            </a:pPr>
            <a:endParaRPr kumimoji="0" sz="13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0" name="Google Shape;622;p21">
            <a:extLst>
              <a:ext uri="{FF2B5EF4-FFF2-40B4-BE49-F238E27FC236}">
                <a16:creationId xmlns:a16="http://schemas.microsoft.com/office/drawing/2014/main" id="{F981FC8F-DD88-4094-85BE-B06C4DFD6B89}"/>
              </a:ext>
            </a:extLst>
          </p:cNvPr>
          <p:cNvSpPr/>
          <p:nvPr/>
        </p:nvSpPr>
        <p:spPr>
          <a:xfrm>
            <a:off x="11376843" y="2318488"/>
            <a:ext cx="217933" cy="268449"/>
          </a:xfrm>
          <a:custGeom>
            <a:avLst/>
            <a:gdLst/>
            <a:ahLst/>
            <a:cxnLst/>
            <a:rect l="l" t="t" r="r" b="b"/>
            <a:pathLst>
              <a:path w="409828" h="504825" extrusionOk="0">
                <a:moveTo>
                  <a:pt x="328977" y="322277"/>
                </a:moveTo>
                <a:cubicBezTo>
                  <a:pt x="319210" y="322277"/>
                  <a:pt x="311416" y="325751"/>
                  <a:pt x="305595" y="332700"/>
                </a:cubicBezTo>
                <a:cubicBezTo>
                  <a:pt x="299773" y="339649"/>
                  <a:pt x="296862" y="348476"/>
                  <a:pt x="296862" y="359181"/>
                </a:cubicBezTo>
                <a:cubicBezTo>
                  <a:pt x="296862" y="369886"/>
                  <a:pt x="300289" y="378807"/>
                  <a:pt x="307145" y="385943"/>
                </a:cubicBezTo>
                <a:cubicBezTo>
                  <a:pt x="313999" y="393080"/>
                  <a:pt x="323811" y="396648"/>
                  <a:pt x="336584" y="396648"/>
                </a:cubicBezTo>
                <a:cubicBezTo>
                  <a:pt x="345974" y="396648"/>
                  <a:pt x="353955" y="394113"/>
                  <a:pt x="360529" y="389042"/>
                </a:cubicBezTo>
                <a:cubicBezTo>
                  <a:pt x="367101" y="383971"/>
                  <a:pt x="370388" y="377586"/>
                  <a:pt x="370388" y="369886"/>
                </a:cubicBezTo>
                <a:cubicBezTo>
                  <a:pt x="370388" y="358054"/>
                  <a:pt x="366256" y="347161"/>
                  <a:pt x="357993" y="337207"/>
                </a:cubicBezTo>
                <a:cubicBezTo>
                  <a:pt x="349729" y="327254"/>
                  <a:pt x="340058" y="322277"/>
                  <a:pt x="328977" y="322277"/>
                </a:cubicBezTo>
                <a:close/>
                <a:moveTo>
                  <a:pt x="328977" y="288471"/>
                </a:moveTo>
                <a:cubicBezTo>
                  <a:pt x="352077" y="288471"/>
                  <a:pt x="371327" y="297345"/>
                  <a:pt x="386728" y="315093"/>
                </a:cubicBezTo>
                <a:cubicBezTo>
                  <a:pt x="402127" y="332841"/>
                  <a:pt x="409828" y="356551"/>
                  <a:pt x="409828" y="386225"/>
                </a:cubicBezTo>
                <a:cubicBezTo>
                  <a:pt x="409828" y="397869"/>
                  <a:pt x="408606" y="409278"/>
                  <a:pt x="406165" y="420453"/>
                </a:cubicBezTo>
                <a:cubicBezTo>
                  <a:pt x="403724" y="431627"/>
                  <a:pt x="399874" y="442332"/>
                  <a:pt x="394616" y="452568"/>
                </a:cubicBezTo>
                <a:cubicBezTo>
                  <a:pt x="389357" y="462803"/>
                  <a:pt x="382970" y="471771"/>
                  <a:pt x="375459" y="479471"/>
                </a:cubicBezTo>
                <a:cubicBezTo>
                  <a:pt x="367947" y="487171"/>
                  <a:pt x="358697" y="493322"/>
                  <a:pt x="347711" y="497923"/>
                </a:cubicBezTo>
                <a:cubicBezTo>
                  <a:pt x="336724" y="502524"/>
                  <a:pt x="324752" y="504825"/>
                  <a:pt x="311793" y="504825"/>
                </a:cubicBezTo>
                <a:cubicBezTo>
                  <a:pt x="300147" y="504825"/>
                  <a:pt x="290006" y="503322"/>
                  <a:pt x="281368" y="500318"/>
                </a:cubicBezTo>
                <a:cubicBezTo>
                  <a:pt x="276860" y="498815"/>
                  <a:pt x="272916" y="497407"/>
                  <a:pt x="269536" y="496092"/>
                </a:cubicBezTo>
                <a:lnTo>
                  <a:pt x="280523" y="464259"/>
                </a:lnTo>
                <a:cubicBezTo>
                  <a:pt x="283340" y="465573"/>
                  <a:pt x="286251" y="466606"/>
                  <a:pt x="289256" y="467358"/>
                </a:cubicBezTo>
                <a:cubicBezTo>
                  <a:pt x="296203" y="469799"/>
                  <a:pt x="303247" y="471020"/>
                  <a:pt x="310384" y="471020"/>
                </a:cubicBezTo>
                <a:cubicBezTo>
                  <a:pt x="326160" y="471020"/>
                  <a:pt x="338789" y="465527"/>
                  <a:pt x="348275" y="454540"/>
                </a:cubicBezTo>
                <a:cubicBezTo>
                  <a:pt x="357758" y="443553"/>
                  <a:pt x="364003" y="429890"/>
                  <a:pt x="367008" y="413551"/>
                </a:cubicBezTo>
                <a:lnTo>
                  <a:pt x="366444" y="413551"/>
                </a:lnTo>
                <a:cubicBezTo>
                  <a:pt x="362501" y="417870"/>
                  <a:pt x="356725" y="421345"/>
                  <a:pt x="349119" y="423974"/>
                </a:cubicBezTo>
                <a:cubicBezTo>
                  <a:pt x="341513" y="426603"/>
                  <a:pt x="333578" y="427918"/>
                  <a:pt x="325314" y="427918"/>
                </a:cubicBezTo>
                <a:cubicBezTo>
                  <a:pt x="305406" y="427918"/>
                  <a:pt x="289161" y="421204"/>
                  <a:pt x="276579" y="407776"/>
                </a:cubicBezTo>
                <a:cubicBezTo>
                  <a:pt x="263995" y="394347"/>
                  <a:pt x="257705" y="378149"/>
                  <a:pt x="257705" y="359181"/>
                </a:cubicBezTo>
                <a:cubicBezTo>
                  <a:pt x="257705" y="339461"/>
                  <a:pt x="264466" y="322746"/>
                  <a:pt x="277987" y="309036"/>
                </a:cubicBezTo>
                <a:cubicBezTo>
                  <a:pt x="291510" y="295326"/>
                  <a:pt x="308506" y="288471"/>
                  <a:pt x="328977" y="288471"/>
                </a:cubicBezTo>
                <a:close/>
                <a:moveTo>
                  <a:pt x="320244" y="0"/>
                </a:moveTo>
                <a:lnTo>
                  <a:pt x="354894" y="0"/>
                </a:lnTo>
                <a:lnTo>
                  <a:pt x="354894" y="184238"/>
                </a:lnTo>
                <a:lnTo>
                  <a:pt x="401376" y="184238"/>
                </a:lnTo>
                <a:lnTo>
                  <a:pt x="401376" y="216354"/>
                </a:lnTo>
                <a:lnTo>
                  <a:pt x="269254" y="216354"/>
                </a:lnTo>
                <a:lnTo>
                  <a:pt x="269254" y="184238"/>
                </a:lnTo>
                <a:lnTo>
                  <a:pt x="316300" y="184238"/>
                </a:lnTo>
                <a:lnTo>
                  <a:pt x="316300" y="62540"/>
                </a:lnTo>
                <a:cubicBezTo>
                  <a:pt x="316300" y="61225"/>
                  <a:pt x="316346" y="59441"/>
                  <a:pt x="316441" y="57187"/>
                </a:cubicBezTo>
                <a:cubicBezTo>
                  <a:pt x="316535" y="54934"/>
                  <a:pt x="316581" y="53337"/>
                  <a:pt x="316581" y="52398"/>
                </a:cubicBezTo>
                <a:lnTo>
                  <a:pt x="316581" y="47891"/>
                </a:lnTo>
                <a:lnTo>
                  <a:pt x="316018" y="47891"/>
                </a:lnTo>
                <a:lnTo>
                  <a:pt x="314047" y="51271"/>
                </a:lnTo>
                <a:cubicBezTo>
                  <a:pt x="312543" y="53713"/>
                  <a:pt x="310103" y="56624"/>
                  <a:pt x="306721" y="60004"/>
                </a:cubicBezTo>
                <a:lnTo>
                  <a:pt x="289256" y="76344"/>
                </a:lnTo>
                <a:lnTo>
                  <a:pt x="266155" y="52116"/>
                </a:lnTo>
                <a:close/>
                <a:moveTo>
                  <a:pt x="72339" y="0"/>
                </a:moveTo>
                <a:lnTo>
                  <a:pt x="126428" y="0"/>
                </a:lnTo>
                <a:cubicBezTo>
                  <a:pt x="129057" y="0"/>
                  <a:pt x="131216" y="845"/>
                  <a:pt x="132906" y="2535"/>
                </a:cubicBezTo>
                <a:cubicBezTo>
                  <a:pt x="134597" y="4226"/>
                  <a:pt x="135442" y="6385"/>
                  <a:pt x="135442" y="9015"/>
                </a:cubicBezTo>
                <a:lnTo>
                  <a:pt x="135442" y="396648"/>
                </a:lnTo>
                <a:lnTo>
                  <a:pt x="189531" y="396648"/>
                </a:lnTo>
                <a:cubicBezTo>
                  <a:pt x="192160" y="396648"/>
                  <a:pt x="194319" y="397493"/>
                  <a:pt x="196010" y="399183"/>
                </a:cubicBezTo>
                <a:cubicBezTo>
                  <a:pt x="197700" y="400874"/>
                  <a:pt x="198545" y="403034"/>
                  <a:pt x="198545" y="405663"/>
                </a:cubicBezTo>
                <a:cubicBezTo>
                  <a:pt x="198545" y="407917"/>
                  <a:pt x="197605" y="410170"/>
                  <a:pt x="195728" y="412424"/>
                </a:cubicBezTo>
                <a:lnTo>
                  <a:pt x="105863" y="502290"/>
                </a:lnTo>
                <a:cubicBezTo>
                  <a:pt x="103984" y="503980"/>
                  <a:pt x="101823" y="504825"/>
                  <a:pt x="99383" y="504825"/>
                </a:cubicBezTo>
                <a:cubicBezTo>
                  <a:pt x="97130" y="504825"/>
                  <a:pt x="94969" y="503980"/>
                  <a:pt x="92904" y="502290"/>
                </a:cubicBezTo>
                <a:lnTo>
                  <a:pt x="2756" y="412142"/>
                </a:lnTo>
                <a:cubicBezTo>
                  <a:pt x="-61" y="409137"/>
                  <a:pt x="-719" y="405851"/>
                  <a:pt x="784" y="402282"/>
                </a:cubicBezTo>
                <a:cubicBezTo>
                  <a:pt x="2286" y="398526"/>
                  <a:pt x="5104" y="396648"/>
                  <a:pt x="9236" y="396648"/>
                </a:cubicBezTo>
                <a:lnTo>
                  <a:pt x="63325" y="396648"/>
                </a:lnTo>
                <a:lnTo>
                  <a:pt x="63325" y="9015"/>
                </a:lnTo>
                <a:cubicBezTo>
                  <a:pt x="63325" y="6385"/>
                  <a:pt x="64169" y="4226"/>
                  <a:pt x="65859" y="2535"/>
                </a:cubicBezTo>
                <a:cubicBezTo>
                  <a:pt x="67550" y="845"/>
                  <a:pt x="69709" y="0"/>
                  <a:pt x="72339" y="0"/>
                </a:cubicBezTo>
                <a:close/>
              </a:path>
            </a:pathLst>
          </a:custGeom>
          <a:solidFill>
            <a:srgbClr val="06657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Calibri"/>
              <a:buNone/>
              <a:tabLst/>
              <a:defRPr/>
            </a:pPr>
            <a:endParaRPr kumimoji="0" sz="13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1" name="Google Shape;623;p21">
            <a:extLst>
              <a:ext uri="{FF2B5EF4-FFF2-40B4-BE49-F238E27FC236}">
                <a16:creationId xmlns:a16="http://schemas.microsoft.com/office/drawing/2014/main" id="{F3DC6D99-5491-4C8A-8794-79D9BEFF0576}"/>
              </a:ext>
            </a:extLst>
          </p:cNvPr>
          <p:cNvSpPr/>
          <p:nvPr/>
        </p:nvSpPr>
        <p:spPr>
          <a:xfrm>
            <a:off x="10632279" y="2318489"/>
            <a:ext cx="263772" cy="268449"/>
          </a:xfrm>
          <a:custGeom>
            <a:avLst/>
            <a:gdLst/>
            <a:ahLst/>
            <a:cxnLst/>
            <a:rect l="l" t="t" r="r" b="b"/>
            <a:pathLst>
              <a:path w="496031" h="504825" extrusionOk="0">
                <a:moveTo>
                  <a:pt x="252633" y="432707"/>
                </a:moveTo>
                <a:lnTo>
                  <a:pt x="487016" y="432707"/>
                </a:lnTo>
                <a:cubicBezTo>
                  <a:pt x="489646" y="432707"/>
                  <a:pt x="491805" y="433552"/>
                  <a:pt x="493495" y="435243"/>
                </a:cubicBezTo>
                <a:cubicBezTo>
                  <a:pt x="495185" y="436933"/>
                  <a:pt x="496031" y="439093"/>
                  <a:pt x="496031" y="441722"/>
                </a:cubicBezTo>
                <a:lnTo>
                  <a:pt x="496031" y="495810"/>
                </a:lnTo>
                <a:cubicBezTo>
                  <a:pt x="496031" y="498440"/>
                  <a:pt x="495185" y="500599"/>
                  <a:pt x="493495" y="502290"/>
                </a:cubicBezTo>
                <a:cubicBezTo>
                  <a:pt x="491805" y="503980"/>
                  <a:pt x="489646" y="504825"/>
                  <a:pt x="487016" y="504825"/>
                </a:cubicBezTo>
                <a:lnTo>
                  <a:pt x="252633" y="504825"/>
                </a:lnTo>
                <a:cubicBezTo>
                  <a:pt x="250003" y="504825"/>
                  <a:pt x="247844" y="503980"/>
                  <a:pt x="246154" y="502290"/>
                </a:cubicBezTo>
                <a:cubicBezTo>
                  <a:pt x="244464" y="500599"/>
                  <a:pt x="243618" y="498440"/>
                  <a:pt x="243618" y="495810"/>
                </a:cubicBezTo>
                <a:lnTo>
                  <a:pt x="243618" y="441722"/>
                </a:lnTo>
                <a:cubicBezTo>
                  <a:pt x="243618" y="439093"/>
                  <a:pt x="244464" y="436933"/>
                  <a:pt x="246154" y="435243"/>
                </a:cubicBezTo>
                <a:cubicBezTo>
                  <a:pt x="247844" y="433552"/>
                  <a:pt x="250003" y="432707"/>
                  <a:pt x="252633" y="432707"/>
                </a:cubicBezTo>
                <a:close/>
                <a:moveTo>
                  <a:pt x="252633" y="288471"/>
                </a:moveTo>
                <a:lnTo>
                  <a:pt x="432928" y="288471"/>
                </a:lnTo>
                <a:cubicBezTo>
                  <a:pt x="435557" y="288471"/>
                  <a:pt x="437717" y="289317"/>
                  <a:pt x="439407" y="291007"/>
                </a:cubicBezTo>
                <a:cubicBezTo>
                  <a:pt x="441097" y="292697"/>
                  <a:pt x="441942" y="294857"/>
                  <a:pt x="441942" y="297486"/>
                </a:cubicBezTo>
                <a:lnTo>
                  <a:pt x="441942" y="351574"/>
                </a:lnTo>
                <a:cubicBezTo>
                  <a:pt x="441942" y="354204"/>
                  <a:pt x="441097" y="356364"/>
                  <a:pt x="439407" y="358054"/>
                </a:cubicBezTo>
                <a:cubicBezTo>
                  <a:pt x="437717" y="359744"/>
                  <a:pt x="435557" y="360589"/>
                  <a:pt x="432928" y="360589"/>
                </a:cubicBezTo>
                <a:lnTo>
                  <a:pt x="252633" y="360589"/>
                </a:lnTo>
                <a:cubicBezTo>
                  <a:pt x="250003" y="360589"/>
                  <a:pt x="247844" y="359744"/>
                  <a:pt x="246154" y="358054"/>
                </a:cubicBezTo>
                <a:cubicBezTo>
                  <a:pt x="244464" y="356364"/>
                  <a:pt x="243618" y="354204"/>
                  <a:pt x="243618" y="351574"/>
                </a:cubicBezTo>
                <a:lnTo>
                  <a:pt x="243618" y="297486"/>
                </a:lnTo>
                <a:cubicBezTo>
                  <a:pt x="243618" y="294857"/>
                  <a:pt x="244464" y="292697"/>
                  <a:pt x="246154" y="291007"/>
                </a:cubicBezTo>
                <a:cubicBezTo>
                  <a:pt x="247844" y="289317"/>
                  <a:pt x="250003" y="288471"/>
                  <a:pt x="252633" y="288471"/>
                </a:cubicBezTo>
                <a:close/>
                <a:moveTo>
                  <a:pt x="252633" y="144236"/>
                </a:moveTo>
                <a:lnTo>
                  <a:pt x="378839" y="144236"/>
                </a:lnTo>
                <a:cubicBezTo>
                  <a:pt x="381469" y="144236"/>
                  <a:pt x="383628" y="145081"/>
                  <a:pt x="385318" y="146771"/>
                </a:cubicBezTo>
                <a:cubicBezTo>
                  <a:pt x="387009" y="148461"/>
                  <a:pt x="387854" y="150621"/>
                  <a:pt x="387854" y="153251"/>
                </a:cubicBezTo>
                <a:lnTo>
                  <a:pt x="387854" y="207339"/>
                </a:lnTo>
                <a:cubicBezTo>
                  <a:pt x="387854" y="209968"/>
                  <a:pt x="387009" y="212128"/>
                  <a:pt x="385318" y="213818"/>
                </a:cubicBezTo>
                <a:cubicBezTo>
                  <a:pt x="383628" y="215508"/>
                  <a:pt x="381469" y="216354"/>
                  <a:pt x="378839" y="216354"/>
                </a:cubicBezTo>
                <a:lnTo>
                  <a:pt x="252633" y="216354"/>
                </a:lnTo>
                <a:cubicBezTo>
                  <a:pt x="250003" y="216354"/>
                  <a:pt x="247844" y="215508"/>
                  <a:pt x="246154" y="213818"/>
                </a:cubicBezTo>
                <a:cubicBezTo>
                  <a:pt x="244464" y="212128"/>
                  <a:pt x="243618" y="209968"/>
                  <a:pt x="243618" y="207339"/>
                </a:cubicBezTo>
                <a:lnTo>
                  <a:pt x="243618" y="153251"/>
                </a:lnTo>
                <a:cubicBezTo>
                  <a:pt x="243618" y="150621"/>
                  <a:pt x="244464" y="148461"/>
                  <a:pt x="246154" y="146771"/>
                </a:cubicBezTo>
                <a:cubicBezTo>
                  <a:pt x="247844" y="145081"/>
                  <a:pt x="250003" y="144236"/>
                  <a:pt x="252633" y="144236"/>
                </a:cubicBezTo>
                <a:close/>
                <a:moveTo>
                  <a:pt x="252633" y="0"/>
                </a:moveTo>
                <a:lnTo>
                  <a:pt x="324751" y="0"/>
                </a:lnTo>
                <a:cubicBezTo>
                  <a:pt x="327381" y="0"/>
                  <a:pt x="329540" y="845"/>
                  <a:pt x="331230" y="2535"/>
                </a:cubicBezTo>
                <a:cubicBezTo>
                  <a:pt x="332920" y="4226"/>
                  <a:pt x="333766" y="6385"/>
                  <a:pt x="333766" y="9015"/>
                </a:cubicBezTo>
                <a:lnTo>
                  <a:pt x="333766" y="63103"/>
                </a:lnTo>
                <a:cubicBezTo>
                  <a:pt x="333766" y="65732"/>
                  <a:pt x="332920" y="67892"/>
                  <a:pt x="331230" y="69582"/>
                </a:cubicBezTo>
                <a:cubicBezTo>
                  <a:pt x="329540" y="71273"/>
                  <a:pt x="327381" y="72118"/>
                  <a:pt x="324751" y="72118"/>
                </a:cubicBezTo>
                <a:lnTo>
                  <a:pt x="252633" y="72118"/>
                </a:lnTo>
                <a:cubicBezTo>
                  <a:pt x="250003" y="72118"/>
                  <a:pt x="247844" y="71273"/>
                  <a:pt x="246154" y="69582"/>
                </a:cubicBezTo>
                <a:cubicBezTo>
                  <a:pt x="244464" y="67892"/>
                  <a:pt x="243618" y="65732"/>
                  <a:pt x="243618" y="63103"/>
                </a:cubicBezTo>
                <a:lnTo>
                  <a:pt x="243618" y="9015"/>
                </a:lnTo>
                <a:cubicBezTo>
                  <a:pt x="243618" y="6385"/>
                  <a:pt x="244464" y="4226"/>
                  <a:pt x="246154" y="2535"/>
                </a:cubicBezTo>
                <a:cubicBezTo>
                  <a:pt x="247844" y="845"/>
                  <a:pt x="250003" y="0"/>
                  <a:pt x="252633" y="0"/>
                </a:cubicBezTo>
                <a:close/>
                <a:moveTo>
                  <a:pt x="72339" y="0"/>
                </a:moveTo>
                <a:lnTo>
                  <a:pt x="126427" y="0"/>
                </a:lnTo>
                <a:cubicBezTo>
                  <a:pt x="129056" y="0"/>
                  <a:pt x="131216" y="845"/>
                  <a:pt x="132906" y="2535"/>
                </a:cubicBezTo>
                <a:cubicBezTo>
                  <a:pt x="134596" y="4226"/>
                  <a:pt x="135442" y="6385"/>
                  <a:pt x="135442" y="9015"/>
                </a:cubicBezTo>
                <a:lnTo>
                  <a:pt x="135442" y="396648"/>
                </a:lnTo>
                <a:lnTo>
                  <a:pt x="189530" y="396648"/>
                </a:lnTo>
                <a:cubicBezTo>
                  <a:pt x="192159" y="396648"/>
                  <a:pt x="194319" y="397493"/>
                  <a:pt x="196009" y="399183"/>
                </a:cubicBezTo>
                <a:cubicBezTo>
                  <a:pt x="197700" y="400874"/>
                  <a:pt x="198545" y="403034"/>
                  <a:pt x="198545" y="405663"/>
                </a:cubicBezTo>
                <a:cubicBezTo>
                  <a:pt x="198545" y="407917"/>
                  <a:pt x="197605" y="410170"/>
                  <a:pt x="195728" y="412424"/>
                </a:cubicBezTo>
                <a:lnTo>
                  <a:pt x="105862" y="502290"/>
                </a:lnTo>
                <a:cubicBezTo>
                  <a:pt x="103984" y="503980"/>
                  <a:pt x="101824" y="504825"/>
                  <a:pt x="99382" y="504825"/>
                </a:cubicBezTo>
                <a:cubicBezTo>
                  <a:pt x="97129" y="504825"/>
                  <a:pt x="94969" y="503980"/>
                  <a:pt x="92903" y="502290"/>
                </a:cubicBezTo>
                <a:lnTo>
                  <a:pt x="2756" y="412142"/>
                </a:lnTo>
                <a:cubicBezTo>
                  <a:pt x="-61" y="409137"/>
                  <a:pt x="-719" y="405851"/>
                  <a:pt x="784" y="402282"/>
                </a:cubicBezTo>
                <a:cubicBezTo>
                  <a:pt x="2286" y="398526"/>
                  <a:pt x="5104" y="396648"/>
                  <a:pt x="9235" y="396648"/>
                </a:cubicBezTo>
                <a:lnTo>
                  <a:pt x="63323" y="396648"/>
                </a:lnTo>
                <a:lnTo>
                  <a:pt x="63323" y="9015"/>
                </a:lnTo>
                <a:cubicBezTo>
                  <a:pt x="63323" y="6385"/>
                  <a:pt x="64169" y="4226"/>
                  <a:pt x="65859" y="2535"/>
                </a:cubicBezTo>
                <a:cubicBezTo>
                  <a:pt x="67549" y="845"/>
                  <a:pt x="69709" y="0"/>
                  <a:pt x="72339" y="0"/>
                </a:cubicBezTo>
                <a:close/>
              </a:path>
            </a:pathLst>
          </a:custGeom>
          <a:solidFill>
            <a:srgbClr val="06657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Calibri"/>
              <a:buNone/>
              <a:tabLst/>
              <a:defRPr/>
            </a:pPr>
            <a:endParaRPr kumimoji="0" sz="13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2" name="Google Shape;624;p21">
            <a:extLst>
              <a:ext uri="{FF2B5EF4-FFF2-40B4-BE49-F238E27FC236}">
                <a16:creationId xmlns:a16="http://schemas.microsoft.com/office/drawing/2014/main" id="{77D9C6CA-17DC-4618-9C3E-FB59187BFCAA}"/>
              </a:ext>
            </a:extLst>
          </p:cNvPr>
          <p:cNvSpPr/>
          <p:nvPr/>
        </p:nvSpPr>
        <p:spPr>
          <a:xfrm>
            <a:off x="11002028" y="2318489"/>
            <a:ext cx="263772" cy="268449"/>
          </a:xfrm>
          <a:custGeom>
            <a:avLst/>
            <a:gdLst/>
            <a:ahLst/>
            <a:cxnLst/>
            <a:rect l="l" t="t" r="r" b="b"/>
            <a:pathLst>
              <a:path w="496030" h="504825" extrusionOk="0">
                <a:moveTo>
                  <a:pt x="252632" y="432707"/>
                </a:moveTo>
                <a:lnTo>
                  <a:pt x="324750" y="432707"/>
                </a:lnTo>
                <a:cubicBezTo>
                  <a:pt x="327379" y="432707"/>
                  <a:pt x="329539" y="433552"/>
                  <a:pt x="331229" y="435243"/>
                </a:cubicBezTo>
                <a:cubicBezTo>
                  <a:pt x="332919" y="436933"/>
                  <a:pt x="333765" y="439093"/>
                  <a:pt x="333765" y="441722"/>
                </a:cubicBezTo>
                <a:lnTo>
                  <a:pt x="333765" y="495810"/>
                </a:lnTo>
                <a:cubicBezTo>
                  <a:pt x="333765" y="498440"/>
                  <a:pt x="332919" y="500599"/>
                  <a:pt x="331229" y="502290"/>
                </a:cubicBezTo>
                <a:cubicBezTo>
                  <a:pt x="329539" y="503980"/>
                  <a:pt x="327379" y="504825"/>
                  <a:pt x="324750" y="504825"/>
                </a:cubicBezTo>
                <a:lnTo>
                  <a:pt x="252632" y="504825"/>
                </a:lnTo>
                <a:cubicBezTo>
                  <a:pt x="250003" y="504825"/>
                  <a:pt x="247843" y="503980"/>
                  <a:pt x="246153" y="502290"/>
                </a:cubicBezTo>
                <a:cubicBezTo>
                  <a:pt x="244463" y="500599"/>
                  <a:pt x="243617" y="498440"/>
                  <a:pt x="243617" y="495810"/>
                </a:cubicBezTo>
                <a:lnTo>
                  <a:pt x="243617" y="441722"/>
                </a:lnTo>
                <a:cubicBezTo>
                  <a:pt x="243617" y="439093"/>
                  <a:pt x="244463" y="436933"/>
                  <a:pt x="246153" y="435243"/>
                </a:cubicBezTo>
                <a:cubicBezTo>
                  <a:pt x="247843" y="433552"/>
                  <a:pt x="250003" y="432707"/>
                  <a:pt x="252632" y="432707"/>
                </a:cubicBezTo>
                <a:close/>
                <a:moveTo>
                  <a:pt x="252632" y="288471"/>
                </a:moveTo>
                <a:lnTo>
                  <a:pt x="378838" y="288471"/>
                </a:lnTo>
                <a:cubicBezTo>
                  <a:pt x="381467" y="288471"/>
                  <a:pt x="383627" y="289317"/>
                  <a:pt x="385318" y="291007"/>
                </a:cubicBezTo>
                <a:cubicBezTo>
                  <a:pt x="387009" y="292697"/>
                  <a:pt x="387854" y="294857"/>
                  <a:pt x="387854" y="297486"/>
                </a:cubicBezTo>
                <a:lnTo>
                  <a:pt x="387854" y="351574"/>
                </a:lnTo>
                <a:cubicBezTo>
                  <a:pt x="387854" y="354204"/>
                  <a:pt x="387009" y="356364"/>
                  <a:pt x="385318" y="358054"/>
                </a:cubicBezTo>
                <a:cubicBezTo>
                  <a:pt x="383627" y="359744"/>
                  <a:pt x="381467" y="360589"/>
                  <a:pt x="378838" y="360589"/>
                </a:cubicBezTo>
                <a:lnTo>
                  <a:pt x="252632" y="360589"/>
                </a:lnTo>
                <a:cubicBezTo>
                  <a:pt x="250003" y="360589"/>
                  <a:pt x="247843" y="359744"/>
                  <a:pt x="246153" y="358054"/>
                </a:cubicBezTo>
                <a:cubicBezTo>
                  <a:pt x="244463" y="356364"/>
                  <a:pt x="243617" y="354204"/>
                  <a:pt x="243617" y="351574"/>
                </a:cubicBezTo>
                <a:lnTo>
                  <a:pt x="243617" y="297486"/>
                </a:lnTo>
                <a:cubicBezTo>
                  <a:pt x="243617" y="294857"/>
                  <a:pt x="244463" y="292697"/>
                  <a:pt x="246153" y="291007"/>
                </a:cubicBezTo>
                <a:cubicBezTo>
                  <a:pt x="247843" y="289317"/>
                  <a:pt x="250003" y="288471"/>
                  <a:pt x="252632" y="288471"/>
                </a:cubicBezTo>
                <a:close/>
                <a:moveTo>
                  <a:pt x="252632" y="144236"/>
                </a:moveTo>
                <a:lnTo>
                  <a:pt x="432927" y="144236"/>
                </a:lnTo>
                <a:cubicBezTo>
                  <a:pt x="435556" y="144236"/>
                  <a:pt x="437716" y="145081"/>
                  <a:pt x="439406" y="146771"/>
                </a:cubicBezTo>
                <a:cubicBezTo>
                  <a:pt x="441097" y="148461"/>
                  <a:pt x="441941" y="150621"/>
                  <a:pt x="441941" y="153251"/>
                </a:cubicBezTo>
                <a:lnTo>
                  <a:pt x="441941" y="207339"/>
                </a:lnTo>
                <a:cubicBezTo>
                  <a:pt x="441941" y="209968"/>
                  <a:pt x="441097" y="212128"/>
                  <a:pt x="439406" y="213818"/>
                </a:cubicBezTo>
                <a:cubicBezTo>
                  <a:pt x="437716" y="215508"/>
                  <a:pt x="435556" y="216354"/>
                  <a:pt x="432927" y="216354"/>
                </a:cubicBezTo>
                <a:lnTo>
                  <a:pt x="252632" y="216354"/>
                </a:lnTo>
                <a:cubicBezTo>
                  <a:pt x="250003" y="216354"/>
                  <a:pt x="247843" y="215508"/>
                  <a:pt x="246153" y="213818"/>
                </a:cubicBezTo>
                <a:cubicBezTo>
                  <a:pt x="244463" y="212128"/>
                  <a:pt x="243617" y="209968"/>
                  <a:pt x="243617" y="207339"/>
                </a:cubicBezTo>
                <a:lnTo>
                  <a:pt x="243617" y="153251"/>
                </a:lnTo>
                <a:cubicBezTo>
                  <a:pt x="243617" y="150621"/>
                  <a:pt x="244463" y="148461"/>
                  <a:pt x="246153" y="146771"/>
                </a:cubicBezTo>
                <a:cubicBezTo>
                  <a:pt x="247843" y="145081"/>
                  <a:pt x="250003" y="144236"/>
                  <a:pt x="252632" y="144236"/>
                </a:cubicBezTo>
                <a:close/>
                <a:moveTo>
                  <a:pt x="252632" y="0"/>
                </a:moveTo>
                <a:lnTo>
                  <a:pt x="487015" y="0"/>
                </a:lnTo>
                <a:cubicBezTo>
                  <a:pt x="489644" y="0"/>
                  <a:pt x="491804" y="845"/>
                  <a:pt x="493494" y="2535"/>
                </a:cubicBezTo>
                <a:cubicBezTo>
                  <a:pt x="495184" y="4226"/>
                  <a:pt x="496030" y="6385"/>
                  <a:pt x="496030" y="9015"/>
                </a:cubicBezTo>
                <a:lnTo>
                  <a:pt x="496030" y="63103"/>
                </a:lnTo>
                <a:cubicBezTo>
                  <a:pt x="496030" y="65732"/>
                  <a:pt x="495184" y="67892"/>
                  <a:pt x="493494" y="69582"/>
                </a:cubicBezTo>
                <a:cubicBezTo>
                  <a:pt x="491804" y="71273"/>
                  <a:pt x="489644" y="72118"/>
                  <a:pt x="487015" y="72118"/>
                </a:cubicBezTo>
                <a:lnTo>
                  <a:pt x="252632" y="72118"/>
                </a:lnTo>
                <a:cubicBezTo>
                  <a:pt x="250003" y="72118"/>
                  <a:pt x="247843" y="71273"/>
                  <a:pt x="246153" y="69582"/>
                </a:cubicBezTo>
                <a:cubicBezTo>
                  <a:pt x="244463" y="67892"/>
                  <a:pt x="243617" y="65732"/>
                  <a:pt x="243617" y="63103"/>
                </a:cubicBezTo>
                <a:lnTo>
                  <a:pt x="243617" y="9015"/>
                </a:lnTo>
                <a:cubicBezTo>
                  <a:pt x="243617" y="6385"/>
                  <a:pt x="244463" y="4226"/>
                  <a:pt x="246153" y="2535"/>
                </a:cubicBezTo>
                <a:cubicBezTo>
                  <a:pt x="247843" y="845"/>
                  <a:pt x="250003" y="0"/>
                  <a:pt x="252632" y="0"/>
                </a:cubicBezTo>
                <a:close/>
                <a:moveTo>
                  <a:pt x="72338" y="0"/>
                </a:moveTo>
                <a:lnTo>
                  <a:pt x="126426" y="0"/>
                </a:lnTo>
                <a:cubicBezTo>
                  <a:pt x="129054" y="0"/>
                  <a:pt x="131215" y="845"/>
                  <a:pt x="132905" y="2535"/>
                </a:cubicBezTo>
                <a:cubicBezTo>
                  <a:pt x="134595" y="4226"/>
                  <a:pt x="135441" y="6385"/>
                  <a:pt x="135441" y="9015"/>
                </a:cubicBezTo>
                <a:lnTo>
                  <a:pt x="135441" y="396648"/>
                </a:lnTo>
                <a:lnTo>
                  <a:pt x="189529" y="396648"/>
                </a:lnTo>
                <a:cubicBezTo>
                  <a:pt x="192158" y="396648"/>
                  <a:pt x="194318" y="397493"/>
                  <a:pt x="196009" y="399183"/>
                </a:cubicBezTo>
                <a:cubicBezTo>
                  <a:pt x="197699" y="400874"/>
                  <a:pt x="198544" y="403034"/>
                  <a:pt x="198544" y="405663"/>
                </a:cubicBezTo>
                <a:cubicBezTo>
                  <a:pt x="198544" y="407917"/>
                  <a:pt x="197605" y="410170"/>
                  <a:pt x="195727" y="412424"/>
                </a:cubicBezTo>
                <a:lnTo>
                  <a:pt x="105861" y="502290"/>
                </a:lnTo>
                <a:cubicBezTo>
                  <a:pt x="103983" y="503980"/>
                  <a:pt x="101824" y="504825"/>
                  <a:pt x="99382" y="504825"/>
                </a:cubicBezTo>
                <a:cubicBezTo>
                  <a:pt x="97128" y="504825"/>
                  <a:pt x="94968" y="503980"/>
                  <a:pt x="92902" y="502290"/>
                </a:cubicBezTo>
                <a:lnTo>
                  <a:pt x="2755" y="412142"/>
                </a:lnTo>
                <a:cubicBezTo>
                  <a:pt x="-62" y="409137"/>
                  <a:pt x="-719" y="405851"/>
                  <a:pt x="783" y="402282"/>
                </a:cubicBezTo>
                <a:cubicBezTo>
                  <a:pt x="2285" y="398526"/>
                  <a:pt x="5102" y="396648"/>
                  <a:pt x="9234" y="396648"/>
                </a:cubicBezTo>
                <a:lnTo>
                  <a:pt x="63322" y="396648"/>
                </a:lnTo>
                <a:lnTo>
                  <a:pt x="63322" y="9015"/>
                </a:lnTo>
                <a:cubicBezTo>
                  <a:pt x="63322" y="6385"/>
                  <a:pt x="64168" y="4226"/>
                  <a:pt x="65858" y="2535"/>
                </a:cubicBezTo>
                <a:cubicBezTo>
                  <a:pt x="67548" y="845"/>
                  <a:pt x="69709" y="0"/>
                  <a:pt x="72338" y="0"/>
                </a:cubicBezTo>
                <a:close/>
              </a:path>
            </a:pathLst>
          </a:custGeom>
          <a:solidFill>
            <a:srgbClr val="06657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Calibri"/>
              <a:buNone/>
              <a:tabLst/>
              <a:defRPr/>
            </a:pPr>
            <a:endParaRPr kumimoji="0" sz="13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3" name="Google Shape;625;p21">
            <a:extLst>
              <a:ext uri="{FF2B5EF4-FFF2-40B4-BE49-F238E27FC236}">
                <a16:creationId xmlns:a16="http://schemas.microsoft.com/office/drawing/2014/main" id="{7ACD1953-8476-4192-856D-C35B69D9628A}"/>
              </a:ext>
            </a:extLst>
          </p:cNvPr>
          <p:cNvSpPr/>
          <p:nvPr/>
        </p:nvSpPr>
        <p:spPr>
          <a:xfrm>
            <a:off x="11098711" y="2642654"/>
            <a:ext cx="143212" cy="249293"/>
          </a:xfrm>
          <a:custGeom>
            <a:avLst/>
            <a:gdLst/>
            <a:ahLst/>
            <a:cxnLst/>
            <a:rect l="l" t="t" r="r" b="b"/>
            <a:pathLst>
              <a:path w="269315" h="468803" extrusionOk="0">
                <a:moveTo>
                  <a:pt x="95499" y="0"/>
                </a:moveTo>
                <a:lnTo>
                  <a:pt x="164237" y="0"/>
                </a:lnTo>
                <a:lnTo>
                  <a:pt x="164237" y="119445"/>
                </a:lnTo>
                <a:lnTo>
                  <a:pt x="258047" y="119445"/>
                </a:lnTo>
                <a:lnTo>
                  <a:pt x="258047" y="190436"/>
                </a:lnTo>
                <a:lnTo>
                  <a:pt x="163955" y="190436"/>
                </a:lnTo>
                <a:lnTo>
                  <a:pt x="163955" y="336362"/>
                </a:lnTo>
                <a:cubicBezTo>
                  <a:pt x="163955" y="341996"/>
                  <a:pt x="164565" y="347255"/>
                  <a:pt x="165786" y="352138"/>
                </a:cubicBezTo>
                <a:cubicBezTo>
                  <a:pt x="167006" y="357021"/>
                  <a:pt x="169120" y="361951"/>
                  <a:pt x="172125" y="366928"/>
                </a:cubicBezTo>
                <a:cubicBezTo>
                  <a:pt x="175129" y="371905"/>
                  <a:pt x="179777" y="375802"/>
                  <a:pt x="186069" y="378619"/>
                </a:cubicBezTo>
                <a:cubicBezTo>
                  <a:pt x="192361" y="381436"/>
                  <a:pt x="200014" y="382750"/>
                  <a:pt x="209029" y="382563"/>
                </a:cubicBezTo>
                <a:cubicBezTo>
                  <a:pt x="223678" y="382187"/>
                  <a:pt x="236260" y="379464"/>
                  <a:pt x="246778" y="374393"/>
                </a:cubicBezTo>
                <a:lnTo>
                  <a:pt x="269315" y="441159"/>
                </a:lnTo>
                <a:cubicBezTo>
                  <a:pt x="264995" y="447732"/>
                  <a:pt x="254571" y="453929"/>
                  <a:pt x="238046" y="459751"/>
                </a:cubicBezTo>
                <a:cubicBezTo>
                  <a:pt x="221518" y="465573"/>
                  <a:pt x="204897" y="468578"/>
                  <a:pt x="188182" y="468766"/>
                </a:cubicBezTo>
                <a:cubicBezTo>
                  <a:pt x="168649" y="469142"/>
                  <a:pt x="150761" y="466700"/>
                  <a:pt x="134517" y="461442"/>
                </a:cubicBezTo>
                <a:cubicBezTo>
                  <a:pt x="118270" y="456183"/>
                  <a:pt x="104889" y="449234"/>
                  <a:pt x="94372" y="440595"/>
                </a:cubicBezTo>
                <a:cubicBezTo>
                  <a:pt x="83855" y="431956"/>
                  <a:pt x="74935" y="422002"/>
                  <a:pt x="67610" y="410734"/>
                </a:cubicBezTo>
                <a:cubicBezTo>
                  <a:pt x="60286" y="399465"/>
                  <a:pt x="55074" y="388197"/>
                  <a:pt x="51975" y="376928"/>
                </a:cubicBezTo>
                <a:cubicBezTo>
                  <a:pt x="48876" y="365660"/>
                  <a:pt x="47327" y="354580"/>
                  <a:pt x="47327" y="343687"/>
                </a:cubicBezTo>
                <a:lnTo>
                  <a:pt x="47327" y="190436"/>
                </a:lnTo>
                <a:lnTo>
                  <a:pt x="0" y="190436"/>
                </a:lnTo>
                <a:lnTo>
                  <a:pt x="0" y="129869"/>
                </a:lnTo>
                <a:cubicBezTo>
                  <a:pt x="13522" y="124985"/>
                  <a:pt x="25635" y="118459"/>
                  <a:pt x="36340" y="110289"/>
                </a:cubicBezTo>
                <a:cubicBezTo>
                  <a:pt x="47045" y="102120"/>
                  <a:pt x="55590" y="93669"/>
                  <a:pt x="61976" y="84936"/>
                </a:cubicBezTo>
                <a:cubicBezTo>
                  <a:pt x="68361" y="76203"/>
                  <a:pt x="73807" y="66624"/>
                  <a:pt x="78315" y="56201"/>
                </a:cubicBezTo>
                <a:cubicBezTo>
                  <a:pt x="82823" y="45778"/>
                  <a:pt x="86015" y="36481"/>
                  <a:pt x="87893" y="28312"/>
                </a:cubicBezTo>
                <a:cubicBezTo>
                  <a:pt x="89770" y="20142"/>
                  <a:pt x="91179" y="11832"/>
                  <a:pt x="92119" y="3381"/>
                </a:cubicBezTo>
                <a:cubicBezTo>
                  <a:pt x="92306" y="2441"/>
                  <a:pt x="92728" y="1643"/>
                  <a:pt x="93386" y="986"/>
                </a:cubicBezTo>
                <a:cubicBezTo>
                  <a:pt x="94043" y="329"/>
                  <a:pt x="94748" y="0"/>
                  <a:pt x="95499" y="0"/>
                </a:cubicBezTo>
                <a:close/>
              </a:path>
            </a:pathLst>
          </a:custGeom>
          <a:solidFill>
            <a:srgbClr val="06657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Calibri"/>
              <a:buNone/>
              <a:tabLst/>
              <a:defRPr/>
            </a:pPr>
            <a:endParaRPr kumimoji="0" sz="13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4" name="Google Shape;626;p21">
            <a:extLst>
              <a:ext uri="{FF2B5EF4-FFF2-40B4-BE49-F238E27FC236}">
                <a16:creationId xmlns:a16="http://schemas.microsoft.com/office/drawing/2014/main" id="{0CC62B4A-5420-4126-A1A0-03BB980F0AA2}"/>
              </a:ext>
            </a:extLst>
          </p:cNvPr>
          <p:cNvSpPr/>
          <p:nvPr/>
        </p:nvSpPr>
        <p:spPr>
          <a:xfrm>
            <a:off x="8064673" y="2661829"/>
            <a:ext cx="230100" cy="230099"/>
          </a:xfrm>
          <a:custGeom>
            <a:avLst/>
            <a:gdLst/>
            <a:ahLst/>
            <a:cxnLst/>
            <a:rect l="l" t="t" r="r" b="b"/>
            <a:pathLst>
              <a:path w="432708" h="432707" extrusionOk="0">
                <a:moveTo>
                  <a:pt x="81133" y="0"/>
                </a:moveTo>
                <a:lnTo>
                  <a:pt x="351575" y="0"/>
                </a:lnTo>
                <a:cubicBezTo>
                  <a:pt x="373924" y="0"/>
                  <a:pt x="393034" y="7935"/>
                  <a:pt x="408903" y="23804"/>
                </a:cubicBezTo>
                <a:cubicBezTo>
                  <a:pt x="424773" y="39674"/>
                  <a:pt x="432708" y="58783"/>
                  <a:pt x="432708" y="81132"/>
                </a:cubicBezTo>
                <a:lnTo>
                  <a:pt x="432708" y="351575"/>
                </a:lnTo>
                <a:cubicBezTo>
                  <a:pt x="432708" y="373924"/>
                  <a:pt x="424773" y="393033"/>
                  <a:pt x="408903" y="408902"/>
                </a:cubicBezTo>
                <a:cubicBezTo>
                  <a:pt x="393034" y="424772"/>
                  <a:pt x="373924" y="432707"/>
                  <a:pt x="351575" y="432707"/>
                </a:cubicBezTo>
                <a:lnTo>
                  <a:pt x="81133" y="432707"/>
                </a:lnTo>
                <a:cubicBezTo>
                  <a:pt x="58784" y="432707"/>
                  <a:pt x="39674" y="424772"/>
                  <a:pt x="23805" y="408902"/>
                </a:cubicBezTo>
                <a:cubicBezTo>
                  <a:pt x="7935" y="393033"/>
                  <a:pt x="0" y="373924"/>
                  <a:pt x="0" y="351575"/>
                </a:cubicBezTo>
                <a:lnTo>
                  <a:pt x="0" y="81132"/>
                </a:lnTo>
                <a:cubicBezTo>
                  <a:pt x="0" y="58783"/>
                  <a:pt x="7935" y="39674"/>
                  <a:pt x="23805" y="23804"/>
                </a:cubicBezTo>
                <a:cubicBezTo>
                  <a:pt x="39674" y="7935"/>
                  <a:pt x="58784" y="0"/>
                  <a:pt x="81133" y="0"/>
                </a:cubicBezTo>
                <a:close/>
                <a:moveTo>
                  <a:pt x="309318" y="36059"/>
                </a:moveTo>
                <a:cubicBezTo>
                  <a:pt x="303684" y="36059"/>
                  <a:pt x="299083" y="39345"/>
                  <a:pt x="295515" y="45919"/>
                </a:cubicBezTo>
                <a:lnTo>
                  <a:pt x="179731" y="251286"/>
                </a:lnTo>
                <a:cubicBezTo>
                  <a:pt x="179920" y="251661"/>
                  <a:pt x="204522" y="296829"/>
                  <a:pt x="253540" y="386788"/>
                </a:cubicBezTo>
                <a:cubicBezTo>
                  <a:pt x="257296" y="393362"/>
                  <a:pt x="262179" y="396648"/>
                  <a:pt x="268189" y="396648"/>
                </a:cubicBezTo>
                <a:lnTo>
                  <a:pt x="320023" y="396648"/>
                </a:lnTo>
                <a:cubicBezTo>
                  <a:pt x="323404" y="396648"/>
                  <a:pt x="325752" y="395521"/>
                  <a:pt x="327066" y="393268"/>
                </a:cubicBezTo>
                <a:cubicBezTo>
                  <a:pt x="328568" y="390826"/>
                  <a:pt x="328475" y="388197"/>
                  <a:pt x="326785" y="385380"/>
                </a:cubicBezTo>
                <a:lnTo>
                  <a:pt x="253540" y="251286"/>
                </a:lnTo>
                <a:lnTo>
                  <a:pt x="253540" y="251004"/>
                </a:lnTo>
                <a:lnTo>
                  <a:pt x="368759" y="47327"/>
                </a:lnTo>
                <a:cubicBezTo>
                  <a:pt x="370261" y="44322"/>
                  <a:pt x="370261" y="41693"/>
                  <a:pt x="368759" y="39439"/>
                </a:cubicBezTo>
                <a:cubicBezTo>
                  <a:pt x="367444" y="37186"/>
                  <a:pt x="365191" y="36059"/>
                  <a:pt x="361998" y="36059"/>
                </a:cubicBezTo>
                <a:lnTo>
                  <a:pt x="309318" y="36059"/>
                </a:lnTo>
                <a:close/>
                <a:moveTo>
                  <a:pt x="90993" y="107332"/>
                </a:moveTo>
                <a:cubicBezTo>
                  <a:pt x="87612" y="107332"/>
                  <a:pt x="85171" y="108364"/>
                  <a:pt x="83668" y="110430"/>
                </a:cubicBezTo>
                <a:cubicBezTo>
                  <a:pt x="82353" y="112684"/>
                  <a:pt x="82448" y="115407"/>
                  <a:pt x="83950" y="118600"/>
                </a:cubicBezTo>
                <a:lnTo>
                  <a:pt x="119164" y="179449"/>
                </a:lnTo>
                <a:lnTo>
                  <a:pt x="119164" y="179731"/>
                </a:lnTo>
                <a:lnTo>
                  <a:pt x="63948" y="277203"/>
                </a:lnTo>
                <a:cubicBezTo>
                  <a:pt x="62258" y="279832"/>
                  <a:pt x="62258" y="282461"/>
                  <a:pt x="63948" y="285091"/>
                </a:cubicBezTo>
                <a:cubicBezTo>
                  <a:pt x="65451" y="287532"/>
                  <a:pt x="67704" y="288753"/>
                  <a:pt x="70710" y="288753"/>
                </a:cubicBezTo>
                <a:lnTo>
                  <a:pt x="122826" y="288753"/>
                </a:lnTo>
                <a:cubicBezTo>
                  <a:pt x="128648" y="288753"/>
                  <a:pt x="133343" y="285373"/>
                  <a:pt x="136912" y="278612"/>
                </a:cubicBezTo>
                <a:lnTo>
                  <a:pt x="192972" y="179449"/>
                </a:lnTo>
                <a:cubicBezTo>
                  <a:pt x="192972" y="179262"/>
                  <a:pt x="181140" y="158415"/>
                  <a:pt x="157476" y="116910"/>
                </a:cubicBezTo>
                <a:cubicBezTo>
                  <a:pt x="153533" y="110524"/>
                  <a:pt x="148650" y="107332"/>
                  <a:pt x="142828" y="107332"/>
                </a:cubicBezTo>
                <a:lnTo>
                  <a:pt x="90993" y="107332"/>
                </a:lnTo>
                <a:close/>
              </a:path>
            </a:pathLst>
          </a:custGeom>
          <a:solidFill>
            <a:srgbClr val="06657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Calibri"/>
              <a:buNone/>
              <a:tabLst/>
              <a:defRPr/>
            </a:pPr>
            <a:endParaRPr kumimoji="0" sz="13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5" name="Google Shape;627;p21">
            <a:extLst>
              <a:ext uri="{FF2B5EF4-FFF2-40B4-BE49-F238E27FC236}">
                <a16:creationId xmlns:a16="http://schemas.microsoft.com/office/drawing/2014/main" id="{982B878C-27CC-42D2-AC91-E172AD78A957}"/>
              </a:ext>
            </a:extLst>
          </p:cNvPr>
          <p:cNvSpPr/>
          <p:nvPr/>
        </p:nvSpPr>
        <p:spPr>
          <a:xfrm>
            <a:off x="9447440" y="2661829"/>
            <a:ext cx="230099" cy="230099"/>
          </a:xfrm>
          <a:custGeom>
            <a:avLst/>
            <a:gdLst/>
            <a:ahLst/>
            <a:cxnLst/>
            <a:rect l="l" t="t" r="r" b="b"/>
            <a:pathLst>
              <a:path w="432707" h="432707" extrusionOk="0">
                <a:moveTo>
                  <a:pt x="55497" y="0"/>
                </a:moveTo>
                <a:lnTo>
                  <a:pt x="377210" y="0"/>
                </a:lnTo>
                <a:cubicBezTo>
                  <a:pt x="392423" y="0"/>
                  <a:pt x="405475" y="5446"/>
                  <a:pt x="416368" y="16339"/>
                </a:cubicBezTo>
                <a:cubicBezTo>
                  <a:pt x="427261" y="27232"/>
                  <a:pt x="432707" y="40285"/>
                  <a:pt x="432707" y="55497"/>
                </a:cubicBezTo>
                <a:lnTo>
                  <a:pt x="432707" y="377210"/>
                </a:lnTo>
                <a:cubicBezTo>
                  <a:pt x="432707" y="392422"/>
                  <a:pt x="427261" y="405475"/>
                  <a:pt x="416368" y="416368"/>
                </a:cubicBezTo>
                <a:cubicBezTo>
                  <a:pt x="405475" y="427261"/>
                  <a:pt x="392423" y="432707"/>
                  <a:pt x="377210" y="432707"/>
                </a:cubicBezTo>
                <a:lnTo>
                  <a:pt x="55497" y="432707"/>
                </a:lnTo>
                <a:cubicBezTo>
                  <a:pt x="40285" y="432707"/>
                  <a:pt x="27232" y="427261"/>
                  <a:pt x="16339" y="416368"/>
                </a:cubicBezTo>
                <a:cubicBezTo>
                  <a:pt x="5446" y="405475"/>
                  <a:pt x="0" y="392422"/>
                  <a:pt x="0" y="377210"/>
                </a:cubicBezTo>
                <a:lnTo>
                  <a:pt x="0" y="55497"/>
                </a:lnTo>
                <a:cubicBezTo>
                  <a:pt x="0" y="40285"/>
                  <a:pt x="5446" y="27232"/>
                  <a:pt x="16339" y="16339"/>
                </a:cubicBezTo>
                <a:cubicBezTo>
                  <a:pt x="27232" y="5446"/>
                  <a:pt x="40285" y="0"/>
                  <a:pt x="55497" y="0"/>
                </a:cubicBezTo>
                <a:close/>
                <a:moveTo>
                  <a:pt x="315234" y="48172"/>
                </a:moveTo>
                <a:cubicBezTo>
                  <a:pt x="309788" y="48172"/>
                  <a:pt x="305186" y="50097"/>
                  <a:pt x="301430" y="53947"/>
                </a:cubicBezTo>
                <a:cubicBezTo>
                  <a:pt x="297674" y="57797"/>
                  <a:pt x="295796" y="62352"/>
                  <a:pt x="295796" y="67611"/>
                </a:cubicBezTo>
                <a:lnTo>
                  <a:pt x="295796" y="114093"/>
                </a:lnTo>
                <a:cubicBezTo>
                  <a:pt x="295796" y="119539"/>
                  <a:pt x="297674" y="124140"/>
                  <a:pt x="301430" y="127896"/>
                </a:cubicBezTo>
                <a:cubicBezTo>
                  <a:pt x="305186" y="131653"/>
                  <a:pt x="309788" y="133531"/>
                  <a:pt x="315234" y="133531"/>
                </a:cubicBezTo>
                <a:lnTo>
                  <a:pt x="364252" y="133531"/>
                </a:lnTo>
                <a:cubicBezTo>
                  <a:pt x="369698" y="133531"/>
                  <a:pt x="374299" y="131653"/>
                  <a:pt x="378055" y="127896"/>
                </a:cubicBezTo>
                <a:cubicBezTo>
                  <a:pt x="381811" y="124140"/>
                  <a:pt x="383690" y="119539"/>
                  <a:pt x="383690" y="114093"/>
                </a:cubicBezTo>
                <a:lnTo>
                  <a:pt x="383690" y="67611"/>
                </a:lnTo>
                <a:cubicBezTo>
                  <a:pt x="383690" y="62352"/>
                  <a:pt x="381811" y="57797"/>
                  <a:pt x="378055" y="53947"/>
                </a:cubicBezTo>
                <a:cubicBezTo>
                  <a:pt x="374299" y="50097"/>
                  <a:pt x="369698" y="48172"/>
                  <a:pt x="364252" y="48172"/>
                </a:cubicBezTo>
                <a:lnTo>
                  <a:pt x="315234" y="48172"/>
                </a:lnTo>
                <a:close/>
                <a:moveTo>
                  <a:pt x="216636" y="131277"/>
                </a:moveTo>
                <a:cubicBezTo>
                  <a:pt x="192784" y="131277"/>
                  <a:pt x="172360" y="139494"/>
                  <a:pt x="155363" y="155927"/>
                </a:cubicBezTo>
                <a:cubicBezTo>
                  <a:pt x="138367" y="172360"/>
                  <a:pt x="129869" y="192220"/>
                  <a:pt x="129869" y="215508"/>
                </a:cubicBezTo>
                <a:cubicBezTo>
                  <a:pt x="129869" y="238796"/>
                  <a:pt x="138367" y="258657"/>
                  <a:pt x="155363" y="275090"/>
                </a:cubicBezTo>
                <a:cubicBezTo>
                  <a:pt x="172360" y="291523"/>
                  <a:pt x="192784" y="299740"/>
                  <a:pt x="216636" y="299740"/>
                </a:cubicBezTo>
                <a:cubicBezTo>
                  <a:pt x="240674" y="299740"/>
                  <a:pt x="261192" y="291523"/>
                  <a:pt x="278189" y="275090"/>
                </a:cubicBezTo>
                <a:cubicBezTo>
                  <a:pt x="295185" y="258657"/>
                  <a:pt x="303684" y="238796"/>
                  <a:pt x="303684" y="215508"/>
                </a:cubicBezTo>
                <a:cubicBezTo>
                  <a:pt x="303684" y="192220"/>
                  <a:pt x="295185" y="172360"/>
                  <a:pt x="278189" y="155927"/>
                </a:cubicBezTo>
                <a:cubicBezTo>
                  <a:pt x="261192" y="139494"/>
                  <a:pt x="240674" y="131277"/>
                  <a:pt x="216636" y="131277"/>
                </a:cubicBezTo>
                <a:close/>
                <a:moveTo>
                  <a:pt x="48173" y="183112"/>
                </a:moveTo>
                <a:lnTo>
                  <a:pt x="48173" y="365660"/>
                </a:lnTo>
                <a:cubicBezTo>
                  <a:pt x="48173" y="370543"/>
                  <a:pt x="49816" y="374628"/>
                  <a:pt x="53103" y="377914"/>
                </a:cubicBezTo>
                <a:cubicBezTo>
                  <a:pt x="56389" y="381201"/>
                  <a:pt x="60474" y="382844"/>
                  <a:pt x="65357" y="382844"/>
                </a:cubicBezTo>
                <a:lnTo>
                  <a:pt x="366506" y="382844"/>
                </a:lnTo>
                <a:cubicBezTo>
                  <a:pt x="371201" y="382844"/>
                  <a:pt x="375238" y="381201"/>
                  <a:pt x="378619" y="377914"/>
                </a:cubicBezTo>
                <a:cubicBezTo>
                  <a:pt x="381999" y="374628"/>
                  <a:pt x="383690" y="370543"/>
                  <a:pt x="383690" y="365660"/>
                </a:cubicBezTo>
                <a:lnTo>
                  <a:pt x="383690" y="183112"/>
                </a:lnTo>
                <a:lnTo>
                  <a:pt x="345659" y="183112"/>
                </a:lnTo>
                <a:cubicBezTo>
                  <a:pt x="349415" y="194943"/>
                  <a:pt x="351293" y="207245"/>
                  <a:pt x="351293" y="220016"/>
                </a:cubicBezTo>
                <a:cubicBezTo>
                  <a:pt x="351293" y="243679"/>
                  <a:pt x="345283" y="265512"/>
                  <a:pt x="333263" y="285514"/>
                </a:cubicBezTo>
                <a:cubicBezTo>
                  <a:pt x="321244" y="305515"/>
                  <a:pt x="304904" y="321337"/>
                  <a:pt x="284246" y="332982"/>
                </a:cubicBezTo>
                <a:cubicBezTo>
                  <a:pt x="263587" y="344626"/>
                  <a:pt x="241050" y="350448"/>
                  <a:pt x="216636" y="350448"/>
                </a:cubicBezTo>
                <a:cubicBezTo>
                  <a:pt x="179637" y="350448"/>
                  <a:pt x="147992" y="337724"/>
                  <a:pt x="121699" y="312276"/>
                </a:cubicBezTo>
                <a:cubicBezTo>
                  <a:pt x="95406" y="286828"/>
                  <a:pt x="82260" y="256075"/>
                  <a:pt x="82260" y="220016"/>
                </a:cubicBezTo>
                <a:cubicBezTo>
                  <a:pt x="82260" y="207245"/>
                  <a:pt x="84137" y="194943"/>
                  <a:pt x="87894" y="183112"/>
                </a:cubicBezTo>
                <a:lnTo>
                  <a:pt x="48173" y="183112"/>
                </a:lnTo>
                <a:close/>
              </a:path>
            </a:pathLst>
          </a:custGeom>
          <a:solidFill>
            <a:srgbClr val="06657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Calibri"/>
              <a:buNone/>
              <a:tabLst/>
              <a:defRPr/>
            </a:pPr>
            <a:endParaRPr kumimoji="0" sz="13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6" name="Google Shape;628;p21">
            <a:extLst>
              <a:ext uri="{FF2B5EF4-FFF2-40B4-BE49-F238E27FC236}">
                <a16:creationId xmlns:a16="http://schemas.microsoft.com/office/drawing/2014/main" id="{87A3F4D6-4014-4894-B3C5-C299067BA827}"/>
              </a:ext>
            </a:extLst>
          </p:cNvPr>
          <p:cNvSpPr/>
          <p:nvPr/>
        </p:nvSpPr>
        <p:spPr>
          <a:xfrm>
            <a:off x="9776670" y="2661829"/>
            <a:ext cx="230099" cy="230099"/>
          </a:xfrm>
          <a:custGeom>
            <a:avLst/>
            <a:gdLst/>
            <a:ahLst/>
            <a:cxnLst/>
            <a:rect l="l" t="t" r="r" b="b"/>
            <a:pathLst>
              <a:path w="432707" h="432707" extrusionOk="0">
                <a:moveTo>
                  <a:pt x="81132" y="0"/>
                </a:moveTo>
                <a:lnTo>
                  <a:pt x="351574" y="0"/>
                </a:lnTo>
                <a:cubicBezTo>
                  <a:pt x="373924" y="0"/>
                  <a:pt x="393033" y="7935"/>
                  <a:pt x="408902" y="23804"/>
                </a:cubicBezTo>
                <a:cubicBezTo>
                  <a:pt x="424772" y="39674"/>
                  <a:pt x="432707" y="58783"/>
                  <a:pt x="432707" y="81132"/>
                </a:cubicBezTo>
                <a:lnTo>
                  <a:pt x="432707" y="351575"/>
                </a:lnTo>
                <a:cubicBezTo>
                  <a:pt x="432707" y="373924"/>
                  <a:pt x="424772" y="393033"/>
                  <a:pt x="408902" y="408902"/>
                </a:cubicBezTo>
                <a:cubicBezTo>
                  <a:pt x="393033" y="424772"/>
                  <a:pt x="373924" y="432707"/>
                  <a:pt x="351574" y="432707"/>
                </a:cubicBezTo>
                <a:lnTo>
                  <a:pt x="81132" y="432707"/>
                </a:lnTo>
                <a:cubicBezTo>
                  <a:pt x="58784" y="432707"/>
                  <a:pt x="39674" y="424772"/>
                  <a:pt x="23804" y="408902"/>
                </a:cubicBezTo>
                <a:cubicBezTo>
                  <a:pt x="7935" y="393033"/>
                  <a:pt x="0" y="373924"/>
                  <a:pt x="0" y="351575"/>
                </a:cubicBezTo>
                <a:lnTo>
                  <a:pt x="0" y="81132"/>
                </a:lnTo>
                <a:cubicBezTo>
                  <a:pt x="0" y="58783"/>
                  <a:pt x="7935" y="39674"/>
                  <a:pt x="23804" y="23804"/>
                </a:cubicBezTo>
                <a:cubicBezTo>
                  <a:pt x="39674" y="7935"/>
                  <a:pt x="58784" y="0"/>
                  <a:pt x="81132" y="0"/>
                </a:cubicBezTo>
                <a:close/>
                <a:moveTo>
                  <a:pt x="136911" y="156631"/>
                </a:moveTo>
                <a:cubicBezTo>
                  <a:pt x="120384" y="156631"/>
                  <a:pt x="106299" y="162453"/>
                  <a:pt x="94655" y="174097"/>
                </a:cubicBezTo>
                <a:cubicBezTo>
                  <a:pt x="83011" y="185741"/>
                  <a:pt x="77188" y="199827"/>
                  <a:pt x="77188" y="216353"/>
                </a:cubicBezTo>
                <a:cubicBezTo>
                  <a:pt x="77188" y="232880"/>
                  <a:pt x="83011" y="246966"/>
                  <a:pt x="94655" y="258610"/>
                </a:cubicBezTo>
                <a:cubicBezTo>
                  <a:pt x="106299" y="270254"/>
                  <a:pt x="120384" y="276076"/>
                  <a:pt x="136911" y="276076"/>
                </a:cubicBezTo>
                <a:cubicBezTo>
                  <a:pt x="153438" y="276076"/>
                  <a:pt x="167524" y="270254"/>
                  <a:pt x="179168" y="258610"/>
                </a:cubicBezTo>
                <a:cubicBezTo>
                  <a:pt x="190812" y="246966"/>
                  <a:pt x="196633" y="232880"/>
                  <a:pt x="196633" y="216353"/>
                </a:cubicBezTo>
                <a:cubicBezTo>
                  <a:pt x="196633" y="199827"/>
                  <a:pt x="190812" y="185741"/>
                  <a:pt x="179168" y="174097"/>
                </a:cubicBezTo>
                <a:cubicBezTo>
                  <a:pt x="167524" y="162453"/>
                  <a:pt x="153438" y="156631"/>
                  <a:pt x="136911" y="156631"/>
                </a:cubicBezTo>
                <a:close/>
                <a:moveTo>
                  <a:pt x="295796" y="156631"/>
                </a:moveTo>
                <a:cubicBezTo>
                  <a:pt x="279269" y="156631"/>
                  <a:pt x="265183" y="162453"/>
                  <a:pt x="253539" y="174097"/>
                </a:cubicBezTo>
                <a:cubicBezTo>
                  <a:pt x="241896" y="185741"/>
                  <a:pt x="236073" y="199827"/>
                  <a:pt x="236073" y="216353"/>
                </a:cubicBezTo>
                <a:cubicBezTo>
                  <a:pt x="236073" y="232880"/>
                  <a:pt x="241896" y="246966"/>
                  <a:pt x="253539" y="258610"/>
                </a:cubicBezTo>
                <a:cubicBezTo>
                  <a:pt x="265183" y="270254"/>
                  <a:pt x="279269" y="276076"/>
                  <a:pt x="295796" y="276076"/>
                </a:cubicBezTo>
                <a:cubicBezTo>
                  <a:pt x="312323" y="276076"/>
                  <a:pt x="326409" y="270254"/>
                  <a:pt x="338052" y="258610"/>
                </a:cubicBezTo>
                <a:cubicBezTo>
                  <a:pt x="349697" y="246966"/>
                  <a:pt x="355518" y="232880"/>
                  <a:pt x="355518" y="216353"/>
                </a:cubicBezTo>
                <a:cubicBezTo>
                  <a:pt x="355518" y="199827"/>
                  <a:pt x="349697" y="185741"/>
                  <a:pt x="338052" y="174097"/>
                </a:cubicBezTo>
                <a:cubicBezTo>
                  <a:pt x="326409" y="162453"/>
                  <a:pt x="312323" y="156631"/>
                  <a:pt x="295796" y="156631"/>
                </a:cubicBezTo>
                <a:close/>
              </a:path>
            </a:pathLst>
          </a:custGeom>
          <a:solidFill>
            <a:srgbClr val="06657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Calibri"/>
              <a:buNone/>
              <a:tabLst/>
              <a:defRPr/>
            </a:pPr>
            <a:endParaRPr kumimoji="0" sz="13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7" name="Google Shape;629;p21">
            <a:extLst>
              <a:ext uri="{FF2B5EF4-FFF2-40B4-BE49-F238E27FC236}">
                <a16:creationId xmlns:a16="http://schemas.microsoft.com/office/drawing/2014/main" id="{03444696-390F-410A-9821-0A01EFD9CE0F}"/>
              </a:ext>
            </a:extLst>
          </p:cNvPr>
          <p:cNvSpPr/>
          <p:nvPr/>
        </p:nvSpPr>
        <p:spPr>
          <a:xfrm>
            <a:off x="11346842" y="2661827"/>
            <a:ext cx="230099" cy="230099"/>
          </a:xfrm>
          <a:custGeom>
            <a:avLst/>
            <a:gdLst/>
            <a:ahLst/>
            <a:cxnLst/>
            <a:rect l="l" t="t" r="r" b="b"/>
            <a:pathLst>
              <a:path w="432707" h="432707" extrusionOk="0">
                <a:moveTo>
                  <a:pt x="81132" y="0"/>
                </a:moveTo>
                <a:lnTo>
                  <a:pt x="351574" y="0"/>
                </a:lnTo>
                <a:cubicBezTo>
                  <a:pt x="373922" y="0"/>
                  <a:pt x="393033" y="7935"/>
                  <a:pt x="408903" y="23804"/>
                </a:cubicBezTo>
                <a:cubicBezTo>
                  <a:pt x="424772" y="39674"/>
                  <a:pt x="432707" y="58783"/>
                  <a:pt x="432707" y="81132"/>
                </a:cubicBezTo>
                <a:lnTo>
                  <a:pt x="432707" y="351575"/>
                </a:lnTo>
                <a:cubicBezTo>
                  <a:pt x="432707" y="373924"/>
                  <a:pt x="424772" y="393033"/>
                  <a:pt x="408903" y="408902"/>
                </a:cubicBezTo>
                <a:cubicBezTo>
                  <a:pt x="393033" y="424772"/>
                  <a:pt x="373922" y="432707"/>
                  <a:pt x="351574" y="432707"/>
                </a:cubicBezTo>
                <a:lnTo>
                  <a:pt x="81132" y="432707"/>
                </a:lnTo>
                <a:cubicBezTo>
                  <a:pt x="58783" y="432707"/>
                  <a:pt x="39673" y="424772"/>
                  <a:pt x="23804" y="408902"/>
                </a:cubicBezTo>
                <a:cubicBezTo>
                  <a:pt x="7935" y="393033"/>
                  <a:pt x="0" y="373924"/>
                  <a:pt x="0" y="351575"/>
                </a:cubicBezTo>
                <a:lnTo>
                  <a:pt x="0" y="81132"/>
                </a:lnTo>
                <a:cubicBezTo>
                  <a:pt x="0" y="58783"/>
                  <a:pt x="7935" y="39674"/>
                  <a:pt x="23804" y="23804"/>
                </a:cubicBezTo>
                <a:cubicBezTo>
                  <a:pt x="39673" y="7935"/>
                  <a:pt x="58783" y="0"/>
                  <a:pt x="81132" y="0"/>
                </a:cubicBezTo>
                <a:close/>
                <a:moveTo>
                  <a:pt x="186210" y="36059"/>
                </a:moveTo>
                <a:cubicBezTo>
                  <a:pt x="184708" y="36059"/>
                  <a:pt x="183863" y="36998"/>
                  <a:pt x="183675" y="38876"/>
                </a:cubicBezTo>
                <a:cubicBezTo>
                  <a:pt x="182736" y="47139"/>
                  <a:pt x="181092" y="55309"/>
                  <a:pt x="178745" y="63385"/>
                </a:cubicBezTo>
                <a:cubicBezTo>
                  <a:pt x="176397" y="71460"/>
                  <a:pt x="172736" y="80381"/>
                  <a:pt x="167758" y="90147"/>
                </a:cubicBezTo>
                <a:cubicBezTo>
                  <a:pt x="162781" y="99913"/>
                  <a:pt x="155551" y="108834"/>
                  <a:pt x="146066" y="116910"/>
                </a:cubicBezTo>
                <a:cubicBezTo>
                  <a:pt x="136582" y="124986"/>
                  <a:pt x="125454" y="131371"/>
                  <a:pt x="112684" y="136066"/>
                </a:cubicBezTo>
                <a:lnTo>
                  <a:pt x="112684" y="182548"/>
                </a:lnTo>
                <a:lnTo>
                  <a:pt x="149306" y="182548"/>
                </a:lnTo>
                <a:lnTo>
                  <a:pt x="149306" y="300303"/>
                </a:lnTo>
                <a:cubicBezTo>
                  <a:pt x="149306" y="311008"/>
                  <a:pt x="151325" y="321807"/>
                  <a:pt x="155362" y="332700"/>
                </a:cubicBezTo>
                <a:cubicBezTo>
                  <a:pt x="159401" y="343593"/>
                  <a:pt x="165505" y="354016"/>
                  <a:pt x="173674" y="363970"/>
                </a:cubicBezTo>
                <a:cubicBezTo>
                  <a:pt x="181843" y="373924"/>
                  <a:pt x="193205" y="381952"/>
                  <a:pt x="207762" y="388056"/>
                </a:cubicBezTo>
                <a:cubicBezTo>
                  <a:pt x="222316" y="394160"/>
                  <a:pt x="238890" y="397024"/>
                  <a:pt x="257483" y="396648"/>
                </a:cubicBezTo>
                <a:cubicBezTo>
                  <a:pt x="270441" y="396460"/>
                  <a:pt x="283259" y="394113"/>
                  <a:pt x="295936" y="389605"/>
                </a:cubicBezTo>
                <a:cubicBezTo>
                  <a:pt x="308613" y="385098"/>
                  <a:pt x="316642" y="380403"/>
                  <a:pt x="320022" y="375520"/>
                </a:cubicBezTo>
                <a:lnTo>
                  <a:pt x="302557" y="323967"/>
                </a:lnTo>
                <a:cubicBezTo>
                  <a:pt x="294293" y="328099"/>
                  <a:pt x="284621" y="330165"/>
                  <a:pt x="273540" y="330165"/>
                </a:cubicBezTo>
                <a:cubicBezTo>
                  <a:pt x="266779" y="330352"/>
                  <a:pt x="260957" y="329366"/>
                  <a:pt x="256075" y="327207"/>
                </a:cubicBezTo>
                <a:cubicBezTo>
                  <a:pt x="251191" y="325047"/>
                  <a:pt x="247575" y="322089"/>
                  <a:pt x="245229" y="318333"/>
                </a:cubicBezTo>
                <a:cubicBezTo>
                  <a:pt x="242881" y="314577"/>
                  <a:pt x="241237" y="310773"/>
                  <a:pt x="240299" y="306923"/>
                </a:cubicBezTo>
                <a:cubicBezTo>
                  <a:pt x="239360" y="303073"/>
                  <a:pt x="238890" y="298989"/>
                  <a:pt x="238890" y="294669"/>
                </a:cubicBezTo>
                <a:lnTo>
                  <a:pt x="238890" y="182548"/>
                </a:lnTo>
                <a:lnTo>
                  <a:pt x="311290" y="182548"/>
                </a:lnTo>
                <a:lnTo>
                  <a:pt x="311290" y="127896"/>
                </a:lnTo>
                <a:lnTo>
                  <a:pt x="239171" y="127896"/>
                </a:lnTo>
                <a:lnTo>
                  <a:pt x="239171" y="36059"/>
                </a:lnTo>
                <a:lnTo>
                  <a:pt x="186210" y="36059"/>
                </a:lnTo>
                <a:close/>
              </a:path>
            </a:pathLst>
          </a:custGeom>
          <a:solidFill>
            <a:srgbClr val="06657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Calibri"/>
              <a:buNone/>
              <a:tabLst/>
              <a:defRPr/>
            </a:pPr>
            <a:endParaRPr kumimoji="0" sz="13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8" name="Google Shape;630;p21">
            <a:extLst>
              <a:ext uri="{FF2B5EF4-FFF2-40B4-BE49-F238E27FC236}">
                <a16:creationId xmlns:a16="http://schemas.microsoft.com/office/drawing/2014/main" id="{5A94A1F8-E4F5-4779-843C-0B30059A0CDE}"/>
              </a:ext>
            </a:extLst>
          </p:cNvPr>
          <p:cNvSpPr/>
          <p:nvPr/>
        </p:nvSpPr>
        <p:spPr>
          <a:xfrm>
            <a:off x="8393904" y="2681004"/>
            <a:ext cx="268448" cy="191749"/>
          </a:xfrm>
          <a:custGeom>
            <a:avLst/>
            <a:gdLst/>
            <a:ahLst/>
            <a:cxnLst/>
            <a:rect l="l" t="t" r="r" b="b"/>
            <a:pathLst>
              <a:path w="504824" h="360589" extrusionOk="0">
                <a:moveTo>
                  <a:pt x="252412" y="0"/>
                </a:moveTo>
                <a:cubicBezTo>
                  <a:pt x="336737" y="0"/>
                  <a:pt x="399746" y="2348"/>
                  <a:pt x="441440" y="7043"/>
                </a:cubicBezTo>
                <a:cubicBezTo>
                  <a:pt x="454774" y="8545"/>
                  <a:pt x="466465" y="13992"/>
                  <a:pt x="476512" y="23382"/>
                </a:cubicBezTo>
                <a:cubicBezTo>
                  <a:pt x="486561" y="32772"/>
                  <a:pt x="493086" y="44322"/>
                  <a:pt x="496091" y="58032"/>
                </a:cubicBezTo>
                <a:cubicBezTo>
                  <a:pt x="498720" y="70240"/>
                  <a:pt x="500739" y="84090"/>
                  <a:pt x="502147" y="99585"/>
                </a:cubicBezTo>
                <a:cubicBezTo>
                  <a:pt x="503556" y="115078"/>
                  <a:pt x="504354" y="127896"/>
                  <a:pt x="504542" y="138038"/>
                </a:cubicBezTo>
                <a:cubicBezTo>
                  <a:pt x="504730" y="148180"/>
                  <a:pt x="504824" y="162265"/>
                  <a:pt x="504824" y="180294"/>
                </a:cubicBezTo>
                <a:cubicBezTo>
                  <a:pt x="504824" y="198324"/>
                  <a:pt x="504730" y="212409"/>
                  <a:pt x="504542" y="222551"/>
                </a:cubicBezTo>
                <a:cubicBezTo>
                  <a:pt x="504354" y="232693"/>
                  <a:pt x="503556" y="245511"/>
                  <a:pt x="502147" y="261004"/>
                </a:cubicBezTo>
                <a:cubicBezTo>
                  <a:pt x="500739" y="276499"/>
                  <a:pt x="498626" y="290349"/>
                  <a:pt x="495809" y="302557"/>
                </a:cubicBezTo>
                <a:cubicBezTo>
                  <a:pt x="492805" y="316267"/>
                  <a:pt x="486325" y="327817"/>
                  <a:pt x="476371" y="337207"/>
                </a:cubicBezTo>
                <a:cubicBezTo>
                  <a:pt x="466418" y="346597"/>
                  <a:pt x="454774" y="352044"/>
                  <a:pt x="441440" y="353546"/>
                </a:cubicBezTo>
                <a:cubicBezTo>
                  <a:pt x="399746" y="358241"/>
                  <a:pt x="336737" y="360589"/>
                  <a:pt x="252412" y="360589"/>
                </a:cubicBezTo>
                <a:cubicBezTo>
                  <a:pt x="168087" y="360589"/>
                  <a:pt x="105078" y="358241"/>
                  <a:pt x="63384" y="353546"/>
                </a:cubicBezTo>
                <a:cubicBezTo>
                  <a:pt x="50050" y="352044"/>
                  <a:pt x="38359" y="346597"/>
                  <a:pt x="28311" y="337207"/>
                </a:cubicBezTo>
                <a:cubicBezTo>
                  <a:pt x="18264" y="327817"/>
                  <a:pt x="11737" y="316267"/>
                  <a:pt x="8733" y="302557"/>
                </a:cubicBezTo>
                <a:cubicBezTo>
                  <a:pt x="6103" y="290349"/>
                  <a:pt x="4084" y="276499"/>
                  <a:pt x="2676" y="261004"/>
                </a:cubicBezTo>
                <a:cubicBezTo>
                  <a:pt x="1267" y="245511"/>
                  <a:pt x="469" y="232693"/>
                  <a:pt x="281" y="222551"/>
                </a:cubicBezTo>
                <a:cubicBezTo>
                  <a:pt x="93" y="212409"/>
                  <a:pt x="0" y="198324"/>
                  <a:pt x="0" y="180294"/>
                </a:cubicBezTo>
                <a:cubicBezTo>
                  <a:pt x="0" y="162265"/>
                  <a:pt x="93" y="148180"/>
                  <a:pt x="281" y="138038"/>
                </a:cubicBezTo>
                <a:cubicBezTo>
                  <a:pt x="469" y="127896"/>
                  <a:pt x="1267" y="115078"/>
                  <a:pt x="2676" y="99585"/>
                </a:cubicBezTo>
                <a:cubicBezTo>
                  <a:pt x="4084" y="84090"/>
                  <a:pt x="6197" y="70240"/>
                  <a:pt x="9014" y="58032"/>
                </a:cubicBezTo>
                <a:cubicBezTo>
                  <a:pt x="12019" y="44322"/>
                  <a:pt x="18498" y="32772"/>
                  <a:pt x="28453" y="23382"/>
                </a:cubicBezTo>
                <a:cubicBezTo>
                  <a:pt x="38406" y="13992"/>
                  <a:pt x="50050" y="8545"/>
                  <a:pt x="63384" y="7043"/>
                </a:cubicBezTo>
                <a:cubicBezTo>
                  <a:pt x="105078" y="2348"/>
                  <a:pt x="168087" y="0"/>
                  <a:pt x="252412" y="0"/>
                </a:cubicBezTo>
                <a:close/>
                <a:moveTo>
                  <a:pt x="198958" y="71977"/>
                </a:moveTo>
                <a:cubicBezTo>
                  <a:pt x="195906" y="71883"/>
                  <a:pt x="192783" y="72681"/>
                  <a:pt x="189591" y="74371"/>
                </a:cubicBezTo>
                <a:cubicBezTo>
                  <a:pt x="183393" y="77752"/>
                  <a:pt x="180294" y="83011"/>
                  <a:pt x="180294" y="90147"/>
                </a:cubicBezTo>
                <a:lnTo>
                  <a:pt x="180294" y="270442"/>
                </a:lnTo>
                <a:cubicBezTo>
                  <a:pt x="180294" y="277578"/>
                  <a:pt x="183393" y="282837"/>
                  <a:pt x="189591" y="286218"/>
                </a:cubicBezTo>
                <a:cubicBezTo>
                  <a:pt x="192595" y="287720"/>
                  <a:pt x="195507" y="288471"/>
                  <a:pt x="198324" y="288471"/>
                </a:cubicBezTo>
                <a:cubicBezTo>
                  <a:pt x="202080" y="288471"/>
                  <a:pt x="205273" y="287532"/>
                  <a:pt x="207902" y="285654"/>
                </a:cubicBezTo>
                <a:lnTo>
                  <a:pt x="352137" y="195507"/>
                </a:lnTo>
                <a:cubicBezTo>
                  <a:pt x="357771" y="192314"/>
                  <a:pt x="360588" y="187243"/>
                  <a:pt x="360588" y="180294"/>
                </a:cubicBezTo>
                <a:cubicBezTo>
                  <a:pt x="360588" y="173345"/>
                  <a:pt x="357771" y="168275"/>
                  <a:pt x="352137" y="165082"/>
                </a:cubicBezTo>
                <a:lnTo>
                  <a:pt x="207902" y="74935"/>
                </a:lnTo>
                <a:cubicBezTo>
                  <a:pt x="204991" y="73057"/>
                  <a:pt x="202009" y="72071"/>
                  <a:pt x="198958" y="71977"/>
                </a:cubicBezTo>
                <a:close/>
              </a:path>
            </a:pathLst>
          </a:custGeom>
          <a:solidFill>
            <a:srgbClr val="06657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Calibri"/>
              <a:buNone/>
              <a:tabLst/>
              <a:defRPr/>
            </a:pPr>
            <a:endParaRPr kumimoji="0" sz="13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9" name="Google Shape;631;p21">
            <a:extLst>
              <a:ext uri="{FF2B5EF4-FFF2-40B4-BE49-F238E27FC236}">
                <a16:creationId xmlns:a16="http://schemas.microsoft.com/office/drawing/2014/main" id="{FDF4F496-E996-41B2-AB5C-AAE47639B816}"/>
              </a:ext>
            </a:extLst>
          </p:cNvPr>
          <p:cNvSpPr/>
          <p:nvPr/>
        </p:nvSpPr>
        <p:spPr>
          <a:xfrm>
            <a:off x="7750639" y="2644151"/>
            <a:ext cx="210999" cy="247776"/>
          </a:xfrm>
          <a:custGeom>
            <a:avLst/>
            <a:gdLst/>
            <a:ahLst/>
            <a:cxnLst/>
            <a:rect l="l" t="t" r="r" b="b"/>
            <a:pathLst>
              <a:path w="396789" h="465949" extrusionOk="0">
                <a:moveTo>
                  <a:pt x="36060" y="91838"/>
                </a:moveTo>
                <a:lnTo>
                  <a:pt x="103389" y="91838"/>
                </a:lnTo>
                <a:cubicBezTo>
                  <a:pt x="110901" y="91838"/>
                  <a:pt x="117099" y="96063"/>
                  <a:pt x="121981" y="104515"/>
                </a:cubicBezTo>
                <a:lnTo>
                  <a:pt x="168182" y="185084"/>
                </a:lnTo>
                <a:cubicBezTo>
                  <a:pt x="166304" y="188464"/>
                  <a:pt x="142171" y="231284"/>
                  <a:pt x="95782" y="313544"/>
                </a:cubicBezTo>
                <a:cubicBezTo>
                  <a:pt x="90711" y="322183"/>
                  <a:pt x="84608" y="326502"/>
                  <a:pt x="77471" y="326502"/>
                </a:cubicBezTo>
                <a:lnTo>
                  <a:pt x="10142" y="326502"/>
                </a:lnTo>
                <a:cubicBezTo>
                  <a:pt x="6198" y="326502"/>
                  <a:pt x="3287" y="324906"/>
                  <a:pt x="1410" y="321713"/>
                </a:cubicBezTo>
                <a:cubicBezTo>
                  <a:pt x="-469" y="318521"/>
                  <a:pt x="-469" y="315140"/>
                  <a:pt x="1410" y="311572"/>
                </a:cubicBezTo>
                <a:lnTo>
                  <a:pt x="72682" y="185365"/>
                </a:lnTo>
                <a:cubicBezTo>
                  <a:pt x="72870" y="185365"/>
                  <a:pt x="72870" y="185272"/>
                  <a:pt x="72682" y="185084"/>
                </a:cubicBezTo>
                <a:lnTo>
                  <a:pt x="27327" y="106486"/>
                </a:lnTo>
                <a:cubicBezTo>
                  <a:pt x="25073" y="102355"/>
                  <a:pt x="24979" y="98881"/>
                  <a:pt x="27045" y="96063"/>
                </a:cubicBezTo>
                <a:cubicBezTo>
                  <a:pt x="28735" y="93246"/>
                  <a:pt x="31740" y="91838"/>
                  <a:pt x="36060" y="91838"/>
                </a:cubicBezTo>
                <a:close/>
                <a:moveTo>
                  <a:pt x="318615" y="0"/>
                </a:moveTo>
                <a:lnTo>
                  <a:pt x="386507" y="0"/>
                </a:lnTo>
                <a:cubicBezTo>
                  <a:pt x="390639" y="0"/>
                  <a:pt x="393550" y="1409"/>
                  <a:pt x="395240" y="4226"/>
                </a:cubicBezTo>
                <a:cubicBezTo>
                  <a:pt x="397306" y="7231"/>
                  <a:pt x="397306" y="10705"/>
                  <a:pt x="395240" y="14649"/>
                </a:cubicBezTo>
                <a:lnTo>
                  <a:pt x="246497" y="277766"/>
                </a:lnTo>
                <a:lnTo>
                  <a:pt x="246497" y="278048"/>
                </a:lnTo>
                <a:lnTo>
                  <a:pt x="341151" y="451300"/>
                </a:lnTo>
                <a:cubicBezTo>
                  <a:pt x="343217" y="455056"/>
                  <a:pt x="343311" y="458531"/>
                  <a:pt x="341433" y="461724"/>
                </a:cubicBezTo>
                <a:cubicBezTo>
                  <a:pt x="339555" y="464541"/>
                  <a:pt x="336551" y="465949"/>
                  <a:pt x="332419" y="465949"/>
                </a:cubicBezTo>
                <a:lnTo>
                  <a:pt x="265090" y="465949"/>
                </a:lnTo>
                <a:cubicBezTo>
                  <a:pt x="257202" y="465949"/>
                  <a:pt x="251004" y="461724"/>
                  <a:pt x="246497" y="453272"/>
                </a:cubicBezTo>
                <a:lnTo>
                  <a:pt x="150998" y="278048"/>
                </a:lnTo>
                <a:cubicBezTo>
                  <a:pt x="154378" y="272038"/>
                  <a:pt x="204240" y="183581"/>
                  <a:pt x="300585" y="12677"/>
                </a:cubicBezTo>
                <a:cubicBezTo>
                  <a:pt x="305281" y="4226"/>
                  <a:pt x="311290" y="0"/>
                  <a:pt x="318615" y="0"/>
                </a:cubicBezTo>
                <a:close/>
              </a:path>
            </a:pathLst>
          </a:custGeom>
          <a:solidFill>
            <a:srgbClr val="06657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Calibri"/>
              <a:buNone/>
              <a:tabLst/>
              <a:defRPr/>
            </a:pPr>
            <a:endParaRPr kumimoji="0" sz="13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0" name="Google Shape;632;p21">
            <a:extLst>
              <a:ext uri="{FF2B5EF4-FFF2-40B4-BE49-F238E27FC236}">
                <a16:creationId xmlns:a16="http://schemas.microsoft.com/office/drawing/2014/main" id="{5E9FA784-DEBE-47AF-BC89-205646141FBA}"/>
              </a:ext>
            </a:extLst>
          </p:cNvPr>
          <p:cNvSpPr/>
          <p:nvPr/>
        </p:nvSpPr>
        <p:spPr>
          <a:xfrm>
            <a:off x="6742688" y="2681004"/>
            <a:ext cx="239686" cy="230099"/>
          </a:xfrm>
          <a:custGeom>
            <a:avLst/>
            <a:gdLst/>
            <a:ahLst/>
            <a:cxnLst/>
            <a:rect l="l" t="t" r="r" b="b"/>
            <a:pathLst>
              <a:path w="450736" h="432707" extrusionOk="0">
                <a:moveTo>
                  <a:pt x="54088" y="72118"/>
                </a:moveTo>
                <a:cubicBezTo>
                  <a:pt x="49017" y="72118"/>
                  <a:pt x="44745" y="73855"/>
                  <a:pt x="41270" y="77329"/>
                </a:cubicBezTo>
                <a:cubicBezTo>
                  <a:pt x="37796" y="80804"/>
                  <a:pt x="36058" y="85076"/>
                  <a:pt x="36058" y="90147"/>
                </a:cubicBezTo>
                <a:cubicBezTo>
                  <a:pt x="36058" y="95030"/>
                  <a:pt x="37796" y="99256"/>
                  <a:pt x="41270" y="102824"/>
                </a:cubicBezTo>
                <a:cubicBezTo>
                  <a:pt x="44745" y="106393"/>
                  <a:pt x="49017" y="108177"/>
                  <a:pt x="54088" y="108177"/>
                </a:cubicBezTo>
                <a:cubicBezTo>
                  <a:pt x="58971" y="108177"/>
                  <a:pt x="63196" y="106393"/>
                  <a:pt x="66765" y="102824"/>
                </a:cubicBezTo>
                <a:cubicBezTo>
                  <a:pt x="70333" y="99256"/>
                  <a:pt x="72118" y="95030"/>
                  <a:pt x="72118" y="90147"/>
                </a:cubicBezTo>
                <a:cubicBezTo>
                  <a:pt x="72118" y="85076"/>
                  <a:pt x="70333" y="80804"/>
                  <a:pt x="66765" y="77329"/>
                </a:cubicBezTo>
                <a:cubicBezTo>
                  <a:pt x="63196" y="73855"/>
                  <a:pt x="58971" y="72118"/>
                  <a:pt x="54088" y="72118"/>
                </a:cubicBezTo>
                <a:close/>
                <a:moveTo>
                  <a:pt x="18029" y="36059"/>
                </a:moveTo>
                <a:lnTo>
                  <a:pt x="99162" y="36059"/>
                </a:lnTo>
                <a:cubicBezTo>
                  <a:pt x="104044" y="36059"/>
                  <a:pt x="108270" y="37843"/>
                  <a:pt x="111839" y="41411"/>
                </a:cubicBezTo>
                <a:cubicBezTo>
                  <a:pt x="115407" y="44979"/>
                  <a:pt x="117191" y="49205"/>
                  <a:pt x="117191" y="54088"/>
                </a:cubicBezTo>
                <a:lnTo>
                  <a:pt x="117191" y="234383"/>
                </a:lnTo>
                <a:cubicBezTo>
                  <a:pt x="117191" y="239266"/>
                  <a:pt x="115407" y="243492"/>
                  <a:pt x="111839" y="247060"/>
                </a:cubicBezTo>
                <a:cubicBezTo>
                  <a:pt x="108270" y="250628"/>
                  <a:pt x="104044" y="252412"/>
                  <a:pt x="99162" y="252412"/>
                </a:cubicBezTo>
                <a:lnTo>
                  <a:pt x="18029" y="252412"/>
                </a:lnTo>
                <a:cubicBezTo>
                  <a:pt x="13146" y="252412"/>
                  <a:pt x="8921" y="250628"/>
                  <a:pt x="5352" y="247060"/>
                </a:cubicBezTo>
                <a:cubicBezTo>
                  <a:pt x="1784" y="243492"/>
                  <a:pt x="0" y="239266"/>
                  <a:pt x="0" y="234383"/>
                </a:cubicBezTo>
                <a:lnTo>
                  <a:pt x="0" y="54088"/>
                </a:lnTo>
                <a:cubicBezTo>
                  <a:pt x="0" y="49205"/>
                  <a:pt x="1784" y="44979"/>
                  <a:pt x="5352" y="41411"/>
                </a:cubicBezTo>
                <a:cubicBezTo>
                  <a:pt x="8921" y="37843"/>
                  <a:pt x="13146" y="36059"/>
                  <a:pt x="18029" y="36059"/>
                </a:cubicBezTo>
                <a:close/>
                <a:moveTo>
                  <a:pt x="306500" y="0"/>
                </a:moveTo>
                <a:lnTo>
                  <a:pt x="311289" y="0"/>
                </a:lnTo>
                <a:lnTo>
                  <a:pt x="332699" y="0"/>
                </a:lnTo>
                <a:lnTo>
                  <a:pt x="342841" y="0"/>
                </a:lnTo>
                <a:cubicBezTo>
                  <a:pt x="367819" y="376"/>
                  <a:pt x="386319" y="7700"/>
                  <a:pt x="398338" y="21973"/>
                </a:cubicBezTo>
                <a:cubicBezTo>
                  <a:pt x="409231" y="34932"/>
                  <a:pt x="413832" y="51928"/>
                  <a:pt x="412142" y="72963"/>
                </a:cubicBezTo>
                <a:cubicBezTo>
                  <a:pt x="419466" y="79912"/>
                  <a:pt x="424537" y="88739"/>
                  <a:pt x="427354" y="99444"/>
                </a:cubicBezTo>
                <a:cubicBezTo>
                  <a:pt x="430547" y="110900"/>
                  <a:pt x="430547" y="121886"/>
                  <a:pt x="427354" y="132404"/>
                </a:cubicBezTo>
                <a:cubicBezTo>
                  <a:pt x="435993" y="143860"/>
                  <a:pt x="440031" y="156725"/>
                  <a:pt x="439468" y="170998"/>
                </a:cubicBezTo>
                <a:cubicBezTo>
                  <a:pt x="439468" y="177008"/>
                  <a:pt x="438059" y="184145"/>
                  <a:pt x="435242" y="192408"/>
                </a:cubicBezTo>
                <a:cubicBezTo>
                  <a:pt x="445572" y="203864"/>
                  <a:pt x="450736" y="217856"/>
                  <a:pt x="450736" y="234383"/>
                </a:cubicBezTo>
                <a:cubicBezTo>
                  <a:pt x="450548" y="249032"/>
                  <a:pt x="445149" y="261709"/>
                  <a:pt x="434538" y="272414"/>
                </a:cubicBezTo>
                <a:cubicBezTo>
                  <a:pt x="423927" y="283119"/>
                  <a:pt x="411297" y="288471"/>
                  <a:pt x="396648" y="288471"/>
                </a:cubicBezTo>
                <a:lnTo>
                  <a:pt x="318614" y="288471"/>
                </a:lnTo>
                <a:cubicBezTo>
                  <a:pt x="319365" y="291101"/>
                  <a:pt x="320117" y="293354"/>
                  <a:pt x="320868" y="295232"/>
                </a:cubicBezTo>
                <a:cubicBezTo>
                  <a:pt x="321619" y="297110"/>
                  <a:pt x="322652" y="299176"/>
                  <a:pt x="323967" y="301430"/>
                </a:cubicBezTo>
                <a:cubicBezTo>
                  <a:pt x="325281" y="303684"/>
                  <a:pt x="326220" y="305374"/>
                  <a:pt x="326783" y="306501"/>
                </a:cubicBezTo>
                <a:cubicBezTo>
                  <a:pt x="330164" y="313449"/>
                  <a:pt x="332699" y="318802"/>
                  <a:pt x="334390" y="322558"/>
                </a:cubicBezTo>
                <a:cubicBezTo>
                  <a:pt x="336080" y="326314"/>
                  <a:pt x="337865" y="331808"/>
                  <a:pt x="339742" y="339038"/>
                </a:cubicBezTo>
                <a:cubicBezTo>
                  <a:pt x="341621" y="346269"/>
                  <a:pt x="342559" y="353453"/>
                  <a:pt x="342559" y="360589"/>
                </a:cubicBezTo>
                <a:cubicBezTo>
                  <a:pt x="342559" y="365097"/>
                  <a:pt x="342513" y="368759"/>
                  <a:pt x="342419" y="371576"/>
                </a:cubicBezTo>
                <a:cubicBezTo>
                  <a:pt x="342325" y="374393"/>
                  <a:pt x="341855" y="378619"/>
                  <a:pt x="341010" y="384253"/>
                </a:cubicBezTo>
                <a:cubicBezTo>
                  <a:pt x="340165" y="389887"/>
                  <a:pt x="339038" y="394582"/>
                  <a:pt x="337629" y="398338"/>
                </a:cubicBezTo>
                <a:cubicBezTo>
                  <a:pt x="336221" y="402094"/>
                  <a:pt x="333967" y="406320"/>
                  <a:pt x="330868" y="411015"/>
                </a:cubicBezTo>
                <a:cubicBezTo>
                  <a:pt x="327769" y="415710"/>
                  <a:pt x="324013" y="419514"/>
                  <a:pt x="319600" y="422424"/>
                </a:cubicBezTo>
                <a:cubicBezTo>
                  <a:pt x="315187" y="425336"/>
                  <a:pt x="309552" y="427777"/>
                  <a:pt x="302697" y="429749"/>
                </a:cubicBezTo>
                <a:cubicBezTo>
                  <a:pt x="295842" y="431721"/>
                  <a:pt x="288095" y="432707"/>
                  <a:pt x="279457" y="432707"/>
                </a:cubicBezTo>
                <a:cubicBezTo>
                  <a:pt x="274573" y="432707"/>
                  <a:pt x="270348" y="430923"/>
                  <a:pt x="266779" y="427354"/>
                </a:cubicBezTo>
                <a:cubicBezTo>
                  <a:pt x="263023" y="423598"/>
                  <a:pt x="259830" y="418903"/>
                  <a:pt x="257201" y="413269"/>
                </a:cubicBezTo>
                <a:cubicBezTo>
                  <a:pt x="254572" y="407635"/>
                  <a:pt x="252741" y="402752"/>
                  <a:pt x="251708" y="398620"/>
                </a:cubicBezTo>
                <a:cubicBezTo>
                  <a:pt x="250675" y="394488"/>
                  <a:pt x="249501" y="388760"/>
                  <a:pt x="248187" y="381436"/>
                </a:cubicBezTo>
                <a:cubicBezTo>
                  <a:pt x="246496" y="373548"/>
                  <a:pt x="245228" y="367867"/>
                  <a:pt x="244383" y="364392"/>
                </a:cubicBezTo>
                <a:cubicBezTo>
                  <a:pt x="243538" y="360918"/>
                  <a:pt x="241895" y="356363"/>
                  <a:pt x="239453" y="350729"/>
                </a:cubicBezTo>
                <a:cubicBezTo>
                  <a:pt x="237012" y="345095"/>
                  <a:pt x="234101" y="340588"/>
                  <a:pt x="230720" y="337207"/>
                </a:cubicBezTo>
                <a:cubicBezTo>
                  <a:pt x="224523" y="331009"/>
                  <a:pt x="215039" y="319741"/>
                  <a:pt x="202268" y="303402"/>
                </a:cubicBezTo>
                <a:cubicBezTo>
                  <a:pt x="193065" y="291382"/>
                  <a:pt x="183581" y="280020"/>
                  <a:pt x="173815" y="269315"/>
                </a:cubicBezTo>
                <a:cubicBezTo>
                  <a:pt x="164049" y="258610"/>
                  <a:pt x="156912" y="253070"/>
                  <a:pt x="152405" y="252694"/>
                </a:cubicBezTo>
                <a:cubicBezTo>
                  <a:pt x="147710" y="252318"/>
                  <a:pt x="143672" y="250393"/>
                  <a:pt x="140291" y="246919"/>
                </a:cubicBezTo>
                <a:cubicBezTo>
                  <a:pt x="136911" y="243444"/>
                  <a:pt x="135221" y="239360"/>
                  <a:pt x="135221" y="234665"/>
                </a:cubicBezTo>
                <a:lnTo>
                  <a:pt x="135221" y="54088"/>
                </a:lnTo>
                <a:cubicBezTo>
                  <a:pt x="135221" y="49205"/>
                  <a:pt x="137005" y="45027"/>
                  <a:pt x="140573" y="41552"/>
                </a:cubicBezTo>
                <a:cubicBezTo>
                  <a:pt x="144142" y="38078"/>
                  <a:pt x="148367" y="36247"/>
                  <a:pt x="153250" y="36059"/>
                </a:cubicBezTo>
                <a:cubicBezTo>
                  <a:pt x="159824" y="35871"/>
                  <a:pt x="174660" y="31739"/>
                  <a:pt x="197760" y="23664"/>
                </a:cubicBezTo>
                <a:cubicBezTo>
                  <a:pt x="212221" y="18781"/>
                  <a:pt x="223537" y="15071"/>
                  <a:pt x="231707" y="12536"/>
                </a:cubicBezTo>
                <a:cubicBezTo>
                  <a:pt x="239876" y="10001"/>
                  <a:pt x="251285" y="7277"/>
                  <a:pt x="265934" y="4366"/>
                </a:cubicBezTo>
                <a:cubicBezTo>
                  <a:pt x="280583" y="1455"/>
                  <a:pt x="294105" y="0"/>
                  <a:pt x="306500" y="0"/>
                </a:cubicBezTo>
                <a:close/>
              </a:path>
            </a:pathLst>
          </a:custGeom>
          <a:solidFill>
            <a:srgbClr val="06657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Calibri"/>
              <a:buNone/>
              <a:tabLst/>
              <a:defRPr/>
            </a:pPr>
            <a:endParaRPr kumimoji="0" sz="13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1" name="Google Shape;633;p21">
            <a:extLst>
              <a:ext uri="{FF2B5EF4-FFF2-40B4-BE49-F238E27FC236}">
                <a16:creationId xmlns:a16="http://schemas.microsoft.com/office/drawing/2014/main" id="{D7680D54-6DF9-4ED0-91F8-8BDD3BBF9219}"/>
              </a:ext>
            </a:extLst>
          </p:cNvPr>
          <p:cNvSpPr/>
          <p:nvPr/>
        </p:nvSpPr>
        <p:spPr>
          <a:xfrm>
            <a:off x="10110965" y="2661829"/>
            <a:ext cx="230099" cy="230099"/>
          </a:xfrm>
          <a:custGeom>
            <a:avLst/>
            <a:gdLst/>
            <a:ahLst/>
            <a:cxnLst/>
            <a:rect l="l" t="t" r="r" b="b"/>
            <a:pathLst>
              <a:path w="432707" h="432707" extrusionOk="0">
                <a:moveTo>
                  <a:pt x="216354" y="139165"/>
                </a:moveTo>
                <a:lnTo>
                  <a:pt x="272978" y="225368"/>
                </a:lnTo>
                <a:lnTo>
                  <a:pt x="159730" y="225368"/>
                </a:lnTo>
                <a:close/>
                <a:moveTo>
                  <a:pt x="216354" y="93810"/>
                </a:moveTo>
                <a:lnTo>
                  <a:pt x="87048" y="288471"/>
                </a:lnTo>
                <a:lnTo>
                  <a:pt x="113530" y="288471"/>
                </a:lnTo>
                <a:lnTo>
                  <a:pt x="142827" y="243398"/>
                </a:lnTo>
                <a:lnTo>
                  <a:pt x="289880" y="243398"/>
                </a:lnTo>
                <a:lnTo>
                  <a:pt x="319178" y="288471"/>
                </a:lnTo>
                <a:lnTo>
                  <a:pt x="345659" y="288471"/>
                </a:lnTo>
                <a:close/>
                <a:moveTo>
                  <a:pt x="216354" y="0"/>
                </a:moveTo>
                <a:cubicBezTo>
                  <a:pt x="255605" y="0"/>
                  <a:pt x="291804" y="9672"/>
                  <a:pt x="324953" y="29016"/>
                </a:cubicBezTo>
                <a:cubicBezTo>
                  <a:pt x="358100" y="48360"/>
                  <a:pt x="384346" y="74606"/>
                  <a:pt x="403691" y="107754"/>
                </a:cubicBezTo>
                <a:cubicBezTo>
                  <a:pt x="423035" y="140902"/>
                  <a:pt x="432707" y="177102"/>
                  <a:pt x="432707" y="216353"/>
                </a:cubicBezTo>
                <a:cubicBezTo>
                  <a:pt x="432707" y="255605"/>
                  <a:pt x="423035" y="291805"/>
                  <a:pt x="403691" y="324953"/>
                </a:cubicBezTo>
                <a:cubicBezTo>
                  <a:pt x="384346" y="358101"/>
                  <a:pt x="358100" y="384347"/>
                  <a:pt x="324953" y="403691"/>
                </a:cubicBezTo>
                <a:cubicBezTo>
                  <a:pt x="291804" y="423035"/>
                  <a:pt x="255605" y="432707"/>
                  <a:pt x="216354" y="432707"/>
                </a:cubicBezTo>
                <a:cubicBezTo>
                  <a:pt x="177102" y="432707"/>
                  <a:pt x="140902" y="423035"/>
                  <a:pt x="107754" y="403691"/>
                </a:cubicBezTo>
                <a:cubicBezTo>
                  <a:pt x="74606" y="384347"/>
                  <a:pt x="48360" y="358101"/>
                  <a:pt x="29016" y="324953"/>
                </a:cubicBezTo>
                <a:cubicBezTo>
                  <a:pt x="9672" y="291805"/>
                  <a:pt x="0" y="255605"/>
                  <a:pt x="0" y="216353"/>
                </a:cubicBezTo>
                <a:cubicBezTo>
                  <a:pt x="0" y="177102"/>
                  <a:pt x="9672" y="140902"/>
                  <a:pt x="29016" y="107754"/>
                </a:cubicBezTo>
                <a:cubicBezTo>
                  <a:pt x="48360" y="74606"/>
                  <a:pt x="74606" y="48360"/>
                  <a:pt x="107754" y="29016"/>
                </a:cubicBezTo>
                <a:cubicBezTo>
                  <a:pt x="140902" y="9672"/>
                  <a:pt x="177102" y="0"/>
                  <a:pt x="216354" y="0"/>
                </a:cubicBezTo>
                <a:close/>
              </a:path>
            </a:pathLst>
          </a:custGeom>
          <a:solidFill>
            <a:srgbClr val="06657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Calibri"/>
              <a:buNone/>
              <a:tabLst/>
              <a:defRPr/>
            </a:pPr>
            <a:endParaRPr kumimoji="0" sz="13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2" name="Google Shape;634;p21">
            <a:extLst>
              <a:ext uri="{FF2B5EF4-FFF2-40B4-BE49-F238E27FC236}">
                <a16:creationId xmlns:a16="http://schemas.microsoft.com/office/drawing/2014/main" id="{8AFA6216-30E7-48DB-BF88-F2666E5115E3}"/>
              </a:ext>
            </a:extLst>
          </p:cNvPr>
          <p:cNvSpPr/>
          <p:nvPr/>
        </p:nvSpPr>
        <p:spPr>
          <a:xfrm>
            <a:off x="10754227" y="2661829"/>
            <a:ext cx="230099" cy="230099"/>
          </a:xfrm>
          <a:custGeom>
            <a:avLst/>
            <a:gdLst/>
            <a:ahLst/>
            <a:cxnLst/>
            <a:rect l="l" t="t" r="r" b="b"/>
            <a:pathLst>
              <a:path w="432706" h="432707" extrusionOk="0">
                <a:moveTo>
                  <a:pt x="113248" y="283401"/>
                </a:moveTo>
                <a:lnTo>
                  <a:pt x="109867" y="285091"/>
                </a:lnTo>
                <a:lnTo>
                  <a:pt x="108458" y="288471"/>
                </a:lnTo>
                <a:cubicBezTo>
                  <a:pt x="113342" y="317394"/>
                  <a:pt x="117191" y="337113"/>
                  <a:pt x="120009" y="347631"/>
                </a:cubicBezTo>
                <a:cubicBezTo>
                  <a:pt x="128836" y="362843"/>
                  <a:pt x="147992" y="372984"/>
                  <a:pt x="177477" y="378055"/>
                </a:cubicBezTo>
                <a:cubicBezTo>
                  <a:pt x="224241" y="386694"/>
                  <a:pt x="264432" y="381718"/>
                  <a:pt x="298050" y="363124"/>
                </a:cubicBezTo>
                <a:cubicBezTo>
                  <a:pt x="304435" y="359556"/>
                  <a:pt x="309036" y="354720"/>
                  <a:pt x="311853" y="348617"/>
                </a:cubicBezTo>
                <a:cubicBezTo>
                  <a:pt x="314670" y="342513"/>
                  <a:pt x="316783" y="334484"/>
                  <a:pt x="318192" y="324530"/>
                </a:cubicBezTo>
                <a:cubicBezTo>
                  <a:pt x="319600" y="314577"/>
                  <a:pt x="320774" y="307909"/>
                  <a:pt x="321713" y="304529"/>
                </a:cubicBezTo>
                <a:cubicBezTo>
                  <a:pt x="321713" y="303214"/>
                  <a:pt x="322230" y="300726"/>
                  <a:pt x="323263" y="297063"/>
                </a:cubicBezTo>
                <a:cubicBezTo>
                  <a:pt x="324295" y="293401"/>
                  <a:pt x="324577" y="290396"/>
                  <a:pt x="324108" y="288049"/>
                </a:cubicBezTo>
                <a:cubicBezTo>
                  <a:pt x="323638" y="285701"/>
                  <a:pt x="321995" y="284152"/>
                  <a:pt x="319178" y="283401"/>
                </a:cubicBezTo>
                <a:cubicBezTo>
                  <a:pt x="288941" y="303308"/>
                  <a:pt x="254666" y="313262"/>
                  <a:pt x="216353" y="313262"/>
                </a:cubicBezTo>
                <a:cubicBezTo>
                  <a:pt x="178041" y="313262"/>
                  <a:pt x="143672" y="303308"/>
                  <a:pt x="113248" y="283401"/>
                </a:cubicBezTo>
                <a:close/>
                <a:moveTo>
                  <a:pt x="216142" y="187126"/>
                </a:moveTo>
                <a:cubicBezTo>
                  <a:pt x="212527" y="187079"/>
                  <a:pt x="209029" y="188089"/>
                  <a:pt x="205648" y="190155"/>
                </a:cubicBezTo>
                <a:cubicBezTo>
                  <a:pt x="197573" y="193911"/>
                  <a:pt x="193582" y="200719"/>
                  <a:pt x="193676" y="210579"/>
                </a:cubicBezTo>
                <a:cubicBezTo>
                  <a:pt x="193770" y="220438"/>
                  <a:pt x="197855" y="227058"/>
                  <a:pt x="205930" y="230439"/>
                </a:cubicBezTo>
                <a:cubicBezTo>
                  <a:pt x="213255" y="234758"/>
                  <a:pt x="220861" y="234383"/>
                  <a:pt x="228749" y="229312"/>
                </a:cubicBezTo>
                <a:cubicBezTo>
                  <a:pt x="236636" y="224241"/>
                  <a:pt x="240017" y="217480"/>
                  <a:pt x="238890" y="209029"/>
                </a:cubicBezTo>
                <a:cubicBezTo>
                  <a:pt x="238890" y="200953"/>
                  <a:pt x="235040" y="194756"/>
                  <a:pt x="227340" y="190436"/>
                </a:cubicBezTo>
                <a:cubicBezTo>
                  <a:pt x="223490" y="188276"/>
                  <a:pt x="219757" y="187173"/>
                  <a:pt x="216142" y="187126"/>
                </a:cubicBezTo>
                <a:close/>
                <a:moveTo>
                  <a:pt x="218431" y="164801"/>
                </a:moveTo>
                <a:cubicBezTo>
                  <a:pt x="225075" y="165270"/>
                  <a:pt x="231754" y="167430"/>
                  <a:pt x="238468" y="171280"/>
                </a:cubicBezTo>
                <a:cubicBezTo>
                  <a:pt x="251895" y="178980"/>
                  <a:pt x="259549" y="190061"/>
                  <a:pt x="261427" y="204522"/>
                </a:cubicBezTo>
                <a:cubicBezTo>
                  <a:pt x="262930" y="216917"/>
                  <a:pt x="259549" y="228279"/>
                  <a:pt x="251286" y="238609"/>
                </a:cubicBezTo>
                <a:cubicBezTo>
                  <a:pt x="243022" y="248938"/>
                  <a:pt x="232693" y="254666"/>
                  <a:pt x="220297" y="255793"/>
                </a:cubicBezTo>
                <a:cubicBezTo>
                  <a:pt x="207902" y="256920"/>
                  <a:pt x="196728" y="253164"/>
                  <a:pt x="186774" y="244524"/>
                </a:cubicBezTo>
                <a:cubicBezTo>
                  <a:pt x="176820" y="235885"/>
                  <a:pt x="171561" y="225274"/>
                  <a:pt x="170998" y="212691"/>
                </a:cubicBezTo>
                <a:cubicBezTo>
                  <a:pt x="170622" y="203489"/>
                  <a:pt x="173017" y="194756"/>
                  <a:pt x="178182" y="186492"/>
                </a:cubicBezTo>
                <a:cubicBezTo>
                  <a:pt x="183347" y="178229"/>
                  <a:pt x="190154" y="172219"/>
                  <a:pt x="198606" y="168463"/>
                </a:cubicBezTo>
                <a:cubicBezTo>
                  <a:pt x="205179" y="165552"/>
                  <a:pt x="211787" y="164331"/>
                  <a:pt x="218431" y="164801"/>
                </a:cubicBezTo>
                <a:close/>
                <a:moveTo>
                  <a:pt x="214099" y="73878"/>
                </a:moveTo>
                <a:cubicBezTo>
                  <a:pt x="233256" y="73832"/>
                  <a:pt x="252694" y="75405"/>
                  <a:pt x="272414" y="78597"/>
                </a:cubicBezTo>
                <a:cubicBezTo>
                  <a:pt x="278611" y="79536"/>
                  <a:pt x="283400" y="80334"/>
                  <a:pt x="286781" y="80992"/>
                </a:cubicBezTo>
                <a:cubicBezTo>
                  <a:pt x="290162" y="81649"/>
                  <a:pt x="294199" y="83151"/>
                  <a:pt x="298894" y="85499"/>
                </a:cubicBezTo>
                <a:cubicBezTo>
                  <a:pt x="303589" y="87847"/>
                  <a:pt x="307252" y="90804"/>
                  <a:pt x="309881" y="94373"/>
                </a:cubicBezTo>
                <a:cubicBezTo>
                  <a:pt x="306125" y="98317"/>
                  <a:pt x="301101" y="101510"/>
                  <a:pt x="294810" y="103951"/>
                </a:cubicBezTo>
                <a:cubicBezTo>
                  <a:pt x="288518" y="106392"/>
                  <a:pt x="283541" y="107895"/>
                  <a:pt x="279879" y="108458"/>
                </a:cubicBezTo>
                <a:cubicBezTo>
                  <a:pt x="276217" y="109022"/>
                  <a:pt x="270254" y="109773"/>
                  <a:pt x="261991" y="110712"/>
                </a:cubicBezTo>
                <a:cubicBezTo>
                  <a:pt x="232880" y="114468"/>
                  <a:pt x="202455" y="114468"/>
                  <a:pt x="170716" y="110712"/>
                </a:cubicBezTo>
                <a:cubicBezTo>
                  <a:pt x="162453" y="109585"/>
                  <a:pt x="156537" y="108693"/>
                  <a:pt x="152968" y="108036"/>
                </a:cubicBezTo>
                <a:cubicBezTo>
                  <a:pt x="149401" y="107378"/>
                  <a:pt x="144471" y="105876"/>
                  <a:pt x="138179" y="103528"/>
                </a:cubicBezTo>
                <a:cubicBezTo>
                  <a:pt x="131887" y="101181"/>
                  <a:pt x="126769" y="98129"/>
                  <a:pt x="122825" y="94373"/>
                </a:cubicBezTo>
                <a:cubicBezTo>
                  <a:pt x="125267" y="90804"/>
                  <a:pt x="128647" y="87894"/>
                  <a:pt x="132967" y="85640"/>
                </a:cubicBezTo>
                <a:cubicBezTo>
                  <a:pt x="137287" y="83386"/>
                  <a:pt x="141043" y="81931"/>
                  <a:pt x="144236" y="81273"/>
                </a:cubicBezTo>
                <a:cubicBezTo>
                  <a:pt x="147429" y="80616"/>
                  <a:pt x="151842" y="79818"/>
                  <a:pt x="157476" y="78879"/>
                </a:cubicBezTo>
                <a:cubicBezTo>
                  <a:pt x="176069" y="75592"/>
                  <a:pt x="194944" y="73926"/>
                  <a:pt x="214099" y="73878"/>
                </a:cubicBezTo>
                <a:close/>
                <a:moveTo>
                  <a:pt x="212427" y="51025"/>
                </a:moveTo>
                <a:cubicBezTo>
                  <a:pt x="200349" y="51236"/>
                  <a:pt x="187948" y="51975"/>
                  <a:pt x="175224" y="53243"/>
                </a:cubicBezTo>
                <a:cubicBezTo>
                  <a:pt x="150433" y="55497"/>
                  <a:pt x="129211" y="59817"/>
                  <a:pt x="111557" y="66202"/>
                </a:cubicBezTo>
                <a:cubicBezTo>
                  <a:pt x="104420" y="69019"/>
                  <a:pt x="98833" y="71367"/>
                  <a:pt x="94795" y="73244"/>
                </a:cubicBezTo>
                <a:cubicBezTo>
                  <a:pt x="90758" y="75123"/>
                  <a:pt x="86344" y="78315"/>
                  <a:pt x="81555" y="82823"/>
                </a:cubicBezTo>
                <a:cubicBezTo>
                  <a:pt x="76766" y="87330"/>
                  <a:pt x="73996" y="92401"/>
                  <a:pt x="73245" y="98035"/>
                </a:cubicBezTo>
                <a:cubicBezTo>
                  <a:pt x="74747" y="110806"/>
                  <a:pt x="76531" y="123765"/>
                  <a:pt x="78597" y="136911"/>
                </a:cubicBezTo>
                <a:cubicBezTo>
                  <a:pt x="80663" y="150058"/>
                  <a:pt x="83386" y="166115"/>
                  <a:pt x="86767" y="185084"/>
                </a:cubicBezTo>
                <a:cubicBezTo>
                  <a:pt x="90147" y="204052"/>
                  <a:pt x="92401" y="216917"/>
                  <a:pt x="93528" y="223678"/>
                </a:cubicBezTo>
                <a:cubicBezTo>
                  <a:pt x="93716" y="224617"/>
                  <a:pt x="94185" y="227528"/>
                  <a:pt x="94936" y="232411"/>
                </a:cubicBezTo>
                <a:cubicBezTo>
                  <a:pt x="95688" y="237294"/>
                  <a:pt x="96345" y="240674"/>
                  <a:pt x="96908" y="242552"/>
                </a:cubicBezTo>
                <a:cubicBezTo>
                  <a:pt x="97472" y="244431"/>
                  <a:pt x="98598" y="246966"/>
                  <a:pt x="100289" y="250159"/>
                </a:cubicBezTo>
                <a:cubicBezTo>
                  <a:pt x="101979" y="253352"/>
                  <a:pt x="104045" y="255981"/>
                  <a:pt x="106486" y="258047"/>
                </a:cubicBezTo>
                <a:cubicBezTo>
                  <a:pt x="126206" y="273071"/>
                  <a:pt x="152875" y="282461"/>
                  <a:pt x="186492" y="286218"/>
                </a:cubicBezTo>
                <a:cubicBezTo>
                  <a:pt x="235134" y="291476"/>
                  <a:pt x="276451" y="285560"/>
                  <a:pt x="310445" y="268470"/>
                </a:cubicBezTo>
                <a:cubicBezTo>
                  <a:pt x="314952" y="266028"/>
                  <a:pt x="318661" y="263869"/>
                  <a:pt x="321572" y="261991"/>
                </a:cubicBezTo>
                <a:cubicBezTo>
                  <a:pt x="324483" y="260112"/>
                  <a:pt x="327394" y="257389"/>
                  <a:pt x="330305" y="253821"/>
                </a:cubicBezTo>
                <a:cubicBezTo>
                  <a:pt x="333217" y="250253"/>
                  <a:pt x="335047" y="246496"/>
                  <a:pt x="335798" y="242552"/>
                </a:cubicBezTo>
                <a:cubicBezTo>
                  <a:pt x="344814" y="192408"/>
                  <a:pt x="352325" y="147992"/>
                  <a:pt x="358335" y="109304"/>
                </a:cubicBezTo>
                <a:cubicBezTo>
                  <a:pt x="360025" y="99350"/>
                  <a:pt x="359274" y="92307"/>
                  <a:pt x="356082" y="88175"/>
                </a:cubicBezTo>
                <a:cubicBezTo>
                  <a:pt x="348006" y="77846"/>
                  <a:pt x="333451" y="69583"/>
                  <a:pt x="312417" y="63385"/>
                </a:cubicBezTo>
                <a:cubicBezTo>
                  <a:pt x="281992" y="54511"/>
                  <a:pt x="248662" y="50391"/>
                  <a:pt x="212427" y="51025"/>
                </a:cubicBezTo>
                <a:close/>
                <a:moveTo>
                  <a:pt x="81133" y="0"/>
                </a:moveTo>
                <a:lnTo>
                  <a:pt x="351574" y="0"/>
                </a:lnTo>
                <a:cubicBezTo>
                  <a:pt x="373923" y="0"/>
                  <a:pt x="393033" y="7935"/>
                  <a:pt x="408903" y="23804"/>
                </a:cubicBezTo>
                <a:cubicBezTo>
                  <a:pt x="424772" y="39674"/>
                  <a:pt x="432706" y="58783"/>
                  <a:pt x="432706" y="81132"/>
                </a:cubicBezTo>
                <a:lnTo>
                  <a:pt x="432706" y="351575"/>
                </a:lnTo>
                <a:cubicBezTo>
                  <a:pt x="432706" y="373924"/>
                  <a:pt x="424772" y="393033"/>
                  <a:pt x="408903" y="408902"/>
                </a:cubicBezTo>
                <a:cubicBezTo>
                  <a:pt x="393033" y="424772"/>
                  <a:pt x="373923" y="432707"/>
                  <a:pt x="351574" y="432707"/>
                </a:cubicBezTo>
                <a:lnTo>
                  <a:pt x="81133" y="432707"/>
                </a:lnTo>
                <a:cubicBezTo>
                  <a:pt x="58783" y="432707"/>
                  <a:pt x="39674" y="424772"/>
                  <a:pt x="23804" y="408902"/>
                </a:cubicBezTo>
                <a:cubicBezTo>
                  <a:pt x="7935" y="393033"/>
                  <a:pt x="0" y="373924"/>
                  <a:pt x="0" y="351575"/>
                </a:cubicBezTo>
                <a:lnTo>
                  <a:pt x="0" y="81132"/>
                </a:lnTo>
                <a:cubicBezTo>
                  <a:pt x="0" y="58783"/>
                  <a:pt x="7935" y="39674"/>
                  <a:pt x="23804" y="23804"/>
                </a:cubicBezTo>
                <a:cubicBezTo>
                  <a:pt x="39674" y="7935"/>
                  <a:pt x="58783" y="0"/>
                  <a:pt x="81133" y="0"/>
                </a:cubicBezTo>
                <a:close/>
              </a:path>
            </a:pathLst>
          </a:custGeom>
          <a:solidFill>
            <a:srgbClr val="06657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Calibri"/>
              <a:buNone/>
              <a:tabLst/>
              <a:defRPr/>
            </a:pPr>
            <a:endParaRPr kumimoji="0" sz="13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3" name="Google Shape;635;p21">
            <a:extLst>
              <a:ext uri="{FF2B5EF4-FFF2-40B4-BE49-F238E27FC236}">
                <a16:creationId xmlns:a16="http://schemas.microsoft.com/office/drawing/2014/main" id="{F7C20A84-6EA9-49C9-9F5E-51135F0FB581}"/>
              </a:ext>
            </a:extLst>
          </p:cNvPr>
          <p:cNvSpPr/>
          <p:nvPr/>
        </p:nvSpPr>
        <p:spPr>
          <a:xfrm>
            <a:off x="6393199" y="2661827"/>
            <a:ext cx="239686" cy="230099"/>
          </a:xfrm>
          <a:custGeom>
            <a:avLst/>
            <a:gdLst/>
            <a:ahLst/>
            <a:cxnLst/>
            <a:rect l="l" t="t" r="r" b="b"/>
            <a:pathLst>
              <a:path w="450736" h="432707" extrusionOk="0">
                <a:moveTo>
                  <a:pt x="54088" y="324530"/>
                </a:moveTo>
                <a:cubicBezTo>
                  <a:pt x="49017" y="324530"/>
                  <a:pt x="44744" y="326315"/>
                  <a:pt x="41270" y="329883"/>
                </a:cubicBezTo>
                <a:cubicBezTo>
                  <a:pt x="37796" y="333451"/>
                  <a:pt x="36059" y="337677"/>
                  <a:pt x="36059" y="342560"/>
                </a:cubicBezTo>
                <a:cubicBezTo>
                  <a:pt x="36059" y="347631"/>
                  <a:pt x="37796" y="351903"/>
                  <a:pt x="41270" y="355378"/>
                </a:cubicBezTo>
                <a:cubicBezTo>
                  <a:pt x="44744" y="358852"/>
                  <a:pt x="49017" y="360589"/>
                  <a:pt x="54088" y="360589"/>
                </a:cubicBezTo>
                <a:cubicBezTo>
                  <a:pt x="58971" y="360589"/>
                  <a:pt x="63196" y="358852"/>
                  <a:pt x="66765" y="355378"/>
                </a:cubicBezTo>
                <a:cubicBezTo>
                  <a:pt x="70333" y="351903"/>
                  <a:pt x="72117" y="347631"/>
                  <a:pt x="72117" y="342560"/>
                </a:cubicBezTo>
                <a:cubicBezTo>
                  <a:pt x="72117" y="337677"/>
                  <a:pt x="70333" y="333451"/>
                  <a:pt x="66765" y="329883"/>
                </a:cubicBezTo>
                <a:cubicBezTo>
                  <a:pt x="63196" y="326315"/>
                  <a:pt x="58971" y="324530"/>
                  <a:pt x="54088" y="324530"/>
                </a:cubicBezTo>
                <a:close/>
                <a:moveTo>
                  <a:pt x="18029" y="180295"/>
                </a:moveTo>
                <a:lnTo>
                  <a:pt x="99162" y="180295"/>
                </a:lnTo>
                <a:cubicBezTo>
                  <a:pt x="104045" y="180295"/>
                  <a:pt x="108270" y="182079"/>
                  <a:pt x="111839" y="185647"/>
                </a:cubicBezTo>
                <a:cubicBezTo>
                  <a:pt x="115407" y="189215"/>
                  <a:pt x="117191" y="193441"/>
                  <a:pt x="117191" y="198324"/>
                </a:cubicBezTo>
                <a:lnTo>
                  <a:pt x="117191" y="378619"/>
                </a:lnTo>
                <a:cubicBezTo>
                  <a:pt x="117191" y="383502"/>
                  <a:pt x="115407" y="387727"/>
                  <a:pt x="111839" y="391296"/>
                </a:cubicBezTo>
                <a:cubicBezTo>
                  <a:pt x="108270" y="394864"/>
                  <a:pt x="104045" y="396648"/>
                  <a:pt x="99162" y="396648"/>
                </a:cubicBezTo>
                <a:lnTo>
                  <a:pt x="18029" y="396648"/>
                </a:lnTo>
                <a:cubicBezTo>
                  <a:pt x="13146" y="396648"/>
                  <a:pt x="8920" y="394864"/>
                  <a:pt x="5352" y="391296"/>
                </a:cubicBezTo>
                <a:cubicBezTo>
                  <a:pt x="1784" y="387727"/>
                  <a:pt x="0" y="383502"/>
                  <a:pt x="0" y="378619"/>
                </a:cubicBezTo>
                <a:lnTo>
                  <a:pt x="0" y="198324"/>
                </a:lnTo>
                <a:cubicBezTo>
                  <a:pt x="0" y="193441"/>
                  <a:pt x="1784" y="189215"/>
                  <a:pt x="5352" y="185647"/>
                </a:cubicBezTo>
                <a:cubicBezTo>
                  <a:pt x="8920" y="182079"/>
                  <a:pt x="13146" y="180295"/>
                  <a:pt x="18029" y="180295"/>
                </a:cubicBezTo>
                <a:close/>
                <a:moveTo>
                  <a:pt x="279456" y="0"/>
                </a:moveTo>
                <a:cubicBezTo>
                  <a:pt x="288095" y="0"/>
                  <a:pt x="295842" y="986"/>
                  <a:pt x="302697" y="2958"/>
                </a:cubicBezTo>
                <a:cubicBezTo>
                  <a:pt x="309552" y="4930"/>
                  <a:pt x="315187" y="7371"/>
                  <a:pt x="319600" y="10282"/>
                </a:cubicBezTo>
                <a:cubicBezTo>
                  <a:pt x="324013" y="13194"/>
                  <a:pt x="327770" y="16996"/>
                  <a:pt x="330868" y="21692"/>
                </a:cubicBezTo>
                <a:cubicBezTo>
                  <a:pt x="333967" y="26387"/>
                  <a:pt x="336221" y="30613"/>
                  <a:pt x="337629" y="34369"/>
                </a:cubicBezTo>
                <a:cubicBezTo>
                  <a:pt x="339038" y="38125"/>
                  <a:pt x="340165" y="42820"/>
                  <a:pt x="341010" y="48454"/>
                </a:cubicBezTo>
                <a:cubicBezTo>
                  <a:pt x="341855" y="54088"/>
                  <a:pt x="342324" y="58314"/>
                  <a:pt x="342419" y="61131"/>
                </a:cubicBezTo>
                <a:cubicBezTo>
                  <a:pt x="342513" y="63948"/>
                  <a:pt x="342559" y="67611"/>
                  <a:pt x="342559" y="72118"/>
                </a:cubicBezTo>
                <a:cubicBezTo>
                  <a:pt x="342559" y="79255"/>
                  <a:pt x="341667" y="86391"/>
                  <a:pt x="339883" y="93528"/>
                </a:cubicBezTo>
                <a:cubicBezTo>
                  <a:pt x="338099" y="100664"/>
                  <a:pt x="336315" y="106299"/>
                  <a:pt x="334531" y="110430"/>
                </a:cubicBezTo>
                <a:cubicBezTo>
                  <a:pt x="332746" y="114562"/>
                  <a:pt x="330164" y="119821"/>
                  <a:pt x="326784" y="126206"/>
                </a:cubicBezTo>
                <a:cubicBezTo>
                  <a:pt x="326220" y="127333"/>
                  <a:pt x="325281" y="129023"/>
                  <a:pt x="323966" y="131277"/>
                </a:cubicBezTo>
                <a:cubicBezTo>
                  <a:pt x="322652" y="133531"/>
                  <a:pt x="321619" y="135597"/>
                  <a:pt x="320868" y="137475"/>
                </a:cubicBezTo>
                <a:cubicBezTo>
                  <a:pt x="320116" y="139353"/>
                  <a:pt x="319365" y="141606"/>
                  <a:pt x="318614" y="144236"/>
                </a:cubicBezTo>
                <a:lnTo>
                  <a:pt x="396648" y="144236"/>
                </a:lnTo>
                <a:cubicBezTo>
                  <a:pt x="411297" y="144236"/>
                  <a:pt x="423974" y="149588"/>
                  <a:pt x="434679" y="160293"/>
                </a:cubicBezTo>
                <a:cubicBezTo>
                  <a:pt x="445384" y="170998"/>
                  <a:pt x="450736" y="183675"/>
                  <a:pt x="450736" y="198324"/>
                </a:cubicBezTo>
                <a:cubicBezTo>
                  <a:pt x="450736" y="214475"/>
                  <a:pt x="445571" y="228467"/>
                  <a:pt x="435242" y="240299"/>
                </a:cubicBezTo>
                <a:cubicBezTo>
                  <a:pt x="438059" y="248562"/>
                  <a:pt x="439468" y="255699"/>
                  <a:pt x="439468" y="261709"/>
                </a:cubicBezTo>
                <a:cubicBezTo>
                  <a:pt x="440031" y="275982"/>
                  <a:pt x="435993" y="288847"/>
                  <a:pt x="427354" y="300303"/>
                </a:cubicBezTo>
                <a:cubicBezTo>
                  <a:pt x="430547" y="310820"/>
                  <a:pt x="430547" y="321807"/>
                  <a:pt x="427354" y="333263"/>
                </a:cubicBezTo>
                <a:cubicBezTo>
                  <a:pt x="424537" y="343968"/>
                  <a:pt x="419466" y="352795"/>
                  <a:pt x="412142" y="359744"/>
                </a:cubicBezTo>
                <a:cubicBezTo>
                  <a:pt x="413832" y="380778"/>
                  <a:pt x="409231" y="397775"/>
                  <a:pt x="398338" y="410734"/>
                </a:cubicBezTo>
                <a:cubicBezTo>
                  <a:pt x="386318" y="425007"/>
                  <a:pt x="367819" y="432331"/>
                  <a:pt x="342841" y="432707"/>
                </a:cubicBezTo>
                <a:lnTo>
                  <a:pt x="332700" y="432707"/>
                </a:lnTo>
                <a:lnTo>
                  <a:pt x="311289" y="432707"/>
                </a:lnTo>
                <a:lnTo>
                  <a:pt x="306500" y="432707"/>
                </a:lnTo>
                <a:cubicBezTo>
                  <a:pt x="294105" y="432707"/>
                  <a:pt x="280583" y="431251"/>
                  <a:pt x="265934" y="428341"/>
                </a:cubicBezTo>
                <a:cubicBezTo>
                  <a:pt x="251285" y="425429"/>
                  <a:pt x="239876" y="422706"/>
                  <a:pt x="231707" y="420171"/>
                </a:cubicBezTo>
                <a:cubicBezTo>
                  <a:pt x="223537" y="417636"/>
                  <a:pt x="212221" y="413926"/>
                  <a:pt x="197760" y="409043"/>
                </a:cubicBezTo>
                <a:cubicBezTo>
                  <a:pt x="174660" y="400968"/>
                  <a:pt x="159823" y="396836"/>
                  <a:pt x="153250" y="396648"/>
                </a:cubicBezTo>
                <a:cubicBezTo>
                  <a:pt x="148367" y="396460"/>
                  <a:pt x="144141" y="394629"/>
                  <a:pt x="140573" y="391155"/>
                </a:cubicBezTo>
                <a:cubicBezTo>
                  <a:pt x="137005" y="387680"/>
                  <a:pt x="135220" y="383502"/>
                  <a:pt x="135220" y="378619"/>
                </a:cubicBezTo>
                <a:lnTo>
                  <a:pt x="135220" y="198042"/>
                </a:lnTo>
                <a:cubicBezTo>
                  <a:pt x="135220" y="193347"/>
                  <a:pt x="136911" y="189262"/>
                  <a:pt x="140291" y="185788"/>
                </a:cubicBezTo>
                <a:cubicBezTo>
                  <a:pt x="143672" y="182313"/>
                  <a:pt x="147710" y="180389"/>
                  <a:pt x="152405" y="180013"/>
                </a:cubicBezTo>
                <a:cubicBezTo>
                  <a:pt x="156912" y="179637"/>
                  <a:pt x="164049" y="174097"/>
                  <a:pt x="173815" y="163392"/>
                </a:cubicBezTo>
                <a:cubicBezTo>
                  <a:pt x="183581" y="152687"/>
                  <a:pt x="193065" y="141325"/>
                  <a:pt x="202268" y="129305"/>
                </a:cubicBezTo>
                <a:cubicBezTo>
                  <a:pt x="215039" y="112966"/>
                  <a:pt x="224523" y="101697"/>
                  <a:pt x="230720" y="95500"/>
                </a:cubicBezTo>
                <a:cubicBezTo>
                  <a:pt x="234101" y="92119"/>
                  <a:pt x="237012" y="87612"/>
                  <a:pt x="239453" y="81978"/>
                </a:cubicBezTo>
                <a:cubicBezTo>
                  <a:pt x="241895" y="76343"/>
                  <a:pt x="243538" y="71789"/>
                  <a:pt x="244383" y="68315"/>
                </a:cubicBezTo>
                <a:cubicBezTo>
                  <a:pt x="245228" y="64840"/>
                  <a:pt x="246496" y="59159"/>
                  <a:pt x="248187" y="51271"/>
                </a:cubicBezTo>
                <a:cubicBezTo>
                  <a:pt x="249501" y="43947"/>
                  <a:pt x="250675" y="38219"/>
                  <a:pt x="251708" y="34087"/>
                </a:cubicBezTo>
                <a:cubicBezTo>
                  <a:pt x="252741" y="29955"/>
                  <a:pt x="254572" y="25072"/>
                  <a:pt x="257201" y="19438"/>
                </a:cubicBezTo>
                <a:cubicBezTo>
                  <a:pt x="259830" y="13804"/>
                  <a:pt x="263023" y="9109"/>
                  <a:pt x="266779" y="5352"/>
                </a:cubicBezTo>
                <a:cubicBezTo>
                  <a:pt x="270348" y="1784"/>
                  <a:pt x="274573" y="0"/>
                  <a:pt x="279456" y="0"/>
                </a:cubicBezTo>
                <a:close/>
              </a:path>
            </a:pathLst>
          </a:custGeom>
          <a:solidFill>
            <a:srgbClr val="06657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Calibri"/>
              <a:buNone/>
              <a:tabLst/>
              <a:defRPr/>
            </a:pPr>
            <a:endParaRPr kumimoji="0" sz="13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4" name="Google Shape;636;p21">
            <a:extLst>
              <a:ext uri="{FF2B5EF4-FFF2-40B4-BE49-F238E27FC236}">
                <a16:creationId xmlns:a16="http://schemas.microsoft.com/office/drawing/2014/main" id="{3A3E14D9-5C84-4DC0-A565-2F8E10E64958}"/>
              </a:ext>
            </a:extLst>
          </p:cNvPr>
          <p:cNvSpPr/>
          <p:nvPr/>
        </p:nvSpPr>
        <p:spPr>
          <a:xfrm>
            <a:off x="6068646" y="2642653"/>
            <a:ext cx="217932" cy="268449"/>
          </a:xfrm>
          <a:custGeom>
            <a:avLst/>
            <a:gdLst/>
            <a:ahLst/>
            <a:cxnLst/>
            <a:rect l="l" t="t" r="r" b="b"/>
            <a:pathLst>
              <a:path w="409827" h="504825" extrusionOk="0">
                <a:moveTo>
                  <a:pt x="320243" y="288471"/>
                </a:moveTo>
                <a:lnTo>
                  <a:pt x="354894" y="288471"/>
                </a:lnTo>
                <a:lnTo>
                  <a:pt x="354894" y="472710"/>
                </a:lnTo>
                <a:lnTo>
                  <a:pt x="401376" y="472710"/>
                </a:lnTo>
                <a:lnTo>
                  <a:pt x="401376" y="504825"/>
                </a:lnTo>
                <a:lnTo>
                  <a:pt x="269254" y="504825"/>
                </a:lnTo>
                <a:lnTo>
                  <a:pt x="269254" y="472710"/>
                </a:lnTo>
                <a:lnTo>
                  <a:pt x="316299" y="472710"/>
                </a:lnTo>
                <a:lnTo>
                  <a:pt x="316299" y="351011"/>
                </a:lnTo>
                <a:cubicBezTo>
                  <a:pt x="316299" y="349696"/>
                  <a:pt x="316346" y="347912"/>
                  <a:pt x="316440" y="345659"/>
                </a:cubicBezTo>
                <a:cubicBezTo>
                  <a:pt x="316534" y="343405"/>
                  <a:pt x="316581" y="341808"/>
                  <a:pt x="316581" y="340870"/>
                </a:cubicBezTo>
                <a:lnTo>
                  <a:pt x="316581" y="336362"/>
                </a:lnTo>
                <a:lnTo>
                  <a:pt x="316018" y="336362"/>
                </a:lnTo>
                <a:lnTo>
                  <a:pt x="314046" y="339743"/>
                </a:lnTo>
                <a:cubicBezTo>
                  <a:pt x="312543" y="342184"/>
                  <a:pt x="310102" y="345095"/>
                  <a:pt x="306721" y="348476"/>
                </a:cubicBezTo>
                <a:lnTo>
                  <a:pt x="289255" y="364815"/>
                </a:lnTo>
                <a:lnTo>
                  <a:pt x="266155" y="340588"/>
                </a:lnTo>
                <a:close/>
                <a:moveTo>
                  <a:pt x="328976" y="33805"/>
                </a:moveTo>
                <a:cubicBezTo>
                  <a:pt x="319210" y="33805"/>
                  <a:pt x="311416" y="37280"/>
                  <a:pt x="305594" y="44228"/>
                </a:cubicBezTo>
                <a:cubicBezTo>
                  <a:pt x="299772" y="51177"/>
                  <a:pt x="296861" y="60004"/>
                  <a:pt x="296861" y="70709"/>
                </a:cubicBezTo>
                <a:cubicBezTo>
                  <a:pt x="296861" y="81414"/>
                  <a:pt x="300289" y="90335"/>
                  <a:pt x="307144" y="97472"/>
                </a:cubicBezTo>
                <a:cubicBezTo>
                  <a:pt x="313999" y="104608"/>
                  <a:pt x="323812" y="108177"/>
                  <a:pt x="336583" y="108177"/>
                </a:cubicBezTo>
                <a:cubicBezTo>
                  <a:pt x="345973" y="108177"/>
                  <a:pt x="353955" y="105642"/>
                  <a:pt x="360528" y="100571"/>
                </a:cubicBezTo>
                <a:cubicBezTo>
                  <a:pt x="367101" y="95500"/>
                  <a:pt x="370388" y="89114"/>
                  <a:pt x="370388" y="81414"/>
                </a:cubicBezTo>
                <a:cubicBezTo>
                  <a:pt x="370388" y="69582"/>
                  <a:pt x="366256" y="58690"/>
                  <a:pt x="357992" y="48736"/>
                </a:cubicBezTo>
                <a:cubicBezTo>
                  <a:pt x="349729" y="38782"/>
                  <a:pt x="340057" y="33805"/>
                  <a:pt x="328976" y="33805"/>
                </a:cubicBezTo>
                <a:close/>
                <a:moveTo>
                  <a:pt x="328976" y="0"/>
                </a:moveTo>
                <a:cubicBezTo>
                  <a:pt x="352076" y="0"/>
                  <a:pt x="371327" y="8874"/>
                  <a:pt x="386727" y="26622"/>
                </a:cubicBezTo>
                <a:cubicBezTo>
                  <a:pt x="402127" y="44369"/>
                  <a:pt x="409827" y="68080"/>
                  <a:pt x="409827" y="97754"/>
                </a:cubicBezTo>
                <a:cubicBezTo>
                  <a:pt x="409827" y="109398"/>
                  <a:pt x="408606" y="120807"/>
                  <a:pt x="406165" y="131981"/>
                </a:cubicBezTo>
                <a:cubicBezTo>
                  <a:pt x="403723" y="143156"/>
                  <a:pt x="399873" y="153861"/>
                  <a:pt x="394615" y="164096"/>
                </a:cubicBezTo>
                <a:cubicBezTo>
                  <a:pt x="389356" y="174332"/>
                  <a:pt x="382971" y="183300"/>
                  <a:pt x="375458" y="191000"/>
                </a:cubicBezTo>
                <a:cubicBezTo>
                  <a:pt x="367946" y="198700"/>
                  <a:pt x="358697" y="204850"/>
                  <a:pt x="347710" y="209452"/>
                </a:cubicBezTo>
                <a:cubicBezTo>
                  <a:pt x="336723" y="214053"/>
                  <a:pt x="324751" y="216354"/>
                  <a:pt x="311792" y="216354"/>
                </a:cubicBezTo>
                <a:cubicBezTo>
                  <a:pt x="300148" y="216354"/>
                  <a:pt x="290006" y="214851"/>
                  <a:pt x="281367" y="211846"/>
                </a:cubicBezTo>
                <a:cubicBezTo>
                  <a:pt x="276860" y="210344"/>
                  <a:pt x="272916" y="208935"/>
                  <a:pt x="269536" y="207620"/>
                </a:cubicBezTo>
                <a:lnTo>
                  <a:pt x="280522" y="175787"/>
                </a:lnTo>
                <a:cubicBezTo>
                  <a:pt x="283339" y="177102"/>
                  <a:pt x="286250" y="178135"/>
                  <a:pt x="289255" y="178886"/>
                </a:cubicBezTo>
                <a:cubicBezTo>
                  <a:pt x="296204" y="181328"/>
                  <a:pt x="303247" y="182548"/>
                  <a:pt x="310383" y="182548"/>
                </a:cubicBezTo>
                <a:cubicBezTo>
                  <a:pt x="326159" y="182548"/>
                  <a:pt x="338789" y="177055"/>
                  <a:pt x="348273" y="166068"/>
                </a:cubicBezTo>
                <a:cubicBezTo>
                  <a:pt x="357758" y="155082"/>
                  <a:pt x="364002" y="141419"/>
                  <a:pt x="367007" y="125079"/>
                </a:cubicBezTo>
                <a:lnTo>
                  <a:pt x="366444" y="125079"/>
                </a:lnTo>
                <a:cubicBezTo>
                  <a:pt x="362500" y="129399"/>
                  <a:pt x="356725" y="132873"/>
                  <a:pt x="349119" y="135503"/>
                </a:cubicBezTo>
                <a:cubicBezTo>
                  <a:pt x="341512" y="138132"/>
                  <a:pt x="333578" y="139447"/>
                  <a:pt x="325314" y="139447"/>
                </a:cubicBezTo>
                <a:cubicBezTo>
                  <a:pt x="305407" y="139447"/>
                  <a:pt x="289161" y="132733"/>
                  <a:pt x="276578" y="119304"/>
                </a:cubicBezTo>
                <a:cubicBezTo>
                  <a:pt x="263995" y="105876"/>
                  <a:pt x="257703" y="89678"/>
                  <a:pt x="257703" y="70709"/>
                </a:cubicBezTo>
                <a:cubicBezTo>
                  <a:pt x="257703" y="50990"/>
                  <a:pt x="264465" y="34275"/>
                  <a:pt x="277987" y="20565"/>
                </a:cubicBezTo>
                <a:cubicBezTo>
                  <a:pt x="291509" y="6855"/>
                  <a:pt x="308505" y="0"/>
                  <a:pt x="328976" y="0"/>
                </a:cubicBezTo>
                <a:close/>
                <a:moveTo>
                  <a:pt x="72338" y="0"/>
                </a:moveTo>
                <a:lnTo>
                  <a:pt x="126427" y="0"/>
                </a:lnTo>
                <a:cubicBezTo>
                  <a:pt x="129056" y="0"/>
                  <a:pt x="131216" y="845"/>
                  <a:pt x="132906" y="2535"/>
                </a:cubicBezTo>
                <a:cubicBezTo>
                  <a:pt x="134596" y="4226"/>
                  <a:pt x="135441" y="6385"/>
                  <a:pt x="135441" y="9015"/>
                </a:cubicBezTo>
                <a:lnTo>
                  <a:pt x="135441" y="396648"/>
                </a:lnTo>
                <a:lnTo>
                  <a:pt x="189530" y="396648"/>
                </a:lnTo>
                <a:cubicBezTo>
                  <a:pt x="192159" y="396648"/>
                  <a:pt x="194319" y="397493"/>
                  <a:pt x="196009" y="399183"/>
                </a:cubicBezTo>
                <a:cubicBezTo>
                  <a:pt x="197699" y="400874"/>
                  <a:pt x="198544" y="403034"/>
                  <a:pt x="198544" y="405663"/>
                </a:cubicBezTo>
                <a:cubicBezTo>
                  <a:pt x="198544" y="407917"/>
                  <a:pt x="197605" y="410170"/>
                  <a:pt x="195727" y="412424"/>
                </a:cubicBezTo>
                <a:lnTo>
                  <a:pt x="105862" y="502290"/>
                </a:lnTo>
                <a:cubicBezTo>
                  <a:pt x="103984" y="503980"/>
                  <a:pt x="101824" y="504825"/>
                  <a:pt x="99382" y="504825"/>
                </a:cubicBezTo>
                <a:cubicBezTo>
                  <a:pt x="97129" y="504825"/>
                  <a:pt x="94969" y="503980"/>
                  <a:pt x="92903" y="502290"/>
                </a:cubicBezTo>
                <a:lnTo>
                  <a:pt x="2756" y="412142"/>
                </a:lnTo>
                <a:cubicBezTo>
                  <a:pt x="-61" y="409137"/>
                  <a:pt x="-719" y="405851"/>
                  <a:pt x="783" y="402282"/>
                </a:cubicBezTo>
                <a:cubicBezTo>
                  <a:pt x="2286" y="398526"/>
                  <a:pt x="5103" y="396648"/>
                  <a:pt x="9235" y="396648"/>
                </a:cubicBezTo>
                <a:lnTo>
                  <a:pt x="63323" y="396648"/>
                </a:lnTo>
                <a:lnTo>
                  <a:pt x="63323" y="9015"/>
                </a:lnTo>
                <a:cubicBezTo>
                  <a:pt x="63323" y="6385"/>
                  <a:pt x="64169" y="4226"/>
                  <a:pt x="65859" y="2535"/>
                </a:cubicBezTo>
                <a:cubicBezTo>
                  <a:pt x="67549" y="845"/>
                  <a:pt x="69709" y="0"/>
                  <a:pt x="72338" y="0"/>
                </a:cubicBezTo>
                <a:close/>
              </a:path>
            </a:pathLst>
          </a:custGeom>
          <a:solidFill>
            <a:srgbClr val="06657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Calibri"/>
              <a:buNone/>
              <a:tabLst/>
              <a:defRPr/>
            </a:pPr>
            <a:endParaRPr kumimoji="0" sz="13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5" name="Google Shape;637;p21">
            <a:extLst>
              <a:ext uri="{FF2B5EF4-FFF2-40B4-BE49-F238E27FC236}">
                <a16:creationId xmlns:a16="http://schemas.microsoft.com/office/drawing/2014/main" id="{EED15A20-48A6-4FA5-8E16-E87002FCA6E8}"/>
              </a:ext>
            </a:extLst>
          </p:cNvPr>
          <p:cNvSpPr/>
          <p:nvPr/>
        </p:nvSpPr>
        <p:spPr>
          <a:xfrm>
            <a:off x="7092181" y="2661829"/>
            <a:ext cx="230099" cy="230099"/>
          </a:xfrm>
          <a:custGeom>
            <a:avLst/>
            <a:gdLst/>
            <a:ahLst/>
            <a:cxnLst/>
            <a:rect l="l" t="t" r="r" b="b"/>
            <a:pathLst>
              <a:path w="432707" h="432707" extrusionOk="0">
                <a:moveTo>
                  <a:pt x="320022" y="272696"/>
                </a:moveTo>
                <a:cubicBezTo>
                  <a:pt x="313825" y="272696"/>
                  <a:pt x="310726" y="277485"/>
                  <a:pt x="310726" y="287063"/>
                </a:cubicBezTo>
                <a:lnTo>
                  <a:pt x="310726" y="296641"/>
                </a:lnTo>
                <a:lnTo>
                  <a:pt x="329319" y="296641"/>
                </a:lnTo>
                <a:lnTo>
                  <a:pt x="329319" y="287063"/>
                </a:lnTo>
                <a:cubicBezTo>
                  <a:pt x="329319" y="277485"/>
                  <a:pt x="326220" y="272696"/>
                  <a:pt x="320022" y="272696"/>
                </a:cubicBezTo>
                <a:close/>
                <a:moveTo>
                  <a:pt x="250722" y="272696"/>
                </a:moveTo>
                <a:cubicBezTo>
                  <a:pt x="247529" y="272696"/>
                  <a:pt x="244431" y="274198"/>
                  <a:pt x="241426" y="277203"/>
                </a:cubicBezTo>
                <a:lnTo>
                  <a:pt x="241426" y="340306"/>
                </a:lnTo>
                <a:cubicBezTo>
                  <a:pt x="244431" y="343311"/>
                  <a:pt x="247529" y="344813"/>
                  <a:pt x="250722" y="344813"/>
                </a:cubicBezTo>
                <a:cubicBezTo>
                  <a:pt x="256168" y="344813"/>
                  <a:pt x="258891" y="340212"/>
                  <a:pt x="258891" y="331010"/>
                </a:cubicBezTo>
                <a:lnTo>
                  <a:pt x="258891" y="286781"/>
                </a:lnTo>
                <a:cubicBezTo>
                  <a:pt x="258891" y="277391"/>
                  <a:pt x="256168" y="272696"/>
                  <a:pt x="250722" y="272696"/>
                </a:cubicBezTo>
                <a:close/>
                <a:moveTo>
                  <a:pt x="152687" y="257202"/>
                </a:moveTo>
                <a:lnTo>
                  <a:pt x="171280" y="257202"/>
                </a:lnTo>
                <a:lnTo>
                  <a:pt x="171280" y="333263"/>
                </a:lnTo>
                <a:cubicBezTo>
                  <a:pt x="171280" y="337771"/>
                  <a:pt x="171374" y="340212"/>
                  <a:pt x="171561" y="340588"/>
                </a:cubicBezTo>
                <a:cubicBezTo>
                  <a:pt x="171749" y="343405"/>
                  <a:pt x="173158" y="344813"/>
                  <a:pt x="175787" y="344813"/>
                </a:cubicBezTo>
                <a:cubicBezTo>
                  <a:pt x="179543" y="344813"/>
                  <a:pt x="183487" y="341903"/>
                  <a:pt x="187619" y="336080"/>
                </a:cubicBezTo>
                <a:lnTo>
                  <a:pt x="187619" y="257202"/>
                </a:lnTo>
                <a:lnTo>
                  <a:pt x="206494" y="257202"/>
                </a:lnTo>
                <a:lnTo>
                  <a:pt x="206494" y="360589"/>
                </a:lnTo>
                <a:lnTo>
                  <a:pt x="187619" y="360589"/>
                </a:lnTo>
                <a:lnTo>
                  <a:pt x="187619" y="349321"/>
                </a:lnTo>
                <a:cubicBezTo>
                  <a:pt x="180294" y="357772"/>
                  <a:pt x="173158" y="361998"/>
                  <a:pt x="166209" y="361998"/>
                </a:cubicBezTo>
                <a:cubicBezTo>
                  <a:pt x="160011" y="361998"/>
                  <a:pt x="156067" y="359368"/>
                  <a:pt x="154377" y="354110"/>
                </a:cubicBezTo>
                <a:cubicBezTo>
                  <a:pt x="153250" y="351105"/>
                  <a:pt x="152687" y="346034"/>
                  <a:pt x="152687" y="338897"/>
                </a:cubicBezTo>
                <a:close/>
                <a:moveTo>
                  <a:pt x="320305" y="255793"/>
                </a:moveTo>
                <a:cubicBezTo>
                  <a:pt x="329882" y="255793"/>
                  <a:pt x="337207" y="259361"/>
                  <a:pt x="342278" y="266498"/>
                </a:cubicBezTo>
                <a:cubicBezTo>
                  <a:pt x="346221" y="271757"/>
                  <a:pt x="348194" y="279832"/>
                  <a:pt x="348194" y="290725"/>
                </a:cubicBezTo>
                <a:lnTo>
                  <a:pt x="348194" y="312135"/>
                </a:lnTo>
                <a:lnTo>
                  <a:pt x="310726" y="312135"/>
                </a:lnTo>
                <a:lnTo>
                  <a:pt x="310726" y="330446"/>
                </a:lnTo>
                <a:cubicBezTo>
                  <a:pt x="310726" y="340024"/>
                  <a:pt x="313919" y="344813"/>
                  <a:pt x="320305" y="344813"/>
                </a:cubicBezTo>
                <a:cubicBezTo>
                  <a:pt x="324812" y="344813"/>
                  <a:pt x="327629" y="342372"/>
                  <a:pt x="328756" y="337489"/>
                </a:cubicBezTo>
                <a:cubicBezTo>
                  <a:pt x="328756" y="337301"/>
                  <a:pt x="328803" y="336644"/>
                  <a:pt x="328897" y="335517"/>
                </a:cubicBezTo>
                <a:cubicBezTo>
                  <a:pt x="328991" y="334390"/>
                  <a:pt x="329038" y="332841"/>
                  <a:pt x="329038" y="330869"/>
                </a:cubicBezTo>
                <a:cubicBezTo>
                  <a:pt x="329038" y="328897"/>
                  <a:pt x="329038" y="326878"/>
                  <a:pt x="329038" y="324812"/>
                </a:cubicBezTo>
                <a:lnTo>
                  <a:pt x="348194" y="324812"/>
                </a:lnTo>
                <a:lnTo>
                  <a:pt x="348194" y="327347"/>
                </a:lnTo>
                <a:cubicBezTo>
                  <a:pt x="348194" y="332794"/>
                  <a:pt x="348006" y="336832"/>
                  <a:pt x="347630" y="339461"/>
                </a:cubicBezTo>
                <a:cubicBezTo>
                  <a:pt x="347067" y="343593"/>
                  <a:pt x="345658" y="347349"/>
                  <a:pt x="343405" y="350729"/>
                </a:cubicBezTo>
                <a:cubicBezTo>
                  <a:pt x="338334" y="358242"/>
                  <a:pt x="330821" y="361998"/>
                  <a:pt x="320868" y="361998"/>
                </a:cubicBezTo>
                <a:cubicBezTo>
                  <a:pt x="311102" y="361998"/>
                  <a:pt x="303496" y="358429"/>
                  <a:pt x="298049" y="351293"/>
                </a:cubicBezTo>
                <a:cubicBezTo>
                  <a:pt x="294106" y="346222"/>
                  <a:pt x="292134" y="338146"/>
                  <a:pt x="292134" y="327066"/>
                </a:cubicBezTo>
                <a:lnTo>
                  <a:pt x="292134" y="290725"/>
                </a:lnTo>
                <a:cubicBezTo>
                  <a:pt x="292134" y="279644"/>
                  <a:pt x="294011" y="271569"/>
                  <a:pt x="297767" y="266498"/>
                </a:cubicBezTo>
                <a:cubicBezTo>
                  <a:pt x="303214" y="259361"/>
                  <a:pt x="310726" y="255793"/>
                  <a:pt x="320305" y="255793"/>
                </a:cubicBezTo>
                <a:close/>
                <a:moveTo>
                  <a:pt x="222551" y="221706"/>
                </a:moveTo>
                <a:lnTo>
                  <a:pt x="241426" y="221706"/>
                </a:lnTo>
                <a:lnTo>
                  <a:pt x="241426" y="267061"/>
                </a:lnTo>
                <a:cubicBezTo>
                  <a:pt x="247435" y="259549"/>
                  <a:pt x="253820" y="255793"/>
                  <a:pt x="260582" y="255793"/>
                </a:cubicBezTo>
                <a:cubicBezTo>
                  <a:pt x="268282" y="255793"/>
                  <a:pt x="273259" y="259737"/>
                  <a:pt x="275512" y="267625"/>
                </a:cubicBezTo>
                <a:cubicBezTo>
                  <a:pt x="276827" y="271569"/>
                  <a:pt x="277484" y="278517"/>
                  <a:pt x="277484" y="288471"/>
                </a:cubicBezTo>
                <a:lnTo>
                  <a:pt x="277484" y="329601"/>
                </a:lnTo>
                <a:cubicBezTo>
                  <a:pt x="277484" y="339367"/>
                  <a:pt x="276827" y="346222"/>
                  <a:pt x="275512" y="350166"/>
                </a:cubicBezTo>
                <a:cubicBezTo>
                  <a:pt x="273259" y="358054"/>
                  <a:pt x="268282" y="361998"/>
                  <a:pt x="260582" y="361998"/>
                </a:cubicBezTo>
                <a:cubicBezTo>
                  <a:pt x="254009" y="361998"/>
                  <a:pt x="247623" y="358148"/>
                  <a:pt x="241426" y="350448"/>
                </a:cubicBezTo>
                <a:lnTo>
                  <a:pt x="241426" y="360589"/>
                </a:lnTo>
                <a:lnTo>
                  <a:pt x="222551" y="360589"/>
                </a:lnTo>
                <a:close/>
                <a:moveTo>
                  <a:pt x="84513" y="221706"/>
                </a:moveTo>
                <a:lnTo>
                  <a:pt x="149869" y="221706"/>
                </a:lnTo>
                <a:lnTo>
                  <a:pt x="149869" y="241426"/>
                </a:lnTo>
                <a:lnTo>
                  <a:pt x="127333" y="241426"/>
                </a:lnTo>
                <a:lnTo>
                  <a:pt x="127333" y="360589"/>
                </a:lnTo>
                <a:lnTo>
                  <a:pt x="106486" y="360589"/>
                </a:lnTo>
                <a:lnTo>
                  <a:pt x="106486" y="241426"/>
                </a:lnTo>
                <a:lnTo>
                  <a:pt x="84513" y="241426"/>
                </a:lnTo>
                <a:close/>
                <a:moveTo>
                  <a:pt x="216353" y="185647"/>
                </a:moveTo>
                <a:cubicBezTo>
                  <a:pt x="164706" y="185647"/>
                  <a:pt x="126112" y="187056"/>
                  <a:pt x="100570" y="189873"/>
                </a:cubicBezTo>
                <a:cubicBezTo>
                  <a:pt x="92307" y="190812"/>
                  <a:pt x="85123" y="194051"/>
                  <a:pt x="79019" y="199592"/>
                </a:cubicBezTo>
                <a:cubicBezTo>
                  <a:pt x="72916" y="205132"/>
                  <a:pt x="68925" y="212034"/>
                  <a:pt x="67047" y="220297"/>
                </a:cubicBezTo>
                <a:cubicBezTo>
                  <a:pt x="63290" y="236637"/>
                  <a:pt x="61412" y="261052"/>
                  <a:pt x="61412" y="293542"/>
                </a:cubicBezTo>
                <a:cubicBezTo>
                  <a:pt x="61412" y="326596"/>
                  <a:pt x="63290" y="351011"/>
                  <a:pt x="67047" y="366787"/>
                </a:cubicBezTo>
                <a:cubicBezTo>
                  <a:pt x="68925" y="374862"/>
                  <a:pt x="72916" y="381718"/>
                  <a:pt x="79019" y="387352"/>
                </a:cubicBezTo>
                <a:cubicBezTo>
                  <a:pt x="85123" y="392986"/>
                  <a:pt x="92213" y="396272"/>
                  <a:pt x="100289" y="397212"/>
                </a:cubicBezTo>
                <a:cubicBezTo>
                  <a:pt x="126018" y="400029"/>
                  <a:pt x="164706" y="401437"/>
                  <a:pt x="216353" y="401437"/>
                </a:cubicBezTo>
                <a:cubicBezTo>
                  <a:pt x="268000" y="401437"/>
                  <a:pt x="306689" y="400029"/>
                  <a:pt x="332418" y="397212"/>
                </a:cubicBezTo>
                <a:cubicBezTo>
                  <a:pt x="340494" y="396272"/>
                  <a:pt x="347583" y="392986"/>
                  <a:pt x="353687" y="387352"/>
                </a:cubicBezTo>
                <a:cubicBezTo>
                  <a:pt x="359791" y="381718"/>
                  <a:pt x="363782" y="374862"/>
                  <a:pt x="365660" y="366787"/>
                </a:cubicBezTo>
                <a:cubicBezTo>
                  <a:pt x="369416" y="351011"/>
                  <a:pt x="371294" y="326596"/>
                  <a:pt x="371294" y="293542"/>
                </a:cubicBezTo>
                <a:cubicBezTo>
                  <a:pt x="371294" y="260300"/>
                  <a:pt x="369510" y="235885"/>
                  <a:pt x="365941" y="220297"/>
                </a:cubicBezTo>
                <a:cubicBezTo>
                  <a:pt x="364063" y="212034"/>
                  <a:pt x="360025" y="205132"/>
                  <a:pt x="353828" y="199592"/>
                </a:cubicBezTo>
                <a:cubicBezTo>
                  <a:pt x="347630" y="194051"/>
                  <a:pt x="340494" y="190812"/>
                  <a:pt x="332418" y="189873"/>
                </a:cubicBezTo>
                <a:cubicBezTo>
                  <a:pt x="306876" y="187056"/>
                  <a:pt x="268188" y="185647"/>
                  <a:pt x="216353" y="185647"/>
                </a:cubicBezTo>
                <a:close/>
                <a:moveTo>
                  <a:pt x="212127" y="78034"/>
                </a:moveTo>
                <a:cubicBezTo>
                  <a:pt x="218137" y="78034"/>
                  <a:pt x="221142" y="82917"/>
                  <a:pt x="221142" y="92683"/>
                </a:cubicBezTo>
                <a:lnTo>
                  <a:pt x="221142" y="136630"/>
                </a:lnTo>
                <a:cubicBezTo>
                  <a:pt x="221142" y="146207"/>
                  <a:pt x="218137" y="150997"/>
                  <a:pt x="212127" y="150997"/>
                </a:cubicBezTo>
                <a:cubicBezTo>
                  <a:pt x="206118" y="150997"/>
                  <a:pt x="203113" y="146207"/>
                  <a:pt x="203113" y="136630"/>
                </a:cubicBezTo>
                <a:lnTo>
                  <a:pt x="203113" y="92683"/>
                </a:lnTo>
                <a:cubicBezTo>
                  <a:pt x="203113" y="82917"/>
                  <a:pt x="206118" y="78034"/>
                  <a:pt x="212127" y="78034"/>
                </a:cubicBezTo>
                <a:close/>
                <a:moveTo>
                  <a:pt x="255511" y="62540"/>
                </a:moveTo>
                <a:lnTo>
                  <a:pt x="255511" y="145081"/>
                </a:lnTo>
                <a:cubicBezTo>
                  <a:pt x="255511" y="152030"/>
                  <a:pt x="256074" y="157194"/>
                  <a:pt x="257201" y="160575"/>
                </a:cubicBezTo>
                <a:cubicBezTo>
                  <a:pt x="259267" y="165646"/>
                  <a:pt x="263305" y="168181"/>
                  <a:pt x="269315" y="168181"/>
                </a:cubicBezTo>
                <a:cubicBezTo>
                  <a:pt x="276076" y="168181"/>
                  <a:pt x="283306" y="163955"/>
                  <a:pt x="291006" y="155504"/>
                </a:cubicBezTo>
                <a:lnTo>
                  <a:pt x="291006" y="166773"/>
                </a:lnTo>
                <a:lnTo>
                  <a:pt x="309881" y="166773"/>
                </a:lnTo>
                <a:lnTo>
                  <a:pt x="309881" y="62540"/>
                </a:lnTo>
                <a:lnTo>
                  <a:pt x="291006" y="62540"/>
                </a:lnTo>
                <a:lnTo>
                  <a:pt x="291006" y="142264"/>
                </a:lnTo>
                <a:cubicBezTo>
                  <a:pt x="286875" y="148086"/>
                  <a:pt x="282931" y="150997"/>
                  <a:pt x="279175" y="150997"/>
                </a:cubicBezTo>
                <a:cubicBezTo>
                  <a:pt x="276358" y="150997"/>
                  <a:pt x="274855" y="149494"/>
                  <a:pt x="274668" y="146489"/>
                </a:cubicBezTo>
                <a:cubicBezTo>
                  <a:pt x="274479" y="146114"/>
                  <a:pt x="274386" y="143672"/>
                  <a:pt x="274386" y="139165"/>
                </a:cubicBezTo>
                <a:lnTo>
                  <a:pt x="274386" y="62540"/>
                </a:lnTo>
                <a:close/>
                <a:moveTo>
                  <a:pt x="212127" y="61131"/>
                </a:moveTo>
                <a:cubicBezTo>
                  <a:pt x="202550" y="61131"/>
                  <a:pt x="195225" y="64699"/>
                  <a:pt x="190154" y="71836"/>
                </a:cubicBezTo>
                <a:cubicBezTo>
                  <a:pt x="186210" y="77283"/>
                  <a:pt x="184238" y="85452"/>
                  <a:pt x="184238" y="96345"/>
                </a:cubicBezTo>
                <a:lnTo>
                  <a:pt x="184238" y="132967"/>
                </a:lnTo>
                <a:cubicBezTo>
                  <a:pt x="184238" y="143860"/>
                  <a:pt x="186210" y="152030"/>
                  <a:pt x="190154" y="157476"/>
                </a:cubicBezTo>
                <a:cubicBezTo>
                  <a:pt x="195225" y="164613"/>
                  <a:pt x="202550" y="168181"/>
                  <a:pt x="212127" y="168181"/>
                </a:cubicBezTo>
                <a:cubicBezTo>
                  <a:pt x="221330" y="168181"/>
                  <a:pt x="228655" y="164613"/>
                  <a:pt x="234101" y="157476"/>
                </a:cubicBezTo>
                <a:cubicBezTo>
                  <a:pt x="238045" y="152405"/>
                  <a:pt x="240017" y="144236"/>
                  <a:pt x="240017" y="132967"/>
                </a:cubicBezTo>
                <a:lnTo>
                  <a:pt x="240017" y="96345"/>
                </a:lnTo>
                <a:cubicBezTo>
                  <a:pt x="240017" y="85452"/>
                  <a:pt x="238045" y="77283"/>
                  <a:pt x="234101" y="71836"/>
                </a:cubicBezTo>
                <a:cubicBezTo>
                  <a:pt x="228655" y="64699"/>
                  <a:pt x="221330" y="61131"/>
                  <a:pt x="212127" y="61131"/>
                </a:cubicBezTo>
                <a:close/>
                <a:moveTo>
                  <a:pt x="111557" y="26762"/>
                </a:moveTo>
                <a:cubicBezTo>
                  <a:pt x="113059" y="31082"/>
                  <a:pt x="115313" y="37561"/>
                  <a:pt x="118318" y="46201"/>
                </a:cubicBezTo>
                <a:cubicBezTo>
                  <a:pt x="121323" y="54840"/>
                  <a:pt x="123483" y="61319"/>
                  <a:pt x="124798" y="65639"/>
                </a:cubicBezTo>
                <a:cubicBezTo>
                  <a:pt x="131370" y="84982"/>
                  <a:pt x="135690" y="99819"/>
                  <a:pt x="137756" y="110149"/>
                </a:cubicBezTo>
                <a:lnTo>
                  <a:pt x="137756" y="166773"/>
                </a:lnTo>
                <a:lnTo>
                  <a:pt x="158603" y="166773"/>
                </a:lnTo>
                <a:lnTo>
                  <a:pt x="158603" y="110149"/>
                </a:lnTo>
                <a:lnTo>
                  <a:pt x="183956" y="26762"/>
                </a:lnTo>
                <a:lnTo>
                  <a:pt x="162828" y="26762"/>
                </a:lnTo>
                <a:lnTo>
                  <a:pt x="148461" y="81696"/>
                </a:lnTo>
                <a:lnTo>
                  <a:pt x="133530" y="26762"/>
                </a:lnTo>
                <a:close/>
                <a:moveTo>
                  <a:pt x="81133" y="0"/>
                </a:moveTo>
                <a:lnTo>
                  <a:pt x="351574" y="0"/>
                </a:lnTo>
                <a:cubicBezTo>
                  <a:pt x="373923" y="0"/>
                  <a:pt x="393032" y="7935"/>
                  <a:pt x="408902" y="23804"/>
                </a:cubicBezTo>
                <a:cubicBezTo>
                  <a:pt x="424772" y="39674"/>
                  <a:pt x="432707" y="58783"/>
                  <a:pt x="432707" y="81132"/>
                </a:cubicBezTo>
                <a:lnTo>
                  <a:pt x="432707" y="351575"/>
                </a:lnTo>
                <a:cubicBezTo>
                  <a:pt x="432707" y="373924"/>
                  <a:pt x="424772" y="393033"/>
                  <a:pt x="408902" y="408902"/>
                </a:cubicBezTo>
                <a:cubicBezTo>
                  <a:pt x="393032" y="424772"/>
                  <a:pt x="373923" y="432707"/>
                  <a:pt x="351574" y="432707"/>
                </a:cubicBezTo>
                <a:lnTo>
                  <a:pt x="81133" y="432707"/>
                </a:lnTo>
                <a:cubicBezTo>
                  <a:pt x="58783" y="432707"/>
                  <a:pt x="39674" y="424772"/>
                  <a:pt x="23805" y="408902"/>
                </a:cubicBezTo>
                <a:cubicBezTo>
                  <a:pt x="7935" y="393033"/>
                  <a:pt x="0" y="373924"/>
                  <a:pt x="0" y="351575"/>
                </a:cubicBezTo>
                <a:lnTo>
                  <a:pt x="0" y="81132"/>
                </a:lnTo>
                <a:cubicBezTo>
                  <a:pt x="0" y="58783"/>
                  <a:pt x="7935" y="39674"/>
                  <a:pt x="23805" y="23804"/>
                </a:cubicBezTo>
                <a:cubicBezTo>
                  <a:pt x="39674" y="7935"/>
                  <a:pt x="58783" y="0"/>
                  <a:pt x="81133" y="0"/>
                </a:cubicBezTo>
                <a:close/>
              </a:path>
            </a:pathLst>
          </a:custGeom>
          <a:solidFill>
            <a:srgbClr val="06657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Calibri"/>
              <a:buNone/>
              <a:tabLst/>
              <a:defRPr/>
            </a:pPr>
            <a:endParaRPr kumimoji="0" sz="13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6" name="Google Shape;638;p21">
            <a:extLst>
              <a:ext uri="{FF2B5EF4-FFF2-40B4-BE49-F238E27FC236}">
                <a16:creationId xmlns:a16="http://schemas.microsoft.com/office/drawing/2014/main" id="{98D2CCA4-5C3F-4200-A06B-6E2C6D1C2755}"/>
              </a:ext>
            </a:extLst>
          </p:cNvPr>
          <p:cNvSpPr/>
          <p:nvPr/>
        </p:nvSpPr>
        <p:spPr>
          <a:xfrm>
            <a:off x="8773240" y="2660328"/>
            <a:ext cx="249274" cy="231597"/>
          </a:xfrm>
          <a:custGeom>
            <a:avLst/>
            <a:gdLst/>
            <a:ahLst/>
            <a:cxnLst/>
            <a:rect l="l" t="t" r="r" b="b"/>
            <a:pathLst>
              <a:path w="468766" h="435524" extrusionOk="0">
                <a:moveTo>
                  <a:pt x="234384" y="268751"/>
                </a:moveTo>
                <a:lnTo>
                  <a:pt x="234665" y="269033"/>
                </a:lnTo>
                <a:lnTo>
                  <a:pt x="234947" y="268751"/>
                </a:lnTo>
                <a:lnTo>
                  <a:pt x="234947" y="269315"/>
                </a:lnTo>
                <a:lnTo>
                  <a:pt x="331574" y="349321"/>
                </a:lnTo>
                <a:lnTo>
                  <a:pt x="372985" y="322276"/>
                </a:lnTo>
                <a:lnTo>
                  <a:pt x="372985" y="352701"/>
                </a:lnTo>
                <a:lnTo>
                  <a:pt x="234947" y="435242"/>
                </a:lnTo>
                <a:lnTo>
                  <a:pt x="234947" y="435524"/>
                </a:lnTo>
                <a:lnTo>
                  <a:pt x="234665" y="435242"/>
                </a:lnTo>
                <a:lnTo>
                  <a:pt x="234384" y="435524"/>
                </a:lnTo>
                <a:lnTo>
                  <a:pt x="234384" y="435242"/>
                </a:lnTo>
                <a:lnTo>
                  <a:pt x="96627" y="352701"/>
                </a:lnTo>
                <a:lnTo>
                  <a:pt x="96627" y="322276"/>
                </a:lnTo>
                <a:lnTo>
                  <a:pt x="138038" y="349321"/>
                </a:lnTo>
                <a:lnTo>
                  <a:pt x="234384" y="269315"/>
                </a:lnTo>
                <a:close/>
                <a:moveTo>
                  <a:pt x="373548" y="165927"/>
                </a:moveTo>
                <a:lnTo>
                  <a:pt x="468766" y="242271"/>
                </a:lnTo>
                <a:lnTo>
                  <a:pt x="331010" y="332136"/>
                </a:lnTo>
                <a:lnTo>
                  <a:pt x="234384" y="251849"/>
                </a:lnTo>
                <a:close/>
                <a:moveTo>
                  <a:pt x="95219" y="165927"/>
                </a:moveTo>
                <a:lnTo>
                  <a:pt x="234384" y="251849"/>
                </a:lnTo>
                <a:lnTo>
                  <a:pt x="138038" y="332136"/>
                </a:lnTo>
                <a:lnTo>
                  <a:pt x="0" y="242271"/>
                </a:lnTo>
                <a:close/>
                <a:moveTo>
                  <a:pt x="331010" y="0"/>
                </a:moveTo>
                <a:lnTo>
                  <a:pt x="468766" y="89865"/>
                </a:lnTo>
                <a:lnTo>
                  <a:pt x="373548" y="165927"/>
                </a:lnTo>
                <a:lnTo>
                  <a:pt x="234384" y="80287"/>
                </a:lnTo>
                <a:close/>
                <a:moveTo>
                  <a:pt x="138038" y="0"/>
                </a:moveTo>
                <a:lnTo>
                  <a:pt x="234384" y="80287"/>
                </a:lnTo>
                <a:lnTo>
                  <a:pt x="95219" y="165927"/>
                </a:lnTo>
                <a:lnTo>
                  <a:pt x="0" y="89865"/>
                </a:lnTo>
                <a:close/>
              </a:path>
            </a:pathLst>
          </a:custGeom>
          <a:solidFill>
            <a:srgbClr val="06657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Calibri"/>
              <a:buNone/>
              <a:tabLst/>
              <a:defRPr/>
            </a:pPr>
            <a:endParaRPr kumimoji="0" sz="13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7" name="Google Shape;639;p21">
            <a:extLst>
              <a:ext uri="{FF2B5EF4-FFF2-40B4-BE49-F238E27FC236}">
                <a16:creationId xmlns:a16="http://schemas.microsoft.com/office/drawing/2014/main" id="{72EEDE98-98BE-46B5-9DE6-1132FD3EBDFC}"/>
              </a:ext>
            </a:extLst>
          </p:cNvPr>
          <p:cNvSpPr/>
          <p:nvPr/>
        </p:nvSpPr>
        <p:spPr>
          <a:xfrm>
            <a:off x="7425455" y="2642653"/>
            <a:ext cx="222010" cy="268449"/>
          </a:xfrm>
          <a:custGeom>
            <a:avLst/>
            <a:gdLst/>
            <a:ahLst/>
            <a:cxnLst/>
            <a:rect l="l" t="t" r="r" b="b"/>
            <a:pathLst>
              <a:path w="417495" h="504825" extrusionOk="0">
                <a:moveTo>
                  <a:pt x="348475" y="331573"/>
                </a:moveTo>
                <a:cubicBezTo>
                  <a:pt x="356927" y="331573"/>
                  <a:pt x="361153" y="337958"/>
                  <a:pt x="361153" y="350729"/>
                </a:cubicBezTo>
                <a:lnTo>
                  <a:pt x="361153" y="363688"/>
                </a:lnTo>
                <a:lnTo>
                  <a:pt x="335799" y="363688"/>
                </a:lnTo>
                <a:lnTo>
                  <a:pt x="335799" y="350729"/>
                </a:lnTo>
                <a:cubicBezTo>
                  <a:pt x="335799" y="337958"/>
                  <a:pt x="340024" y="331573"/>
                  <a:pt x="348475" y="331573"/>
                </a:cubicBezTo>
                <a:close/>
                <a:moveTo>
                  <a:pt x="254948" y="331573"/>
                </a:moveTo>
                <a:cubicBezTo>
                  <a:pt x="262272" y="331573"/>
                  <a:pt x="265934" y="337865"/>
                  <a:pt x="265934" y="350448"/>
                </a:cubicBezTo>
                <a:lnTo>
                  <a:pt x="265934" y="409889"/>
                </a:lnTo>
                <a:cubicBezTo>
                  <a:pt x="265934" y="422472"/>
                  <a:pt x="262272" y="428763"/>
                  <a:pt x="254948" y="428763"/>
                </a:cubicBezTo>
                <a:cubicBezTo>
                  <a:pt x="250629" y="428763"/>
                  <a:pt x="246403" y="426697"/>
                  <a:pt x="242271" y="422565"/>
                </a:cubicBezTo>
                <a:lnTo>
                  <a:pt x="242271" y="337771"/>
                </a:lnTo>
                <a:cubicBezTo>
                  <a:pt x="246403" y="333639"/>
                  <a:pt x="250629" y="331573"/>
                  <a:pt x="254948" y="331573"/>
                </a:cubicBezTo>
                <a:close/>
                <a:moveTo>
                  <a:pt x="122825" y="310445"/>
                </a:moveTo>
                <a:lnTo>
                  <a:pt x="122825" y="420594"/>
                </a:lnTo>
                <a:cubicBezTo>
                  <a:pt x="122825" y="429796"/>
                  <a:pt x="123577" y="436651"/>
                  <a:pt x="125079" y="441159"/>
                </a:cubicBezTo>
                <a:cubicBezTo>
                  <a:pt x="127333" y="448107"/>
                  <a:pt x="132779" y="451582"/>
                  <a:pt x="141419" y="451582"/>
                </a:cubicBezTo>
                <a:cubicBezTo>
                  <a:pt x="150433" y="451582"/>
                  <a:pt x="160012" y="445854"/>
                  <a:pt x="170153" y="434397"/>
                </a:cubicBezTo>
                <a:lnTo>
                  <a:pt x="170153" y="449610"/>
                </a:lnTo>
                <a:lnTo>
                  <a:pt x="195225" y="449610"/>
                </a:lnTo>
                <a:lnTo>
                  <a:pt x="195225" y="310445"/>
                </a:lnTo>
                <a:lnTo>
                  <a:pt x="170153" y="310445"/>
                </a:lnTo>
                <a:lnTo>
                  <a:pt x="170153" y="416931"/>
                </a:lnTo>
                <a:cubicBezTo>
                  <a:pt x="164518" y="424819"/>
                  <a:pt x="159166" y="428763"/>
                  <a:pt x="154095" y="428763"/>
                </a:cubicBezTo>
                <a:cubicBezTo>
                  <a:pt x="150715" y="428763"/>
                  <a:pt x="148743" y="426791"/>
                  <a:pt x="148180" y="422847"/>
                </a:cubicBezTo>
                <a:cubicBezTo>
                  <a:pt x="147992" y="422284"/>
                  <a:pt x="147898" y="418997"/>
                  <a:pt x="147898" y="412987"/>
                </a:cubicBezTo>
                <a:lnTo>
                  <a:pt x="147898" y="310445"/>
                </a:lnTo>
                <a:close/>
                <a:moveTo>
                  <a:pt x="348757" y="308755"/>
                </a:moveTo>
                <a:cubicBezTo>
                  <a:pt x="335986" y="308755"/>
                  <a:pt x="325939" y="313544"/>
                  <a:pt x="318614" y="323122"/>
                </a:cubicBezTo>
                <a:cubicBezTo>
                  <a:pt x="313356" y="330071"/>
                  <a:pt x="310726" y="340963"/>
                  <a:pt x="310726" y="355800"/>
                </a:cubicBezTo>
                <a:lnTo>
                  <a:pt x="310726" y="404536"/>
                </a:lnTo>
                <a:cubicBezTo>
                  <a:pt x="310726" y="419373"/>
                  <a:pt x="313450" y="430266"/>
                  <a:pt x="318896" y="437215"/>
                </a:cubicBezTo>
                <a:cubicBezTo>
                  <a:pt x="326220" y="446793"/>
                  <a:pt x="336362" y="451582"/>
                  <a:pt x="349321" y="451582"/>
                </a:cubicBezTo>
                <a:cubicBezTo>
                  <a:pt x="362843" y="451582"/>
                  <a:pt x="372984" y="446605"/>
                  <a:pt x="379746" y="436651"/>
                </a:cubicBezTo>
                <a:cubicBezTo>
                  <a:pt x="383125" y="431580"/>
                  <a:pt x="385098" y="426509"/>
                  <a:pt x="385662" y="421439"/>
                </a:cubicBezTo>
                <a:cubicBezTo>
                  <a:pt x="386037" y="419748"/>
                  <a:pt x="386224" y="414302"/>
                  <a:pt x="386224" y="405099"/>
                </a:cubicBezTo>
                <a:lnTo>
                  <a:pt x="386224" y="401437"/>
                </a:lnTo>
                <a:lnTo>
                  <a:pt x="360589" y="401437"/>
                </a:lnTo>
                <a:cubicBezTo>
                  <a:pt x="360589" y="411015"/>
                  <a:pt x="360402" y="416743"/>
                  <a:pt x="360026" y="418622"/>
                </a:cubicBezTo>
                <a:cubicBezTo>
                  <a:pt x="358711" y="425383"/>
                  <a:pt x="354954" y="428763"/>
                  <a:pt x="348757" y="428763"/>
                </a:cubicBezTo>
                <a:cubicBezTo>
                  <a:pt x="340118" y="428763"/>
                  <a:pt x="335799" y="422284"/>
                  <a:pt x="335799" y="409325"/>
                </a:cubicBezTo>
                <a:lnTo>
                  <a:pt x="335799" y="384816"/>
                </a:lnTo>
                <a:lnTo>
                  <a:pt x="386224" y="384816"/>
                </a:lnTo>
                <a:lnTo>
                  <a:pt x="386224" y="355800"/>
                </a:lnTo>
                <a:cubicBezTo>
                  <a:pt x="386224" y="340963"/>
                  <a:pt x="383689" y="330071"/>
                  <a:pt x="378618" y="323122"/>
                </a:cubicBezTo>
                <a:cubicBezTo>
                  <a:pt x="371294" y="313544"/>
                  <a:pt x="361340" y="308755"/>
                  <a:pt x="348757" y="308755"/>
                </a:cubicBezTo>
                <a:close/>
                <a:moveTo>
                  <a:pt x="217199" y="262836"/>
                </a:moveTo>
                <a:lnTo>
                  <a:pt x="217199" y="449610"/>
                </a:lnTo>
                <a:lnTo>
                  <a:pt x="242271" y="449610"/>
                </a:lnTo>
                <a:lnTo>
                  <a:pt x="242271" y="436088"/>
                </a:lnTo>
                <a:cubicBezTo>
                  <a:pt x="250722" y="446417"/>
                  <a:pt x="259455" y="451582"/>
                  <a:pt x="268470" y="451582"/>
                </a:cubicBezTo>
                <a:cubicBezTo>
                  <a:pt x="278611" y="451582"/>
                  <a:pt x="285278" y="446417"/>
                  <a:pt x="288471" y="436088"/>
                </a:cubicBezTo>
                <a:cubicBezTo>
                  <a:pt x="290162" y="431017"/>
                  <a:pt x="291007" y="421627"/>
                  <a:pt x="291007" y="407917"/>
                </a:cubicBezTo>
                <a:lnTo>
                  <a:pt x="291007" y="352420"/>
                </a:lnTo>
                <a:cubicBezTo>
                  <a:pt x="291007" y="338710"/>
                  <a:pt x="290162" y="329413"/>
                  <a:pt x="288471" y="324530"/>
                </a:cubicBezTo>
                <a:cubicBezTo>
                  <a:pt x="285278" y="314013"/>
                  <a:pt x="278611" y="308755"/>
                  <a:pt x="268470" y="308755"/>
                </a:cubicBezTo>
                <a:cubicBezTo>
                  <a:pt x="259079" y="308755"/>
                  <a:pt x="250346" y="313825"/>
                  <a:pt x="242271" y="323967"/>
                </a:cubicBezTo>
                <a:lnTo>
                  <a:pt x="242271" y="262836"/>
                </a:lnTo>
                <a:close/>
                <a:moveTo>
                  <a:pt x="31270" y="262836"/>
                </a:moveTo>
                <a:lnTo>
                  <a:pt x="31270" y="289317"/>
                </a:lnTo>
                <a:lnTo>
                  <a:pt x="60849" y="289317"/>
                </a:lnTo>
                <a:lnTo>
                  <a:pt x="60849" y="449610"/>
                </a:lnTo>
                <a:lnTo>
                  <a:pt x="89021" y="449610"/>
                </a:lnTo>
                <a:lnTo>
                  <a:pt x="89021" y="289317"/>
                </a:lnTo>
                <a:lnTo>
                  <a:pt x="119163" y="289317"/>
                </a:lnTo>
                <a:lnTo>
                  <a:pt x="119163" y="262836"/>
                </a:lnTo>
                <a:close/>
                <a:moveTo>
                  <a:pt x="208747" y="214100"/>
                </a:moveTo>
                <a:cubicBezTo>
                  <a:pt x="278423" y="214100"/>
                  <a:pt x="330540" y="215978"/>
                  <a:pt x="365097" y="219734"/>
                </a:cubicBezTo>
                <a:cubicBezTo>
                  <a:pt x="375989" y="221049"/>
                  <a:pt x="385614" y="225462"/>
                  <a:pt x="393972" y="232974"/>
                </a:cubicBezTo>
                <a:cubicBezTo>
                  <a:pt x="402329" y="240487"/>
                  <a:pt x="407728" y="249783"/>
                  <a:pt x="410170" y="260864"/>
                </a:cubicBezTo>
                <a:cubicBezTo>
                  <a:pt x="415053" y="281898"/>
                  <a:pt x="417495" y="314764"/>
                  <a:pt x="417495" y="359462"/>
                </a:cubicBezTo>
                <a:cubicBezTo>
                  <a:pt x="417495" y="403409"/>
                  <a:pt x="415053" y="436275"/>
                  <a:pt x="410170" y="458061"/>
                </a:cubicBezTo>
                <a:cubicBezTo>
                  <a:pt x="407541" y="469142"/>
                  <a:pt x="402094" y="478438"/>
                  <a:pt x="393831" y="485950"/>
                </a:cubicBezTo>
                <a:cubicBezTo>
                  <a:pt x="385567" y="493463"/>
                  <a:pt x="375989" y="497782"/>
                  <a:pt x="365097" y="498909"/>
                </a:cubicBezTo>
                <a:cubicBezTo>
                  <a:pt x="330540" y="502853"/>
                  <a:pt x="278423" y="504825"/>
                  <a:pt x="208747" y="504825"/>
                </a:cubicBezTo>
                <a:cubicBezTo>
                  <a:pt x="139071" y="504825"/>
                  <a:pt x="86955" y="502853"/>
                  <a:pt x="52398" y="498909"/>
                </a:cubicBezTo>
                <a:cubicBezTo>
                  <a:pt x="41505" y="497782"/>
                  <a:pt x="31880" y="493463"/>
                  <a:pt x="23523" y="485950"/>
                </a:cubicBezTo>
                <a:cubicBezTo>
                  <a:pt x="15165" y="478438"/>
                  <a:pt x="9766" y="469142"/>
                  <a:pt x="7324" y="458061"/>
                </a:cubicBezTo>
                <a:cubicBezTo>
                  <a:pt x="2442" y="437027"/>
                  <a:pt x="0" y="404160"/>
                  <a:pt x="0" y="359462"/>
                </a:cubicBezTo>
                <a:cubicBezTo>
                  <a:pt x="0" y="315516"/>
                  <a:pt x="2442" y="282649"/>
                  <a:pt x="7324" y="260864"/>
                </a:cubicBezTo>
                <a:cubicBezTo>
                  <a:pt x="9954" y="249783"/>
                  <a:pt x="15400" y="240487"/>
                  <a:pt x="23663" y="232974"/>
                </a:cubicBezTo>
                <a:cubicBezTo>
                  <a:pt x="31927" y="225462"/>
                  <a:pt x="41599" y="221049"/>
                  <a:pt x="52680" y="219734"/>
                </a:cubicBezTo>
                <a:cubicBezTo>
                  <a:pt x="87048" y="215978"/>
                  <a:pt x="139071" y="214100"/>
                  <a:pt x="208747" y="214100"/>
                </a:cubicBezTo>
                <a:close/>
                <a:moveTo>
                  <a:pt x="202831" y="69301"/>
                </a:moveTo>
                <a:cubicBezTo>
                  <a:pt x="194756" y="69301"/>
                  <a:pt x="190717" y="75780"/>
                  <a:pt x="190717" y="88739"/>
                </a:cubicBezTo>
                <a:lnTo>
                  <a:pt x="190717" y="147898"/>
                </a:lnTo>
                <a:cubicBezTo>
                  <a:pt x="190717" y="161045"/>
                  <a:pt x="194756" y="167618"/>
                  <a:pt x="202831" y="167618"/>
                </a:cubicBezTo>
                <a:cubicBezTo>
                  <a:pt x="210907" y="167618"/>
                  <a:pt x="214944" y="161045"/>
                  <a:pt x="214944" y="147898"/>
                </a:cubicBezTo>
                <a:lnTo>
                  <a:pt x="214944" y="88739"/>
                </a:lnTo>
                <a:cubicBezTo>
                  <a:pt x="214944" y="75780"/>
                  <a:pt x="210907" y="69301"/>
                  <a:pt x="202831" y="69301"/>
                </a:cubicBezTo>
                <a:close/>
                <a:moveTo>
                  <a:pt x="261427" y="48172"/>
                </a:moveTo>
                <a:lnTo>
                  <a:pt x="287062" y="48172"/>
                </a:lnTo>
                <a:lnTo>
                  <a:pt x="287062" y="151560"/>
                </a:lnTo>
                <a:cubicBezTo>
                  <a:pt x="287062" y="157758"/>
                  <a:pt x="287157" y="161045"/>
                  <a:pt x="287344" y="161420"/>
                </a:cubicBezTo>
                <a:cubicBezTo>
                  <a:pt x="287908" y="165552"/>
                  <a:pt x="289880" y="167618"/>
                  <a:pt x="293260" y="167618"/>
                </a:cubicBezTo>
                <a:cubicBezTo>
                  <a:pt x="298331" y="167618"/>
                  <a:pt x="303683" y="163580"/>
                  <a:pt x="309318" y="155504"/>
                </a:cubicBezTo>
                <a:lnTo>
                  <a:pt x="309318" y="48172"/>
                </a:lnTo>
                <a:lnTo>
                  <a:pt x="334953" y="48172"/>
                </a:lnTo>
                <a:lnTo>
                  <a:pt x="334953" y="188746"/>
                </a:lnTo>
                <a:lnTo>
                  <a:pt x="309318" y="188746"/>
                </a:lnTo>
                <a:lnTo>
                  <a:pt x="309318" y="173252"/>
                </a:lnTo>
                <a:cubicBezTo>
                  <a:pt x="299364" y="184896"/>
                  <a:pt x="289692" y="190718"/>
                  <a:pt x="280302" y="190718"/>
                </a:cubicBezTo>
                <a:cubicBezTo>
                  <a:pt x="271663" y="190718"/>
                  <a:pt x="266123" y="187244"/>
                  <a:pt x="263681" y="180295"/>
                </a:cubicBezTo>
                <a:cubicBezTo>
                  <a:pt x="262178" y="175787"/>
                  <a:pt x="261427" y="168745"/>
                  <a:pt x="261427" y="159166"/>
                </a:cubicBezTo>
                <a:close/>
                <a:moveTo>
                  <a:pt x="202831" y="46482"/>
                </a:moveTo>
                <a:cubicBezTo>
                  <a:pt x="215790" y="46482"/>
                  <a:pt x="225744" y="51271"/>
                  <a:pt x="232692" y="60849"/>
                </a:cubicBezTo>
                <a:cubicBezTo>
                  <a:pt x="237951" y="67798"/>
                  <a:pt x="240580" y="78785"/>
                  <a:pt x="240580" y="93810"/>
                </a:cubicBezTo>
                <a:lnTo>
                  <a:pt x="240580" y="143109"/>
                </a:lnTo>
                <a:cubicBezTo>
                  <a:pt x="240580" y="158321"/>
                  <a:pt x="237951" y="169402"/>
                  <a:pt x="232692" y="176351"/>
                </a:cubicBezTo>
                <a:cubicBezTo>
                  <a:pt x="225744" y="185929"/>
                  <a:pt x="215790" y="190718"/>
                  <a:pt x="202831" y="190718"/>
                </a:cubicBezTo>
                <a:cubicBezTo>
                  <a:pt x="190249" y="190718"/>
                  <a:pt x="180389" y="185929"/>
                  <a:pt x="173252" y="176351"/>
                </a:cubicBezTo>
                <a:cubicBezTo>
                  <a:pt x="167993" y="169214"/>
                  <a:pt x="165364" y="158133"/>
                  <a:pt x="165364" y="143109"/>
                </a:cubicBezTo>
                <a:lnTo>
                  <a:pt x="165364" y="93810"/>
                </a:lnTo>
                <a:cubicBezTo>
                  <a:pt x="165364" y="78785"/>
                  <a:pt x="167993" y="67798"/>
                  <a:pt x="173252" y="60849"/>
                </a:cubicBezTo>
                <a:cubicBezTo>
                  <a:pt x="180389" y="51271"/>
                  <a:pt x="190249" y="46482"/>
                  <a:pt x="202831" y="46482"/>
                </a:cubicBezTo>
                <a:close/>
                <a:moveTo>
                  <a:pt x="67329" y="0"/>
                </a:moveTo>
                <a:lnTo>
                  <a:pt x="97190" y="0"/>
                </a:lnTo>
                <a:lnTo>
                  <a:pt x="117192" y="74090"/>
                </a:lnTo>
                <a:lnTo>
                  <a:pt x="136347" y="0"/>
                </a:lnTo>
                <a:lnTo>
                  <a:pt x="165082" y="0"/>
                </a:lnTo>
                <a:lnTo>
                  <a:pt x="130995" y="112402"/>
                </a:lnTo>
                <a:lnTo>
                  <a:pt x="130995" y="188746"/>
                </a:lnTo>
                <a:lnTo>
                  <a:pt x="102824" y="188746"/>
                </a:lnTo>
                <a:lnTo>
                  <a:pt x="102824" y="112402"/>
                </a:lnTo>
                <a:cubicBezTo>
                  <a:pt x="100195" y="98505"/>
                  <a:pt x="94467" y="78597"/>
                  <a:pt x="85640" y="52680"/>
                </a:cubicBezTo>
                <a:cubicBezTo>
                  <a:pt x="78691" y="33336"/>
                  <a:pt x="72587" y="15776"/>
                  <a:pt x="67329" y="0"/>
                </a:cubicBezTo>
                <a:close/>
              </a:path>
            </a:pathLst>
          </a:custGeom>
          <a:solidFill>
            <a:srgbClr val="06657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Calibri"/>
              <a:buNone/>
              <a:tabLst/>
              <a:defRPr/>
            </a:pPr>
            <a:endParaRPr kumimoji="0" sz="13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8" name="Google Shape;640;p21">
            <a:extLst>
              <a:ext uri="{FF2B5EF4-FFF2-40B4-BE49-F238E27FC236}">
                <a16:creationId xmlns:a16="http://schemas.microsoft.com/office/drawing/2014/main" id="{E52A14B6-73CC-4A16-8542-C2EC389BFD93}"/>
              </a:ext>
            </a:extLst>
          </p:cNvPr>
          <p:cNvSpPr/>
          <p:nvPr/>
        </p:nvSpPr>
        <p:spPr>
          <a:xfrm>
            <a:off x="10440195" y="2654930"/>
            <a:ext cx="211004" cy="244125"/>
          </a:xfrm>
          <a:custGeom>
            <a:avLst/>
            <a:gdLst/>
            <a:ahLst/>
            <a:cxnLst/>
            <a:rect l="l" t="t" r="r" b="b"/>
            <a:pathLst>
              <a:path w="396799" h="459082" extrusionOk="0">
                <a:moveTo>
                  <a:pt x="55497" y="322287"/>
                </a:moveTo>
                <a:cubicBezTo>
                  <a:pt x="97378" y="350082"/>
                  <a:pt x="144940" y="363980"/>
                  <a:pt x="198183" y="363980"/>
                </a:cubicBezTo>
                <a:cubicBezTo>
                  <a:pt x="251426" y="363980"/>
                  <a:pt x="299083" y="350082"/>
                  <a:pt x="341151" y="322287"/>
                </a:cubicBezTo>
                <a:cubicBezTo>
                  <a:pt x="345095" y="323414"/>
                  <a:pt x="347348" y="325574"/>
                  <a:pt x="347912" y="328766"/>
                </a:cubicBezTo>
                <a:cubicBezTo>
                  <a:pt x="348476" y="331959"/>
                  <a:pt x="348006" y="336185"/>
                  <a:pt x="346504" y="341443"/>
                </a:cubicBezTo>
                <a:cubicBezTo>
                  <a:pt x="345001" y="346702"/>
                  <a:pt x="344250" y="350176"/>
                  <a:pt x="344250" y="351866"/>
                </a:cubicBezTo>
                <a:cubicBezTo>
                  <a:pt x="342747" y="356750"/>
                  <a:pt x="341292" y="363933"/>
                  <a:pt x="339883" y="373417"/>
                </a:cubicBezTo>
                <a:cubicBezTo>
                  <a:pt x="338474" y="382901"/>
                  <a:pt x="337160" y="390789"/>
                  <a:pt x="335939" y="397081"/>
                </a:cubicBezTo>
                <a:cubicBezTo>
                  <a:pt x="334719" y="403373"/>
                  <a:pt x="332042" y="409946"/>
                  <a:pt x="327911" y="416801"/>
                </a:cubicBezTo>
                <a:cubicBezTo>
                  <a:pt x="323779" y="423656"/>
                  <a:pt x="318332" y="428961"/>
                  <a:pt x="311571" y="432717"/>
                </a:cubicBezTo>
                <a:cubicBezTo>
                  <a:pt x="295420" y="441732"/>
                  <a:pt x="277625" y="448446"/>
                  <a:pt x="258187" y="452860"/>
                </a:cubicBezTo>
                <a:cubicBezTo>
                  <a:pt x="238749" y="457273"/>
                  <a:pt x="219781" y="459339"/>
                  <a:pt x="201282" y="459057"/>
                </a:cubicBezTo>
                <a:cubicBezTo>
                  <a:pt x="182783" y="458776"/>
                  <a:pt x="163861" y="457038"/>
                  <a:pt x="144517" y="453846"/>
                </a:cubicBezTo>
                <a:cubicBezTo>
                  <a:pt x="135878" y="452343"/>
                  <a:pt x="128225" y="450653"/>
                  <a:pt x="121557" y="448775"/>
                </a:cubicBezTo>
                <a:cubicBezTo>
                  <a:pt x="114890" y="446897"/>
                  <a:pt x="107707" y="444361"/>
                  <a:pt x="100007" y="441169"/>
                </a:cubicBezTo>
                <a:cubicBezTo>
                  <a:pt x="92307" y="437976"/>
                  <a:pt x="85452" y="433891"/>
                  <a:pt x="79442" y="428914"/>
                </a:cubicBezTo>
                <a:cubicBezTo>
                  <a:pt x="73432" y="423937"/>
                  <a:pt x="68549" y="418162"/>
                  <a:pt x="64793" y="411589"/>
                </a:cubicBezTo>
                <a:cubicBezTo>
                  <a:pt x="60098" y="393560"/>
                  <a:pt x="54745" y="366140"/>
                  <a:pt x="48735" y="329330"/>
                </a:cubicBezTo>
                <a:lnTo>
                  <a:pt x="50426" y="324822"/>
                </a:lnTo>
                <a:close/>
                <a:moveTo>
                  <a:pt x="203817" y="189883"/>
                </a:moveTo>
                <a:cubicBezTo>
                  <a:pt x="210672" y="191010"/>
                  <a:pt x="216682" y="194344"/>
                  <a:pt x="221847" y="199884"/>
                </a:cubicBezTo>
                <a:cubicBezTo>
                  <a:pt x="227011" y="205424"/>
                  <a:pt x="229593" y="211763"/>
                  <a:pt x="229593" y="218899"/>
                </a:cubicBezTo>
                <a:cubicBezTo>
                  <a:pt x="231096" y="230731"/>
                  <a:pt x="226354" y="240215"/>
                  <a:pt x="215367" y="247352"/>
                </a:cubicBezTo>
                <a:cubicBezTo>
                  <a:pt x="204380" y="254489"/>
                  <a:pt x="193911" y="255052"/>
                  <a:pt x="183957" y="249042"/>
                </a:cubicBezTo>
                <a:cubicBezTo>
                  <a:pt x="176632" y="245849"/>
                  <a:pt x="171608" y="240403"/>
                  <a:pt x="168885" y="232703"/>
                </a:cubicBezTo>
                <a:cubicBezTo>
                  <a:pt x="166162" y="225003"/>
                  <a:pt x="166115" y="217303"/>
                  <a:pt x="168744" y="209603"/>
                </a:cubicBezTo>
                <a:cubicBezTo>
                  <a:pt x="171374" y="201903"/>
                  <a:pt x="176256" y="196456"/>
                  <a:pt x="183393" y="193264"/>
                </a:cubicBezTo>
                <a:cubicBezTo>
                  <a:pt x="190154" y="189883"/>
                  <a:pt x="196962" y="188756"/>
                  <a:pt x="203817" y="189883"/>
                </a:cubicBezTo>
                <a:close/>
                <a:moveTo>
                  <a:pt x="201211" y="157838"/>
                </a:moveTo>
                <a:cubicBezTo>
                  <a:pt x="191962" y="157228"/>
                  <a:pt x="182736" y="158989"/>
                  <a:pt x="173533" y="163120"/>
                </a:cubicBezTo>
                <a:cubicBezTo>
                  <a:pt x="161702" y="168379"/>
                  <a:pt x="152264" y="176690"/>
                  <a:pt x="145221" y="188052"/>
                </a:cubicBezTo>
                <a:cubicBezTo>
                  <a:pt x="138179" y="199414"/>
                  <a:pt x="134939" y="211575"/>
                  <a:pt x="135503" y="224534"/>
                </a:cubicBezTo>
                <a:cubicBezTo>
                  <a:pt x="136254" y="241624"/>
                  <a:pt x="143531" y="256179"/>
                  <a:pt x="157335" y="268199"/>
                </a:cubicBezTo>
                <a:cubicBezTo>
                  <a:pt x="171139" y="280218"/>
                  <a:pt x="186680" y="285477"/>
                  <a:pt x="203958" y="283974"/>
                </a:cubicBezTo>
                <a:cubicBezTo>
                  <a:pt x="221048" y="282472"/>
                  <a:pt x="235322" y="274584"/>
                  <a:pt x="246778" y="260311"/>
                </a:cubicBezTo>
                <a:cubicBezTo>
                  <a:pt x="258235" y="246037"/>
                  <a:pt x="262930" y="230261"/>
                  <a:pt x="260863" y="212983"/>
                </a:cubicBezTo>
                <a:cubicBezTo>
                  <a:pt x="258235" y="192888"/>
                  <a:pt x="247623" y="177488"/>
                  <a:pt x="229030" y="166783"/>
                </a:cubicBezTo>
                <a:cubicBezTo>
                  <a:pt x="219734" y="161430"/>
                  <a:pt x="210461" y="158449"/>
                  <a:pt x="201211" y="157838"/>
                </a:cubicBezTo>
                <a:close/>
                <a:moveTo>
                  <a:pt x="195225" y="31562"/>
                </a:moveTo>
                <a:cubicBezTo>
                  <a:pt x="168651" y="31656"/>
                  <a:pt x="142452" y="34003"/>
                  <a:pt x="116628" y="38604"/>
                </a:cubicBezTo>
                <a:cubicBezTo>
                  <a:pt x="108552" y="39919"/>
                  <a:pt x="102355" y="41046"/>
                  <a:pt x="98035" y="41985"/>
                </a:cubicBezTo>
                <a:cubicBezTo>
                  <a:pt x="93716" y="42924"/>
                  <a:pt x="88551" y="44990"/>
                  <a:pt x="82541" y="48183"/>
                </a:cubicBezTo>
                <a:cubicBezTo>
                  <a:pt x="76531" y="51376"/>
                  <a:pt x="71835" y="55413"/>
                  <a:pt x="68455" y="60296"/>
                </a:cubicBezTo>
                <a:cubicBezTo>
                  <a:pt x="74089" y="65555"/>
                  <a:pt x="81226" y="69828"/>
                  <a:pt x="89865" y="73114"/>
                </a:cubicBezTo>
                <a:cubicBezTo>
                  <a:pt x="98505" y="76401"/>
                  <a:pt x="105407" y="78467"/>
                  <a:pt x="110571" y="79312"/>
                </a:cubicBezTo>
                <a:cubicBezTo>
                  <a:pt x="115736" y="80157"/>
                  <a:pt x="123952" y="81237"/>
                  <a:pt x="135221" y="82552"/>
                </a:cubicBezTo>
                <a:cubicBezTo>
                  <a:pt x="178041" y="87998"/>
                  <a:pt x="220110" y="88092"/>
                  <a:pt x="261427" y="82833"/>
                </a:cubicBezTo>
                <a:cubicBezTo>
                  <a:pt x="273259" y="81331"/>
                  <a:pt x="281663" y="80204"/>
                  <a:pt x="286640" y="79453"/>
                </a:cubicBezTo>
                <a:cubicBezTo>
                  <a:pt x="291617" y="78701"/>
                  <a:pt x="298425" y="76682"/>
                  <a:pt x="307064" y="73396"/>
                </a:cubicBezTo>
                <a:cubicBezTo>
                  <a:pt x="315703" y="70109"/>
                  <a:pt x="322746" y="65743"/>
                  <a:pt x="328192" y="60296"/>
                </a:cubicBezTo>
                <a:cubicBezTo>
                  <a:pt x="324436" y="55226"/>
                  <a:pt x="319177" y="51047"/>
                  <a:pt x="312416" y="47760"/>
                </a:cubicBezTo>
                <a:cubicBezTo>
                  <a:pt x="305656" y="44474"/>
                  <a:pt x="300209" y="42408"/>
                  <a:pt x="296077" y="41562"/>
                </a:cubicBezTo>
                <a:cubicBezTo>
                  <a:pt x="291946" y="40717"/>
                  <a:pt x="285279" y="39544"/>
                  <a:pt x="276076" y="38041"/>
                </a:cubicBezTo>
                <a:cubicBezTo>
                  <a:pt x="248750" y="33628"/>
                  <a:pt x="221800" y="31468"/>
                  <a:pt x="195225" y="31562"/>
                </a:cubicBezTo>
                <a:close/>
                <a:moveTo>
                  <a:pt x="193077" y="81"/>
                </a:moveTo>
                <a:cubicBezTo>
                  <a:pt x="243574" y="-764"/>
                  <a:pt x="289738" y="4940"/>
                  <a:pt x="331573" y="17194"/>
                </a:cubicBezTo>
                <a:cubicBezTo>
                  <a:pt x="360683" y="25834"/>
                  <a:pt x="380872" y="37290"/>
                  <a:pt x="392140" y="51563"/>
                </a:cubicBezTo>
                <a:cubicBezTo>
                  <a:pt x="395145" y="55319"/>
                  <a:pt x="396695" y="60108"/>
                  <a:pt x="396789" y="65930"/>
                </a:cubicBezTo>
                <a:cubicBezTo>
                  <a:pt x="396883" y="71752"/>
                  <a:pt x="396366" y="76823"/>
                  <a:pt x="395239" y="81143"/>
                </a:cubicBezTo>
                <a:cubicBezTo>
                  <a:pt x="390357" y="112507"/>
                  <a:pt x="379934" y="174013"/>
                  <a:pt x="363969" y="265663"/>
                </a:cubicBezTo>
                <a:cubicBezTo>
                  <a:pt x="363031" y="271297"/>
                  <a:pt x="360495" y="276556"/>
                  <a:pt x="356363" y="281439"/>
                </a:cubicBezTo>
                <a:cubicBezTo>
                  <a:pt x="352232" y="286322"/>
                  <a:pt x="348147" y="290078"/>
                  <a:pt x="344109" y="292707"/>
                </a:cubicBezTo>
                <a:cubicBezTo>
                  <a:pt x="340071" y="295336"/>
                  <a:pt x="334953" y="298248"/>
                  <a:pt x="328756" y="301440"/>
                </a:cubicBezTo>
                <a:cubicBezTo>
                  <a:pt x="281429" y="325104"/>
                  <a:pt x="224148" y="333368"/>
                  <a:pt x="156912" y="326231"/>
                </a:cubicBezTo>
                <a:cubicBezTo>
                  <a:pt x="110337" y="321160"/>
                  <a:pt x="73338" y="308108"/>
                  <a:pt x="45919" y="287073"/>
                </a:cubicBezTo>
                <a:cubicBezTo>
                  <a:pt x="43101" y="284819"/>
                  <a:pt x="40707" y="282331"/>
                  <a:pt x="38735" y="279608"/>
                </a:cubicBezTo>
                <a:cubicBezTo>
                  <a:pt x="36763" y="276885"/>
                  <a:pt x="35167" y="273598"/>
                  <a:pt x="33946" y="269748"/>
                </a:cubicBezTo>
                <a:cubicBezTo>
                  <a:pt x="32725" y="265898"/>
                  <a:pt x="31881" y="262705"/>
                  <a:pt x="31410" y="260170"/>
                </a:cubicBezTo>
                <a:cubicBezTo>
                  <a:pt x="30941" y="257634"/>
                  <a:pt x="30377" y="253925"/>
                  <a:pt x="29720" y="249042"/>
                </a:cubicBezTo>
                <a:cubicBezTo>
                  <a:pt x="29063" y="244159"/>
                  <a:pt x="28547" y="240873"/>
                  <a:pt x="28171" y="239182"/>
                </a:cubicBezTo>
                <a:cubicBezTo>
                  <a:pt x="26480" y="229792"/>
                  <a:pt x="23993" y="215706"/>
                  <a:pt x="20705" y="196926"/>
                </a:cubicBezTo>
                <a:cubicBezTo>
                  <a:pt x="17419" y="178145"/>
                  <a:pt x="14789" y="162980"/>
                  <a:pt x="12817" y="151430"/>
                </a:cubicBezTo>
                <a:cubicBezTo>
                  <a:pt x="10845" y="139879"/>
                  <a:pt x="8639" y="126029"/>
                  <a:pt x="6197" y="109877"/>
                </a:cubicBezTo>
                <a:cubicBezTo>
                  <a:pt x="3756" y="93726"/>
                  <a:pt x="1690" y="78889"/>
                  <a:pt x="0" y="65367"/>
                </a:cubicBezTo>
                <a:cubicBezTo>
                  <a:pt x="563" y="60484"/>
                  <a:pt x="2207" y="55930"/>
                  <a:pt x="4929" y="51704"/>
                </a:cubicBezTo>
                <a:cubicBezTo>
                  <a:pt x="7653" y="47478"/>
                  <a:pt x="10611" y="43957"/>
                  <a:pt x="13803" y="41140"/>
                </a:cubicBezTo>
                <a:cubicBezTo>
                  <a:pt x="16997" y="38323"/>
                  <a:pt x="21221" y="35506"/>
                  <a:pt x="26480" y="32689"/>
                </a:cubicBezTo>
                <a:cubicBezTo>
                  <a:pt x="31739" y="29872"/>
                  <a:pt x="36059" y="27759"/>
                  <a:pt x="39439" y="26350"/>
                </a:cubicBezTo>
                <a:cubicBezTo>
                  <a:pt x="42820" y="24942"/>
                  <a:pt x="47327" y="23205"/>
                  <a:pt x="52961" y="21138"/>
                </a:cubicBezTo>
                <a:cubicBezTo>
                  <a:pt x="76437" y="12499"/>
                  <a:pt x="105829" y="6490"/>
                  <a:pt x="141137" y="3109"/>
                </a:cubicBezTo>
                <a:cubicBezTo>
                  <a:pt x="158931" y="1372"/>
                  <a:pt x="176245" y="362"/>
                  <a:pt x="193077" y="81"/>
                </a:cubicBezTo>
                <a:close/>
              </a:path>
            </a:pathLst>
          </a:custGeom>
          <a:solidFill>
            <a:srgbClr val="06657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Calibri"/>
              <a:buNone/>
              <a:tabLst/>
              <a:defRPr/>
            </a:pPr>
            <a:endParaRPr kumimoji="0" sz="13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9" name="Google Shape;641;p21">
            <a:extLst>
              <a:ext uri="{FF2B5EF4-FFF2-40B4-BE49-F238E27FC236}">
                <a16:creationId xmlns:a16="http://schemas.microsoft.com/office/drawing/2014/main" id="{37F657D4-2DA1-41B5-94DF-F43A1E1906F0}"/>
              </a:ext>
            </a:extLst>
          </p:cNvPr>
          <p:cNvSpPr/>
          <p:nvPr/>
        </p:nvSpPr>
        <p:spPr>
          <a:xfrm>
            <a:off x="9133405" y="2642653"/>
            <a:ext cx="210625" cy="268449"/>
          </a:xfrm>
          <a:custGeom>
            <a:avLst/>
            <a:gdLst/>
            <a:ahLst/>
            <a:cxnLst/>
            <a:rect l="l" t="t" r="r" b="b"/>
            <a:pathLst>
              <a:path w="396085" h="504825" extrusionOk="0">
                <a:moveTo>
                  <a:pt x="261427" y="394676"/>
                </a:moveTo>
                <a:lnTo>
                  <a:pt x="261427" y="437215"/>
                </a:lnTo>
                <a:lnTo>
                  <a:pt x="62258" y="437496"/>
                </a:lnTo>
                <a:lnTo>
                  <a:pt x="62258" y="394958"/>
                </a:lnTo>
                <a:close/>
                <a:moveTo>
                  <a:pt x="67892" y="321995"/>
                </a:moveTo>
                <a:lnTo>
                  <a:pt x="266216" y="340306"/>
                </a:lnTo>
                <a:lnTo>
                  <a:pt x="262554" y="382563"/>
                </a:lnTo>
                <a:lnTo>
                  <a:pt x="63948" y="364252"/>
                </a:lnTo>
                <a:close/>
                <a:moveTo>
                  <a:pt x="0" y="297205"/>
                </a:moveTo>
                <a:lnTo>
                  <a:pt x="34087" y="297205"/>
                </a:lnTo>
                <a:lnTo>
                  <a:pt x="34087" y="471301"/>
                </a:lnTo>
                <a:lnTo>
                  <a:pt x="295514" y="471301"/>
                </a:lnTo>
                <a:lnTo>
                  <a:pt x="295514" y="297205"/>
                </a:lnTo>
                <a:lnTo>
                  <a:pt x="329319" y="297205"/>
                </a:lnTo>
                <a:lnTo>
                  <a:pt x="329319" y="494683"/>
                </a:lnTo>
                <a:lnTo>
                  <a:pt x="329037" y="504543"/>
                </a:lnTo>
                <a:lnTo>
                  <a:pt x="329037" y="504825"/>
                </a:lnTo>
                <a:lnTo>
                  <a:pt x="10141" y="504825"/>
                </a:lnTo>
                <a:lnTo>
                  <a:pt x="281" y="504543"/>
                </a:lnTo>
                <a:lnTo>
                  <a:pt x="0" y="504543"/>
                </a:lnTo>
                <a:close/>
                <a:moveTo>
                  <a:pt x="87048" y="232974"/>
                </a:moveTo>
                <a:lnTo>
                  <a:pt x="279457" y="284527"/>
                </a:lnTo>
                <a:lnTo>
                  <a:pt x="268470" y="325657"/>
                </a:lnTo>
                <a:lnTo>
                  <a:pt x="76062" y="274104"/>
                </a:lnTo>
                <a:close/>
                <a:moveTo>
                  <a:pt x="132967" y="134657"/>
                </a:moveTo>
                <a:lnTo>
                  <a:pt x="304529" y="236073"/>
                </a:lnTo>
                <a:lnTo>
                  <a:pt x="282837" y="272696"/>
                </a:lnTo>
                <a:lnTo>
                  <a:pt x="111276" y="171280"/>
                </a:lnTo>
                <a:close/>
                <a:moveTo>
                  <a:pt x="234383" y="41411"/>
                </a:moveTo>
                <a:lnTo>
                  <a:pt x="346504" y="206212"/>
                </a:lnTo>
                <a:lnTo>
                  <a:pt x="311572" y="230157"/>
                </a:lnTo>
                <a:lnTo>
                  <a:pt x="199169" y="65638"/>
                </a:lnTo>
                <a:close/>
                <a:moveTo>
                  <a:pt x="361998" y="0"/>
                </a:moveTo>
                <a:lnTo>
                  <a:pt x="396085" y="196352"/>
                </a:lnTo>
                <a:lnTo>
                  <a:pt x="354110" y="203677"/>
                </a:lnTo>
                <a:lnTo>
                  <a:pt x="320023" y="7325"/>
                </a:lnTo>
                <a:close/>
              </a:path>
            </a:pathLst>
          </a:custGeom>
          <a:solidFill>
            <a:srgbClr val="06657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Calibri"/>
              <a:buNone/>
              <a:tabLst/>
              <a:defRPr/>
            </a:pPr>
            <a:endParaRPr kumimoji="0" sz="13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0" name="Google Shape;642;p21">
            <a:extLst>
              <a:ext uri="{FF2B5EF4-FFF2-40B4-BE49-F238E27FC236}">
                <a16:creationId xmlns:a16="http://schemas.microsoft.com/office/drawing/2014/main" id="{241B752A-7E5F-46E9-B496-6DBF80364B21}"/>
              </a:ext>
            </a:extLst>
          </p:cNvPr>
          <p:cNvSpPr/>
          <p:nvPr/>
        </p:nvSpPr>
        <p:spPr>
          <a:xfrm>
            <a:off x="6063962" y="2966817"/>
            <a:ext cx="115064" cy="258862"/>
          </a:xfrm>
          <a:custGeom>
            <a:avLst/>
            <a:gdLst/>
            <a:ahLst/>
            <a:cxnLst/>
            <a:rect l="l" t="t" r="r" b="b"/>
            <a:pathLst>
              <a:path w="216381" h="486796" extrusionOk="0">
                <a:moveTo>
                  <a:pt x="81147" y="0"/>
                </a:moveTo>
                <a:lnTo>
                  <a:pt x="135235" y="0"/>
                </a:lnTo>
                <a:cubicBezTo>
                  <a:pt x="137865" y="0"/>
                  <a:pt x="140024" y="845"/>
                  <a:pt x="141715" y="2535"/>
                </a:cubicBezTo>
                <a:cubicBezTo>
                  <a:pt x="143405" y="4226"/>
                  <a:pt x="144250" y="6385"/>
                  <a:pt x="144250" y="9015"/>
                </a:cubicBezTo>
                <a:lnTo>
                  <a:pt x="144250" y="360589"/>
                </a:lnTo>
                <a:lnTo>
                  <a:pt x="207353" y="360589"/>
                </a:lnTo>
                <a:cubicBezTo>
                  <a:pt x="211297" y="360589"/>
                  <a:pt x="214020" y="362374"/>
                  <a:pt x="215523" y="365942"/>
                </a:cubicBezTo>
                <a:cubicBezTo>
                  <a:pt x="217025" y="369510"/>
                  <a:pt x="216556" y="372797"/>
                  <a:pt x="214114" y="375802"/>
                </a:cubicBezTo>
                <a:lnTo>
                  <a:pt x="115516" y="483978"/>
                </a:lnTo>
                <a:cubicBezTo>
                  <a:pt x="113638" y="485857"/>
                  <a:pt x="111478" y="486796"/>
                  <a:pt x="109036" y="486796"/>
                </a:cubicBezTo>
                <a:cubicBezTo>
                  <a:pt x="106407" y="486796"/>
                  <a:pt x="104153" y="485857"/>
                  <a:pt x="102275" y="483978"/>
                </a:cubicBezTo>
                <a:lnTo>
                  <a:pt x="2268" y="375802"/>
                </a:lnTo>
                <a:cubicBezTo>
                  <a:pt x="-173" y="372797"/>
                  <a:pt x="-643" y="369510"/>
                  <a:pt x="859" y="365942"/>
                </a:cubicBezTo>
                <a:cubicBezTo>
                  <a:pt x="2550" y="362374"/>
                  <a:pt x="5273" y="360589"/>
                  <a:pt x="9029" y="360589"/>
                </a:cubicBezTo>
                <a:lnTo>
                  <a:pt x="72132" y="360589"/>
                </a:lnTo>
                <a:lnTo>
                  <a:pt x="72132" y="9015"/>
                </a:lnTo>
                <a:cubicBezTo>
                  <a:pt x="72132" y="6385"/>
                  <a:pt x="72977" y="4226"/>
                  <a:pt x="74668" y="2535"/>
                </a:cubicBezTo>
                <a:cubicBezTo>
                  <a:pt x="76358" y="845"/>
                  <a:pt x="78518" y="0"/>
                  <a:pt x="81147" y="0"/>
                </a:cubicBezTo>
                <a:close/>
              </a:path>
            </a:pathLst>
          </a:custGeom>
          <a:solidFill>
            <a:srgbClr val="06657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Calibri"/>
              <a:buNone/>
              <a:tabLst/>
              <a:defRPr/>
            </a:pPr>
            <a:endParaRPr kumimoji="0" sz="13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1" name="Google Shape;643;p21">
            <a:extLst>
              <a:ext uri="{FF2B5EF4-FFF2-40B4-BE49-F238E27FC236}">
                <a16:creationId xmlns:a16="http://schemas.microsoft.com/office/drawing/2014/main" id="{F5F6945E-7FAF-4F5A-BB22-A23A3AF298DE}"/>
              </a:ext>
            </a:extLst>
          </p:cNvPr>
          <p:cNvSpPr/>
          <p:nvPr/>
        </p:nvSpPr>
        <p:spPr>
          <a:xfrm>
            <a:off x="9210906" y="2966818"/>
            <a:ext cx="178561" cy="249346"/>
          </a:xfrm>
          <a:custGeom>
            <a:avLst/>
            <a:gdLst/>
            <a:ahLst/>
            <a:cxnLst/>
            <a:rect l="l" t="t" r="r" b="b"/>
            <a:pathLst>
              <a:path w="335788" h="468901" extrusionOk="0">
                <a:moveTo>
                  <a:pt x="44511" y="0"/>
                </a:moveTo>
                <a:lnTo>
                  <a:pt x="294669" y="0"/>
                </a:lnTo>
                <a:cubicBezTo>
                  <a:pt x="312511" y="0"/>
                  <a:pt x="324437" y="4977"/>
                  <a:pt x="330447" y="14931"/>
                </a:cubicBezTo>
                <a:cubicBezTo>
                  <a:pt x="336456" y="24885"/>
                  <a:pt x="337395" y="39815"/>
                  <a:pt x="333264" y="59723"/>
                </a:cubicBezTo>
                <a:lnTo>
                  <a:pt x="309032" y="180881"/>
                </a:lnTo>
                <a:lnTo>
                  <a:pt x="288753" y="282274"/>
                </a:lnTo>
                <a:cubicBezTo>
                  <a:pt x="287627" y="286405"/>
                  <a:pt x="286782" y="289457"/>
                  <a:pt x="286218" y="291429"/>
                </a:cubicBezTo>
                <a:cubicBezTo>
                  <a:pt x="285655" y="293401"/>
                  <a:pt x="284340" y="296453"/>
                  <a:pt x="282274" y="300585"/>
                </a:cubicBezTo>
                <a:cubicBezTo>
                  <a:pt x="280208" y="304717"/>
                  <a:pt x="277908" y="307816"/>
                  <a:pt x="275372" y="309881"/>
                </a:cubicBezTo>
                <a:cubicBezTo>
                  <a:pt x="272837" y="311947"/>
                  <a:pt x="269222" y="313919"/>
                  <a:pt x="264526" y="315797"/>
                </a:cubicBezTo>
                <a:cubicBezTo>
                  <a:pt x="259831" y="317675"/>
                  <a:pt x="254385" y="318615"/>
                  <a:pt x="248187" y="318615"/>
                </a:cubicBezTo>
                <a:lnTo>
                  <a:pt x="171844" y="318615"/>
                </a:lnTo>
                <a:cubicBezTo>
                  <a:pt x="169402" y="318615"/>
                  <a:pt x="167336" y="319553"/>
                  <a:pt x="165646" y="321432"/>
                </a:cubicBezTo>
                <a:cubicBezTo>
                  <a:pt x="164144" y="323122"/>
                  <a:pt x="124141" y="369510"/>
                  <a:pt x="45638" y="460597"/>
                </a:cubicBezTo>
                <a:cubicBezTo>
                  <a:pt x="41505" y="465292"/>
                  <a:pt x="36012" y="467968"/>
                  <a:pt x="29158" y="468625"/>
                </a:cubicBezTo>
                <a:cubicBezTo>
                  <a:pt x="22302" y="469283"/>
                  <a:pt x="17748" y="468766"/>
                  <a:pt x="15495" y="467076"/>
                </a:cubicBezTo>
                <a:cubicBezTo>
                  <a:pt x="5165" y="462944"/>
                  <a:pt x="0" y="453742"/>
                  <a:pt x="0" y="439468"/>
                </a:cubicBezTo>
                <a:lnTo>
                  <a:pt x="0" y="42256"/>
                </a:lnTo>
                <a:cubicBezTo>
                  <a:pt x="0" y="31927"/>
                  <a:pt x="3569" y="22302"/>
                  <a:pt x="10705" y="13381"/>
                </a:cubicBezTo>
                <a:cubicBezTo>
                  <a:pt x="17842" y="4460"/>
                  <a:pt x="29110" y="0"/>
                  <a:pt x="44511" y="0"/>
                </a:cubicBezTo>
                <a:close/>
                <a:moveTo>
                  <a:pt x="66766" y="51553"/>
                </a:moveTo>
                <a:cubicBezTo>
                  <a:pt x="62446" y="51553"/>
                  <a:pt x="58831" y="53149"/>
                  <a:pt x="55920" y="56342"/>
                </a:cubicBezTo>
                <a:cubicBezTo>
                  <a:pt x="53009" y="59535"/>
                  <a:pt x="51553" y="63009"/>
                  <a:pt x="51553" y="66765"/>
                </a:cubicBezTo>
                <a:lnTo>
                  <a:pt x="51553" y="376928"/>
                </a:lnTo>
                <a:cubicBezTo>
                  <a:pt x="51553" y="378243"/>
                  <a:pt x="52117" y="378337"/>
                  <a:pt x="53243" y="377210"/>
                </a:cubicBezTo>
                <a:lnTo>
                  <a:pt x="135222" y="278048"/>
                </a:lnTo>
                <a:cubicBezTo>
                  <a:pt x="139541" y="273165"/>
                  <a:pt x="143109" y="270019"/>
                  <a:pt x="145926" y="268611"/>
                </a:cubicBezTo>
                <a:cubicBezTo>
                  <a:pt x="148743" y="267202"/>
                  <a:pt x="153251" y="266498"/>
                  <a:pt x="159449" y="266498"/>
                </a:cubicBezTo>
                <a:lnTo>
                  <a:pt x="226777" y="266498"/>
                </a:lnTo>
                <a:cubicBezTo>
                  <a:pt x="230909" y="266498"/>
                  <a:pt x="234384" y="265136"/>
                  <a:pt x="237201" y="262413"/>
                </a:cubicBezTo>
                <a:cubicBezTo>
                  <a:pt x="240018" y="259690"/>
                  <a:pt x="241708" y="256920"/>
                  <a:pt x="242271" y="254103"/>
                </a:cubicBezTo>
                <a:cubicBezTo>
                  <a:pt x="246779" y="229688"/>
                  <a:pt x="250253" y="211752"/>
                  <a:pt x="252695" y="200296"/>
                </a:cubicBezTo>
                <a:cubicBezTo>
                  <a:pt x="253446" y="196352"/>
                  <a:pt x="252366" y="192596"/>
                  <a:pt x="249455" y="189028"/>
                </a:cubicBezTo>
                <a:cubicBezTo>
                  <a:pt x="246544" y="185459"/>
                  <a:pt x="243117" y="183675"/>
                  <a:pt x="239173" y="183675"/>
                </a:cubicBezTo>
                <a:lnTo>
                  <a:pt x="156350" y="183675"/>
                </a:lnTo>
                <a:cubicBezTo>
                  <a:pt x="150903" y="183675"/>
                  <a:pt x="146396" y="181891"/>
                  <a:pt x="142828" y="178323"/>
                </a:cubicBezTo>
                <a:cubicBezTo>
                  <a:pt x="139259" y="174754"/>
                  <a:pt x="137475" y="170247"/>
                  <a:pt x="137475" y="164801"/>
                </a:cubicBezTo>
                <a:lnTo>
                  <a:pt x="137475" y="152969"/>
                </a:lnTo>
                <a:cubicBezTo>
                  <a:pt x="137475" y="147522"/>
                  <a:pt x="139259" y="143062"/>
                  <a:pt x="142828" y="139587"/>
                </a:cubicBezTo>
                <a:cubicBezTo>
                  <a:pt x="146396" y="136113"/>
                  <a:pt x="150903" y="134376"/>
                  <a:pt x="156350" y="134376"/>
                </a:cubicBezTo>
                <a:lnTo>
                  <a:pt x="253821" y="134376"/>
                </a:lnTo>
                <a:cubicBezTo>
                  <a:pt x="257202" y="134376"/>
                  <a:pt x="260488" y="133108"/>
                  <a:pt x="263681" y="130573"/>
                </a:cubicBezTo>
                <a:cubicBezTo>
                  <a:pt x="266874" y="128037"/>
                  <a:pt x="268752" y="125267"/>
                  <a:pt x="269316" y="122262"/>
                </a:cubicBezTo>
                <a:lnTo>
                  <a:pt x="279739" y="67610"/>
                </a:lnTo>
                <a:cubicBezTo>
                  <a:pt x="280678" y="63291"/>
                  <a:pt x="279833" y="59535"/>
                  <a:pt x="277204" y="56342"/>
                </a:cubicBezTo>
                <a:cubicBezTo>
                  <a:pt x="274574" y="53149"/>
                  <a:pt x="271288" y="51553"/>
                  <a:pt x="267344" y="51553"/>
                </a:cubicBezTo>
                <a:lnTo>
                  <a:pt x="66766" y="51553"/>
                </a:lnTo>
                <a:close/>
              </a:path>
            </a:pathLst>
          </a:custGeom>
          <a:solidFill>
            <a:srgbClr val="06657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Calibri"/>
              <a:buNone/>
              <a:tabLst/>
              <a:defRPr/>
            </a:pPr>
            <a:endParaRPr kumimoji="0" sz="13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2" name="Google Shape;644;p21">
            <a:extLst>
              <a:ext uri="{FF2B5EF4-FFF2-40B4-BE49-F238E27FC236}">
                <a16:creationId xmlns:a16="http://schemas.microsoft.com/office/drawing/2014/main" id="{D44C6FE4-3871-4D1A-A987-6EE431BB385D}"/>
              </a:ext>
            </a:extLst>
          </p:cNvPr>
          <p:cNvSpPr/>
          <p:nvPr/>
        </p:nvSpPr>
        <p:spPr>
          <a:xfrm>
            <a:off x="10709901" y="2966968"/>
            <a:ext cx="255801" cy="268299"/>
          </a:xfrm>
          <a:custGeom>
            <a:avLst/>
            <a:gdLst/>
            <a:ahLst/>
            <a:cxnLst/>
            <a:rect l="l" t="t" r="r" b="b"/>
            <a:pathLst>
              <a:path w="481040" h="504543" extrusionOk="0">
                <a:moveTo>
                  <a:pt x="240520" y="0"/>
                </a:moveTo>
                <a:cubicBezTo>
                  <a:pt x="243713" y="0"/>
                  <a:pt x="246154" y="1127"/>
                  <a:pt x="247845" y="3380"/>
                </a:cubicBezTo>
                <a:lnTo>
                  <a:pt x="298553" y="73244"/>
                </a:lnTo>
                <a:lnTo>
                  <a:pt x="380812" y="46764"/>
                </a:lnTo>
                <a:cubicBezTo>
                  <a:pt x="383442" y="45637"/>
                  <a:pt x="386164" y="46013"/>
                  <a:pt x="388982" y="47890"/>
                </a:cubicBezTo>
                <a:cubicBezTo>
                  <a:pt x="391423" y="49768"/>
                  <a:pt x="392644" y="52210"/>
                  <a:pt x="392644" y="55215"/>
                </a:cubicBezTo>
                <a:lnTo>
                  <a:pt x="392644" y="141418"/>
                </a:lnTo>
                <a:lnTo>
                  <a:pt x="474903" y="168463"/>
                </a:lnTo>
                <a:cubicBezTo>
                  <a:pt x="477908" y="169402"/>
                  <a:pt x="479786" y="171280"/>
                  <a:pt x="480538" y="174097"/>
                </a:cubicBezTo>
                <a:cubicBezTo>
                  <a:pt x="481476" y="177102"/>
                  <a:pt x="481101" y="179825"/>
                  <a:pt x="479411" y="182266"/>
                </a:cubicBezTo>
                <a:lnTo>
                  <a:pt x="428703" y="252130"/>
                </a:lnTo>
                <a:lnTo>
                  <a:pt x="479411" y="321995"/>
                </a:lnTo>
                <a:cubicBezTo>
                  <a:pt x="481101" y="324248"/>
                  <a:pt x="481476" y="326972"/>
                  <a:pt x="480538" y="330164"/>
                </a:cubicBezTo>
                <a:cubicBezTo>
                  <a:pt x="479786" y="332981"/>
                  <a:pt x="477908" y="334859"/>
                  <a:pt x="474903" y="335798"/>
                </a:cubicBezTo>
                <a:lnTo>
                  <a:pt x="392644" y="362843"/>
                </a:lnTo>
                <a:lnTo>
                  <a:pt x="392644" y="449046"/>
                </a:lnTo>
                <a:cubicBezTo>
                  <a:pt x="392644" y="452051"/>
                  <a:pt x="391423" y="454493"/>
                  <a:pt x="388982" y="456371"/>
                </a:cubicBezTo>
                <a:cubicBezTo>
                  <a:pt x="386164" y="458249"/>
                  <a:pt x="383442" y="458624"/>
                  <a:pt x="380812" y="457497"/>
                </a:cubicBezTo>
                <a:lnTo>
                  <a:pt x="298553" y="431017"/>
                </a:lnTo>
                <a:lnTo>
                  <a:pt x="247845" y="500881"/>
                </a:lnTo>
                <a:cubicBezTo>
                  <a:pt x="245967" y="503322"/>
                  <a:pt x="243525" y="504543"/>
                  <a:pt x="240520" y="504543"/>
                </a:cubicBezTo>
                <a:cubicBezTo>
                  <a:pt x="237516" y="504543"/>
                  <a:pt x="235074" y="503322"/>
                  <a:pt x="233196" y="500881"/>
                </a:cubicBezTo>
                <a:lnTo>
                  <a:pt x="182488" y="431017"/>
                </a:lnTo>
                <a:lnTo>
                  <a:pt x="100228" y="457497"/>
                </a:lnTo>
                <a:cubicBezTo>
                  <a:pt x="97599" y="458624"/>
                  <a:pt x="94876" y="458249"/>
                  <a:pt x="92059" y="456371"/>
                </a:cubicBezTo>
                <a:cubicBezTo>
                  <a:pt x="89618" y="454493"/>
                  <a:pt x="88396" y="452051"/>
                  <a:pt x="88396" y="449046"/>
                </a:cubicBezTo>
                <a:lnTo>
                  <a:pt x="88396" y="362843"/>
                </a:lnTo>
                <a:lnTo>
                  <a:pt x="6137" y="335798"/>
                </a:lnTo>
                <a:cubicBezTo>
                  <a:pt x="3132" y="334859"/>
                  <a:pt x="1254" y="332981"/>
                  <a:pt x="503" y="330164"/>
                </a:cubicBezTo>
                <a:cubicBezTo>
                  <a:pt x="-436" y="326972"/>
                  <a:pt x="-60" y="324248"/>
                  <a:pt x="1630" y="321995"/>
                </a:cubicBezTo>
                <a:lnTo>
                  <a:pt x="52338" y="252130"/>
                </a:lnTo>
                <a:lnTo>
                  <a:pt x="1630" y="182266"/>
                </a:lnTo>
                <a:cubicBezTo>
                  <a:pt x="-60" y="179825"/>
                  <a:pt x="-436" y="177102"/>
                  <a:pt x="503" y="174097"/>
                </a:cubicBezTo>
                <a:cubicBezTo>
                  <a:pt x="1254" y="171280"/>
                  <a:pt x="3132" y="169402"/>
                  <a:pt x="6137" y="168463"/>
                </a:cubicBezTo>
                <a:lnTo>
                  <a:pt x="88396" y="141418"/>
                </a:lnTo>
                <a:lnTo>
                  <a:pt x="88396" y="55215"/>
                </a:lnTo>
                <a:cubicBezTo>
                  <a:pt x="88396" y="52210"/>
                  <a:pt x="89618" y="49768"/>
                  <a:pt x="92059" y="47890"/>
                </a:cubicBezTo>
                <a:cubicBezTo>
                  <a:pt x="94876" y="46013"/>
                  <a:pt x="97599" y="45637"/>
                  <a:pt x="100228" y="46764"/>
                </a:cubicBezTo>
                <a:lnTo>
                  <a:pt x="182488" y="73244"/>
                </a:lnTo>
                <a:lnTo>
                  <a:pt x="233196" y="3380"/>
                </a:lnTo>
                <a:cubicBezTo>
                  <a:pt x="234886" y="1127"/>
                  <a:pt x="237327" y="0"/>
                  <a:pt x="240520" y="0"/>
                </a:cubicBezTo>
                <a:close/>
                <a:moveTo>
                  <a:pt x="240520" y="89865"/>
                </a:moveTo>
                <a:cubicBezTo>
                  <a:pt x="218547" y="89865"/>
                  <a:pt x="197560" y="94138"/>
                  <a:pt x="177558" y="102683"/>
                </a:cubicBezTo>
                <a:cubicBezTo>
                  <a:pt x="157557" y="111228"/>
                  <a:pt x="140278" y="122779"/>
                  <a:pt x="125723" y="137333"/>
                </a:cubicBezTo>
                <a:cubicBezTo>
                  <a:pt x="111168" y="151889"/>
                  <a:pt x="99618" y="169167"/>
                  <a:pt x="91073" y="189168"/>
                </a:cubicBezTo>
                <a:cubicBezTo>
                  <a:pt x="82528" y="209170"/>
                  <a:pt x="78255" y="230157"/>
                  <a:pt x="78255" y="252130"/>
                </a:cubicBezTo>
                <a:cubicBezTo>
                  <a:pt x="78255" y="274104"/>
                  <a:pt x="82528" y="295091"/>
                  <a:pt x="91073" y="315093"/>
                </a:cubicBezTo>
                <a:cubicBezTo>
                  <a:pt x="99618" y="335094"/>
                  <a:pt x="111168" y="352372"/>
                  <a:pt x="125723" y="366928"/>
                </a:cubicBezTo>
                <a:cubicBezTo>
                  <a:pt x="140278" y="381482"/>
                  <a:pt x="157557" y="393033"/>
                  <a:pt x="177558" y="401578"/>
                </a:cubicBezTo>
                <a:cubicBezTo>
                  <a:pt x="197560" y="410123"/>
                  <a:pt x="218547" y="414396"/>
                  <a:pt x="240520" y="414396"/>
                </a:cubicBezTo>
                <a:cubicBezTo>
                  <a:pt x="262494" y="414396"/>
                  <a:pt x="283481" y="410123"/>
                  <a:pt x="303483" y="401578"/>
                </a:cubicBezTo>
                <a:cubicBezTo>
                  <a:pt x="323484" y="393033"/>
                  <a:pt x="340762" y="381482"/>
                  <a:pt x="355317" y="366928"/>
                </a:cubicBezTo>
                <a:cubicBezTo>
                  <a:pt x="369872" y="352372"/>
                  <a:pt x="381422" y="335094"/>
                  <a:pt x="389968" y="315093"/>
                </a:cubicBezTo>
                <a:cubicBezTo>
                  <a:pt x="398513" y="295091"/>
                  <a:pt x="402785" y="274104"/>
                  <a:pt x="402785" y="252130"/>
                </a:cubicBezTo>
                <a:cubicBezTo>
                  <a:pt x="402785" y="230157"/>
                  <a:pt x="398513" y="209170"/>
                  <a:pt x="389968" y="189168"/>
                </a:cubicBezTo>
                <a:cubicBezTo>
                  <a:pt x="381422" y="169167"/>
                  <a:pt x="369872" y="151889"/>
                  <a:pt x="355317" y="137333"/>
                </a:cubicBezTo>
                <a:cubicBezTo>
                  <a:pt x="340762" y="122779"/>
                  <a:pt x="323484" y="111228"/>
                  <a:pt x="303483" y="102683"/>
                </a:cubicBezTo>
                <a:cubicBezTo>
                  <a:pt x="283481" y="94138"/>
                  <a:pt x="262494" y="89865"/>
                  <a:pt x="240520" y="89865"/>
                </a:cubicBezTo>
                <a:close/>
              </a:path>
            </a:pathLst>
          </a:custGeom>
          <a:solidFill>
            <a:srgbClr val="06657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Calibri"/>
              <a:buNone/>
              <a:tabLst/>
              <a:defRPr/>
            </a:pPr>
            <a:endParaRPr kumimoji="0" sz="13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3" name="Google Shape;645;p21">
            <a:extLst>
              <a:ext uri="{FF2B5EF4-FFF2-40B4-BE49-F238E27FC236}">
                <a16:creationId xmlns:a16="http://schemas.microsoft.com/office/drawing/2014/main" id="{8A0D4979-E19E-4B7D-82E1-E96DB4982777}"/>
              </a:ext>
            </a:extLst>
          </p:cNvPr>
          <p:cNvSpPr/>
          <p:nvPr/>
        </p:nvSpPr>
        <p:spPr>
          <a:xfrm>
            <a:off x="6281760" y="2976404"/>
            <a:ext cx="115064" cy="258862"/>
          </a:xfrm>
          <a:custGeom>
            <a:avLst/>
            <a:gdLst/>
            <a:ahLst/>
            <a:cxnLst/>
            <a:rect l="l" t="t" r="r" b="b"/>
            <a:pathLst>
              <a:path w="216381" h="486796" extrusionOk="0">
                <a:moveTo>
                  <a:pt x="107346" y="0"/>
                </a:moveTo>
                <a:cubicBezTo>
                  <a:pt x="109975" y="0"/>
                  <a:pt x="112229" y="940"/>
                  <a:pt x="114107" y="2818"/>
                </a:cubicBezTo>
                <a:lnTo>
                  <a:pt x="214114" y="110994"/>
                </a:lnTo>
                <a:cubicBezTo>
                  <a:pt x="216556" y="113999"/>
                  <a:pt x="217025" y="117286"/>
                  <a:pt x="215523" y="120854"/>
                </a:cubicBezTo>
                <a:cubicBezTo>
                  <a:pt x="213833" y="124422"/>
                  <a:pt x="211109" y="126207"/>
                  <a:pt x="207353" y="126207"/>
                </a:cubicBezTo>
                <a:lnTo>
                  <a:pt x="144250" y="126207"/>
                </a:lnTo>
                <a:lnTo>
                  <a:pt x="144250" y="477781"/>
                </a:lnTo>
                <a:cubicBezTo>
                  <a:pt x="144250" y="480411"/>
                  <a:pt x="143405" y="482571"/>
                  <a:pt x="141715" y="484261"/>
                </a:cubicBezTo>
                <a:cubicBezTo>
                  <a:pt x="140025" y="485951"/>
                  <a:pt x="137865" y="486796"/>
                  <a:pt x="135235" y="486796"/>
                </a:cubicBezTo>
                <a:lnTo>
                  <a:pt x="81147" y="486796"/>
                </a:lnTo>
                <a:cubicBezTo>
                  <a:pt x="78518" y="486796"/>
                  <a:pt x="76358" y="485951"/>
                  <a:pt x="74668" y="484261"/>
                </a:cubicBezTo>
                <a:cubicBezTo>
                  <a:pt x="72977" y="482571"/>
                  <a:pt x="72132" y="480411"/>
                  <a:pt x="72132" y="477781"/>
                </a:cubicBezTo>
                <a:lnTo>
                  <a:pt x="72132" y="126207"/>
                </a:lnTo>
                <a:lnTo>
                  <a:pt x="9029" y="126207"/>
                </a:lnTo>
                <a:cubicBezTo>
                  <a:pt x="5085" y="126207"/>
                  <a:pt x="2362" y="124422"/>
                  <a:pt x="859" y="120854"/>
                </a:cubicBezTo>
                <a:cubicBezTo>
                  <a:pt x="-643" y="117286"/>
                  <a:pt x="-173" y="113999"/>
                  <a:pt x="2268" y="110994"/>
                </a:cubicBezTo>
                <a:lnTo>
                  <a:pt x="100867" y="2818"/>
                </a:lnTo>
                <a:cubicBezTo>
                  <a:pt x="102745" y="940"/>
                  <a:pt x="104905" y="0"/>
                  <a:pt x="107346" y="0"/>
                </a:cubicBezTo>
                <a:close/>
              </a:path>
            </a:pathLst>
          </a:custGeom>
          <a:solidFill>
            <a:srgbClr val="06657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Calibri"/>
              <a:buNone/>
              <a:tabLst/>
              <a:defRPr/>
            </a:pPr>
            <a:endParaRPr kumimoji="0" sz="13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4" name="Google Shape;646;p21">
            <a:extLst>
              <a:ext uri="{FF2B5EF4-FFF2-40B4-BE49-F238E27FC236}">
                <a16:creationId xmlns:a16="http://schemas.microsoft.com/office/drawing/2014/main" id="{69C07A7D-30C8-455E-BFC3-194B9AD49E3E}"/>
              </a:ext>
            </a:extLst>
          </p:cNvPr>
          <p:cNvSpPr/>
          <p:nvPr/>
        </p:nvSpPr>
        <p:spPr>
          <a:xfrm>
            <a:off x="8545856" y="2985994"/>
            <a:ext cx="230099" cy="230099"/>
          </a:xfrm>
          <a:custGeom>
            <a:avLst/>
            <a:gdLst/>
            <a:ahLst/>
            <a:cxnLst/>
            <a:rect l="l" t="t" r="r" b="b"/>
            <a:pathLst>
              <a:path w="432707" h="432707" extrusionOk="0">
                <a:moveTo>
                  <a:pt x="216354" y="0"/>
                </a:moveTo>
                <a:cubicBezTo>
                  <a:pt x="255605" y="0"/>
                  <a:pt x="291805" y="9672"/>
                  <a:pt x="324953" y="29016"/>
                </a:cubicBezTo>
                <a:cubicBezTo>
                  <a:pt x="358101" y="48360"/>
                  <a:pt x="384347" y="74606"/>
                  <a:pt x="403691" y="107754"/>
                </a:cubicBezTo>
                <a:cubicBezTo>
                  <a:pt x="423035" y="140902"/>
                  <a:pt x="432707" y="177102"/>
                  <a:pt x="432707" y="216353"/>
                </a:cubicBezTo>
                <a:cubicBezTo>
                  <a:pt x="432707" y="255605"/>
                  <a:pt x="423035" y="291805"/>
                  <a:pt x="403691" y="324953"/>
                </a:cubicBezTo>
                <a:cubicBezTo>
                  <a:pt x="384347" y="358101"/>
                  <a:pt x="358101" y="384347"/>
                  <a:pt x="324953" y="403691"/>
                </a:cubicBezTo>
                <a:cubicBezTo>
                  <a:pt x="291805" y="423035"/>
                  <a:pt x="255605" y="432707"/>
                  <a:pt x="216354" y="432707"/>
                </a:cubicBezTo>
                <a:cubicBezTo>
                  <a:pt x="177102" y="432707"/>
                  <a:pt x="140902" y="423035"/>
                  <a:pt x="107754" y="403691"/>
                </a:cubicBezTo>
                <a:cubicBezTo>
                  <a:pt x="74607" y="384347"/>
                  <a:pt x="48361" y="358101"/>
                  <a:pt x="29017" y="324953"/>
                </a:cubicBezTo>
                <a:cubicBezTo>
                  <a:pt x="9672" y="291805"/>
                  <a:pt x="0" y="255605"/>
                  <a:pt x="0" y="216353"/>
                </a:cubicBezTo>
                <a:cubicBezTo>
                  <a:pt x="0" y="177102"/>
                  <a:pt x="9672" y="140902"/>
                  <a:pt x="29017" y="107754"/>
                </a:cubicBezTo>
                <a:cubicBezTo>
                  <a:pt x="48361" y="74606"/>
                  <a:pt x="74607" y="48360"/>
                  <a:pt x="107754" y="29016"/>
                </a:cubicBezTo>
                <a:cubicBezTo>
                  <a:pt x="140902" y="9672"/>
                  <a:pt x="177102" y="0"/>
                  <a:pt x="216354" y="0"/>
                </a:cubicBezTo>
                <a:close/>
                <a:moveTo>
                  <a:pt x="216354" y="31551"/>
                </a:moveTo>
                <a:cubicBezTo>
                  <a:pt x="202081" y="31551"/>
                  <a:pt x="187525" y="33336"/>
                  <a:pt x="172688" y="36904"/>
                </a:cubicBezTo>
                <a:cubicBezTo>
                  <a:pt x="197291" y="68831"/>
                  <a:pt x="220392" y="104702"/>
                  <a:pt x="241989" y="144517"/>
                </a:cubicBezTo>
                <a:cubicBezTo>
                  <a:pt x="254948" y="139634"/>
                  <a:pt x="267155" y="133953"/>
                  <a:pt x="278611" y="127474"/>
                </a:cubicBezTo>
                <a:cubicBezTo>
                  <a:pt x="290068" y="120994"/>
                  <a:pt x="299129" y="115220"/>
                  <a:pt x="305796" y="110149"/>
                </a:cubicBezTo>
                <a:cubicBezTo>
                  <a:pt x="312464" y="105078"/>
                  <a:pt x="318614" y="99725"/>
                  <a:pt x="324249" y="94091"/>
                </a:cubicBezTo>
                <a:cubicBezTo>
                  <a:pt x="329883" y="88457"/>
                  <a:pt x="333404" y="84654"/>
                  <a:pt x="334813" y="82682"/>
                </a:cubicBezTo>
                <a:cubicBezTo>
                  <a:pt x="336221" y="80710"/>
                  <a:pt x="337395" y="79067"/>
                  <a:pt x="338334" y="77752"/>
                </a:cubicBezTo>
                <a:cubicBezTo>
                  <a:pt x="303590" y="46952"/>
                  <a:pt x="262930" y="31551"/>
                  <a:pt x="216354" y="31551"/>
                </a:cubicBezTo>
                <a:close/>
                <a:moveTo>
                  <a:pt x="359180" y="98880"/>
                </a:moveTo>
                <a:lnTo>
                  <a:pt x="358899" y="99162"/>
                </a:lnTo>
                <a:cubicBezTo>
                  <a:pt x="357208" y="101416"/>
                  <a:pt x="355424" y="103716"/>
                  <a:pt x="353546" y="106064"/>
                </a:cubicBezTo>
                <a:cubicBezTo>
                  <a:pt x="351669" y="108412"/>
                  <a:pt x="347584" y="112590"/>
                  <a:pt x="341292" y="118600"/>
                </a:cubicBezTo>
                <a:cubicBezTo>
                  <a:pt x="335000" y="124610"/>
                  <a:pt x="328333" y="130291"/>
                  <a:pt x="321291" y="135644"/>
                </a:cubicBezTo>
                <a:cubicBezTo>
                  <a:pt x="314248" y="140996"/>
                  <a:pt x="304858" y="147100"/>
                  <a:pt x="293119" y="153955"/>
                </a:cubicBezTo>
                <a:cubicBezTo>
                  <a:pt x="281382" y="160809"/>
                  <a:pt x="269034" y="166866"/>
                  <a:pt x="256075" y="172125"/>
                </a:cubicBezTo>
                <a:cubicBezTo>
                  <a:pt x="260770" y="182079"/>
                  <a:pt x="264902" y="191000"/>
                  <a:pt x="268470" y="198887"/>
                </a:cubicBezTo>
                <a:cubicBezTo>
                  <a:pt x="268846" y="200014"/>
                  <a:pt x="269456" y="201658"/>
                  <a:pt x="270301" y="203817"/>
                </a:cubicBezTo>
                <a:cubicBezTo>
                  <a:pt x="271146" y="205977"/>
                  <a:pt x="271850" y="207527"/>
                  <a:pt x="272414" y="208466"/>
                </a:cubicBezTo>
                <a:cubicBezTo>
                  <a:pt x="279175" y="207527"/>
                  <a:pt x="286171" y="206869"/>
                  <a:pt x="293401" y="206494"/>
                </a:cubicBezTo>
                <a:cubicBezTo>
                  <a:pt x="300632" y="206118"/>
                  <a:pt x="307534" y="205930"/>
                  <a:pt x="314107" y="205930"/>
                </a:cubicBezTo>
                <a:cubicBezTo>
                  <a:pt x="320680" y="205930"/>
                  <a:pt x="327160" y="206071"/>
                  <a:pt x="333545" y="206353"/>
                </a:cubicBezTo>
                <a:cubicBezTo>
                  <a:pt x="339930" y="206635"/>
                  <a:pt x="345941" y="207010"/>
                  <a:pt x="351574" y="207480"/>
                </a:cubicBezTo>
                <a:cubicBezTo>
                  <a:pt x="357208" y="207949"/>
                  <a:pt x="362515" y="208466"/>
                  <a:pt x="367491" y="209029"/>
                </a:cubicBezTo>
                <a:cubicBezTo>
                  <a:pt x="372468" y="209593"/>
                  <a:pt x="376975" y="210203"/>
                  <a:pt x="381013" y="210860"/>
                </a:cubicBezTo>
                <a:cubicBezTo>
                  <a:pt x="385052" y="211517"/>
                  <a:pt x="388479" y="212081"/>
                  <a:pt x="391296" y="212551"/>
                </a:cubicBezTo>
                <a:cubicBezTo>
                  <a:pt x="394113" y="213020"/>
                  <a:pt x="396461" y="213443"/>
                  <a:pt x="398338" y="213818"/>
                </a:cubicBezTo>
                <a:lnTo>
                  <a:pt x="401156" y="214382"/>
                </a:lnTo>
                <a:cubicBezTo>
                  <a:pt x="400592" y="170810"/>
                  <a:pt x="386601" y="132310"/>
                  <a:pt x="359180" y="98880"/>
                </a:cubicBezTo>
                <a:close/>
                <a:moveTo>
                  <a:pt x="137475" y="49299"/>
                </a:moveTo>
                <a:cubicBezTo>
                  <a:pt x="111558" y="61507"/>
                  <a:pt x="89584" y="78973"/>
                  <a:pt x="71555" y="101697"/>
                </a:cubicBezTo>
                <a:cubicBezTo>
                  <a:pt x="53526" y="124422"/>
                  <a:pt x="41506" y="149964"/>
                  <a:pt x="35496" y="178323"/>
                </a:cubicBezTo>
                <a:cubicBezTo>
                  <a:pt x="92214" y="178323"/>
                  <a:pt x="149119" y="170810"/>
                  <a:pt x="206212" y="155786"/>
                </a:cubicBezTo>
                <a:cubicBezTo>
                  <a:pt x="183675" y="115783"/>
                  <a:pt x="160763" y="80287"/>
                  <a:pt x="137475" y="49299"/>
                </a:cubicBezTo>
                <a:close/>
                <a:moveTo>
                  <a:pt x="221424" y="184239"/>
                </a:moveTo>
                <a:cubicBezTo>
                  <a:pt x="163016" y="201705"/>
                  <a:pt x="99820" y="210438"/>
                  <a:pt x="31834" y="210438"/>
                </a:cubicBezTo>
                <a:cubicBezTo>
                  <a:pt x="31646" y="211752"/>
                  <a:pt x="31552" y="213724"/>
                  <a:pt x="31552" y="216353"/>
                </a:cubicBezTo>
                <a:cubicBezTo>
                  <a:pt x="31552" y="239642"/>
                  <a:pt x="35683" y="261850"/>
                  <a:pt x="43947" y="282978"/>
                </a:cubicBezTo>
                <a:cubicBezTo>
                  <a:pt x="52211" y="304106"/>
                  <a:pt x="63854" y="323028"/>
                  <a:pt x="78879" y="339743"/>
                </a:cubicBezTo>
                <a:cubicBezTo>
                  <a:pt x="88270" y="323028"/>
                  <a:pt x="99867" y="307393"/>
                  <a:pt x="113671" y="292838"/>
                </a:cubicBezTo>
                <a:cubicBezTo>
                  <a:pt x="127474" y="278283"/>
                  <a:pt x="140855" y="266592"/>
                  <a:pt x="153814" y="257765"/>
                </a:cubicBezTo>
                <a:cubicBezTo>
                  <a:pt x="166773" y="248938"/>
                  <a:pt x="179027" y="241332"/>
                  <a:pt x="190577" y="234946"/>
                </a:cubicBezTo>
                <a:cubicBezTo>
                  <a:pt x="202128" y="228561"/>
                  <a:pt x="211470" y="224054"/>
                  <a:pt x="218607" y="221424"/>
                </a:cubicBezTo>
                <a:lnTo>
                  <a:pt x="229030" y="217762"/>
                </a:lnTo>
                <a:cubicBezTo>
                  <a:pt x="229781" y="217574"/>
                  <a:pt x="231002" y="217246"/>
                  <a:pt x="232693" y="216776"/>
                </a:cubicBezTo>
                <a:cubicBezTo>
                  <a:pt x="234383" y="216306"/>
                  <a:pt x="235604" y="215884"/>
                  <a:pt x="236355" y="215508"/>
                </a:cubicBezTo>
                <a:cubicBezTo>
                  <a:pt x="232411" y="206306"/>
                  <a:pt x="227434" y="195883"/>
                  <a:pt x="221424" y="184239"/>
                </a:cubicBezTo>
                <a:close/>
                <a:moveTo>
                  <a:pt x="311906" y="234717"/>
                </a:moveTo>
                <a:cubicBezTo>
                  <a:pt x="302433" y="235105"/>
                  <a:pt x="293026" y="236026"/>
                  <a:pt x="283682" y="237482"/>
                </a:cubicBezTo>
                <a:cubicBezTo>
                  <a:pt x="300021" y="282367"/>
                  <a:pt x="312041" y="326408"/>
                  <a:pt x="319741" y="369604"/>
                </a:cubicBezTo>
                <a:cubicBezTo>
                  <a:pt x="340588" y="355519"/>
                  <a:pt x="357960" y="337724"/>
                  <a:pt x="371858" y="316220"/>
                </a:cubicBezTo>
                <a:cubicBezTo>
                  <a:pt x="385756" y="294716"/>
                  <a:pt x="394770" y="271193"/>
                  <a:pt x="398902" y="245651"/>
                </a:cubicBezTo>
                <a:cubicBezTo>
                  <a:pt x="369322" y="237200"/>
                  <a:pt x="340323" y="233555"/>
                  <a:pt x="311906" y="234717"/>
                </a:cubicBezTo>
                <a:close/>
                <a:moveTo>
                  <a:pt x="248469" y="246215"/>
                </a:moveTo>
                <a:lnTo>
                  <a:pt x="247905" y="246496"/>
                </a:lnTo>
                <a:cubicBezTo>
                  <a:pt x="244900" y="247623"/>
                  <a:pt x="240862" y="249173"/>
                  <a:pt x="235791" y="251145"/>
                </a:cubicBezTo>
                <a:cubicBezTo>
                  <a:pt x="230721" y="253117"/>
                  <a:pt x="221237" y="257718"/>
                  <a:pt x="207339" y="264948"/>
                </a:cubicBezTo>
                <a:cubicBezTo>
                  <a:pt x="193441" y="272179"/>
                  <a:pt x="180577" y="279879"/>
                  <a:pt x="168745" y="288049"/>
                </a:cubicBezTo>
                <a:cubicBezTo>
                  <a:pt x="156913" y="296218"/>
                  <a:pt x="144612" y="306970"/>
                  <a:pt x="131841" y="320305"/>
                </a:cubicBezTo>
                <a:lnTo>
                  <a:pt x="102911" y="361874"/>
                </a:lnTo>
                <a:lnTo>
                  <a:pt x="125396" y="377386"/>
                </a:lnTo>
                <a:cubicBezTo>
                  <a:pt x="153074" y="393233"/>
                  <a:pt x="183393" y="401156"/>
                  <a:pt x="216354" y="401156"/>
                </a:cubicBezTo>
                <a:cubicBezTo>
                  <a:pt x="241144" y="401156"/>
                  <a:pt x="265183" y="396273"/>
                  <a:pt x="288471" y="386507"/>
                </a:cubicBezTo>
                <a:cubicBezTo>
                  <a:pt x="280583" y="341245"/>
                  <a:pt x="267437" y="294481"/>
                  <a:pt x="249032" y="246215"/>
                </a:cubicBezTo>
                <a:lnTo>
                  <a:pt x="248469" y="246215"/>
                </a:lnTo>
                <a:close/>
              </a:path>
            </a:pathLst>
          </a:custGeom>
          <a:solidFill>
            <a:srgbClr val="06657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Calibri"/>
              <a:buNone/>
              <a:tabLst/>
              <a:defRPr/>
            </a:pPr>
            <a:endParaRPr kumimoji="0" sz="13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5" name="Google Shape;647;p21">
            <a:extLst>
              <a:ext uri="{FF2B5EF4-FFF2-40B4-BE49-F238E27FC236}">
                <a16:creationId xmlns:a16="http://schemas.microsoft.com/office/drawing/2014/main" id="{CB82B407-A5F3-4714-8909-5BC113EA8FF2}"/>
              </a:ext>
            </a:extLst>
          </p:cNvPr>
          <p:cNvSpPr/>
          <p:nvPr/>
        </p:nvSpPr>
        <p:spPr>
          <a:xfrm>
            <a:off x="8875086" y="2985994"/>
            <a:ext cx="230099" cy="230099"/>
          </a:xfrm>
          <a:custGeom>
            <a:avLst/>
            <a:gdLst/>
            <a:ahLst/>
            <a:cxnLst/>
            <a:rect l="l" t="t" r="r" b="b"/>
            <a:pathLst>
              <a:path w="432707" h="432707" extrusionOk="0">
                <a:moveTo>
                  <a:pt x="108177" y="0"/>
                </a:moveTo>
                <a:cubicBezTo>
                  <a:pt x="132591" y="0"/>
                  <a:pt x="154565" y="7512"/>
                  <a:pt x="174097" y="22537"/>
                </a:cubicBezTo>
                <a:cubicBezTo>
                  <a:pt x="188558" y="19532"/>
                  <a:pt x="202644" y="18029"/>
                  <a:pt x="216354" y="18029"/>
                </a:cubicBezTo>
                <a:cubicBezTo>
                  <a:pt x="243210" y="18029"/>
                  <a:pt x="268893" y="23241"/>
                  <a:pt x="293401" y="33664"/>
                </a:cubicBezTo>
                <a:cubicBezTo>
                  <a:pt x="317910" y="44088"/>
                  <a:pt x="339039" y="58173"/>
                  <a:pt x="356786" y="75921"/>
                </a:cubicBezTo>
                <a:cubicBezTo>
                  <a:pt x="374534" y="93669"/>
                  <a:pt x="388619" y="114797"/>
                  <a:pt x="399043" y="139306"/>
                </a:cubicBezTo>
                <a:cubicBezTo>
                  <a:pt x="409466" y="163815"/>
                  <a:pt x="414678" y="189497"/>
                  <a:pt x="414678" y="216353"/>
                </a:cubicBezTo>
                <a:cubicBezTo>
                  <a:pt x="414678" y="230063"/>
                  <a:pt x="413175" y="244149"/>
                  <a:pt x="410170" y="258610"/>
                </a:cubicBezTo>
                <a:cubicBezTo>
                  <a:pt x="425195" y="278142"/>
                  <a:pt x="432707" y="300115"/>
                  <a:pt x="432707" y="324530"/>
                </a:cubicBezTo>
                <a:cubicBezTo>
                  <a:pt x="432707" y="354392"/>
                  <a:pt x="422143" y="379886"/>
                  <a:pt x="401015" y="401015"/>
                </a:cubicBezTo>
                <a:cubicBezTo>
                  <a:pt x="379887" y="422143"/>
                  <a:pt x="354392" y="432707"/>
                  <a:pt x="324530" y="432707"/>
                </a:cubicBezTo>
                <a:cubicBezTo>
                  <a:pt x="300115" y="432707"/>
                  <a:pt x="278142" y="425195"/>
                  <a:pt x="258610" y="410170"/>
                </a:cubicBezTo>
                <a:cubicBezTo>
                  <a:pt x="244149" y="413175"/>
                  <a:pt x="230063" y="414678"/>
                  <a:pt x="216354" y="414678"/>
                </a:cubicBezTo>
                <a:cubicBezTo>
                  <a:pt x="189497" y="414678"/>
                  <a:pt x="163814" y="409466"/>
                  <a:pt x="139306" y="399043"/>
                </a:cubicBezTo>
                <a:cubicBezTo>
                  <a:pt x="114797" y="388620"/>
                  <a:pt x="93669" y="374534"/>
                  <a:pt x="75921" y="356786"/>
                </a:cubicBezTo>
                <a:cubicBezTo>
                  <a:pt x="58173" y="339038"/>
                  <a:pt x="44088" y="317910"/>
                  <a:pt x="33664" y="293401"/>
                </a:cubicBezTo>
                <a:cubicBezTo>
                  <a:pt x="23241" y="268892"/>
                  <a:pt x="18030" y="243210"/>
                  <a:pt x="18030" y="216353"/>
                </a:cubicBezTo>
                <a:cubicBezTo>
                  <a:pt x="18030" y="202644"/>
                  <a:pt x="19532" y="188558"/>
                  <a:pt x="22537" y="174097"/>
                </a:cubicBezTo>
                <a:cubicBezTo>
                  <a:pt x="7512" y="154565"/>
                  <a:pt x="0" y="132592"/>
                  <a:pt x="0" y="108177"/>
                </a:cubicBezTo>
                <a:cubicBezTo>
                  <a:pt x="0" y="78315"/>
                  <a:pt x="10564" y="52821"/>
                  <a:pt x="31692" y="31692"/>
                </a:cubicBezTo>
                <a:cubicBezTo>
                  <a:pt x="52821" y="10564"/>
                  <a:pt x="78316" y="0"/>
                  <a:pt x="108177" y="0"/>
                </a:cubicBezTo>
                <a:close/>
                <a:moveTo>
                  <a:pt x="211283" y="83104"/>
                </a:moveTo>
                <a:cubicBezTo>
                  <a:pt x="198512" y="83104"/>
                  <a:pt x="186117" y="84560"/>
                  <a:pt x="174097" y="87471"/>
                </a:cubicBezTo>
                <a:cubicBezTo>
                  <a:pt x="162077" y="90382"/>
                  <a:pt x="150856" y="94796"/>
                  <a:pt x="140433" y="100711"/>
                </a:cubicBezTo>
                <a:cubicBezTo>
                  <a:pt x="130010" y="106627"/>
                  <a:pt x="121652" y="114797"/>
                  <a:pt x="115360" y="125220"/>
                </a:cubicBezTo>
                <a:cubicBezTo>
                  <a:pt x="109069" y="135644"/>
                  <a:pt x="105923" y="147710"/>
                  <a:pt x="105923" y="161420"/>
                </a:cubicBezTo>
                <a:cubicBezTo>
                  <a:pt x="105923" y="172876"/>
                  <a:pt x="107707" y="182877"/>
                  <a:pt x="111276" y="191422"/>
                </a:cubicBezTo>
                <a:cubicBezTo>
                  <a:pt x="114844" y="199967"/>
                  <a:pt x="120103" y="207057"/>
                  <a:pt x="127052" y="212691"/>
                </a:cubicBezTo>
                <a:cubicBezTo>
                  <a:pt x="134000" y="218325"/>
                  <a:pt x="141513" y="222880"/>
                  <a:pt x="149589" y="226354"/>
                </a:cubicBezTo>
                <a:cubicBezTo>
                  <a:pt x="157664" y="229829"/>
                  <a:pt x="167336" y="232880"/>
                  <a:pt x="178604" y="235510"/>
                </a:cubicBezTo>
                <a:lnTo>
                  <a:pt x="219734" y="245651"/>
                </a:lnTo>
                <a:cubicBezTo>
                  <a:pt x="236637" y="249783"/>
                  <a:pt x="247154" y="253164"/>
                  <a:pt x="251286" y="255793"/>
                </a:cubicBezTo>
                <a:cubicBezTo>
                  <a:pt x="257296" y="259549"/>
                  <a:pt x="260300" y="265183"/>
                  <a:pt x="260300" y="272696"/>
                </a:cubicBezTo>
                <a:cubicBezTo>
                  <a:pt x="260300" y="280020"/>
                  <a:pt x="256544" y="286077"/>
                  <a:pt x="249032" y="290866"/>
                </a:cubicBezTo>
                <a:cubicBezTo>
                  <a:pt x="241520" y="295655"/>
                  <a:pt x="231660" y="298049"/>
                  <a:pt x="219452" y="298049"/>
                </a:cubicBezTo>
                <a:cubicBezTo>
                  <a:pt x="209874" y="298049"/>
                  <a:pt x="201282" y="296547"/>
                  <a:pt x="193676" y="293542"/>
                </a:cubicBezTo>
                <a:cubicBezTo>
                  <a:pt x="186070" y="290537"/>
                  <a:pt x="179966" y="286922"/>
                  <a:pt x="175365" y="282696"/>
                </a:cubicBezTo>
                <a:cubicBezTo>
                  <a:pt x="170763" y="278471"/>
                  <a:pt x="166491" y="274245"/>
                  <a:pt x="162547" y="270019"/>
                </a:cubicBezTo>
                <a:cubicBezTo>
                  <a:pt x="158603" y="265794"/>
                  <a:pt x="154283" y="262178"/>
                  <a:pt x="149589" y="259174"/>
                </a:cubicBezTo>
                <a:cubicBezTo>
                  <a:pt x="144893" y="256169"/>
                  <a:pt x="139822" y="254666"/>
                  <a:pt x="134376" y="254666"/>
                </a:cubicBezTo>
                <a:cubicBezTo>
                  <a:pt x="124985" y="254666"/>
                  <a:pt x="117896" y="257483"/>
                  <a:pt x="113107" y="263117"/>
                </a:cubicBezTo>
                <a:cubicBezTo>
                  <a:pt x="108318" y="268752"/>
                  <a:pt x="105923" y="275794"/>
                  <a:pt x="105923" y="284246"/>
                </a:cubicBezTo>
                <a:cubicBezTo>
                  <a:pt x="105923" y="301524"/>
                  <a:pt x="117379" y="316314"/>
                  <a:pt x="140292" y="328615"/>
                </a:cubicBezTo>
                <a:cubicBezTo>
                  <a:pt x="163205" y="340917"/>
                  <a:pt x="190530" y="347067"/>
                  <a:pt x="222270" y="347067"/>
                </a:cubicBezTo>
                <a:cubicBezTo>
                  <a:pt x="235979" y="347067"/>
                  <a:pt x="249126" y="345330"/>
                  <a:pt x="261709" y="341855"/>
                </a:cubicBezTo>
                <a:cubicBezTo>
                  <a:pt x="274292" y="338381"/>
                  <a:pt x="285795" y="333357"/>
                  <a:pt x="296219" y="326784"/>
                </a:cubicBezTo>
                <a:cubicBezTo>
                  <a:pt x="306642" y="320211"/>
                  <a:pt x="314952" y="311431"/>
                  <a:pt x="321150" y="300444"/>
                </a:cubicBezTo>
                <a:cubicBezTo>
                  <a:pt x="327347" y="289457"/>
                  <a:pt x="330446" y="277109"/>
                  <a:pt x="330446" y="263399"/>
                </a:cubicBezTo>
                <a:cubicBezTo>
                  <a:pt x="330446" y="254009"/>
                  <a:pt x="328615" y="245417"/>
                  <a:pt x="324953" y="237623"/>
                </a:cubicBezTo>
                <a:cubicBezTo>
                  <a:pt x="321291" y="229829"/>
                  <a:pt x="316736" y="223396"/>
                  <a:pt x="311290" y="218325"/>
                </a:cubicBezTo>
                <a:cubicBezTo>
                  <a:pt x="305844" y="213255"/>
                  <a:pt x="298989" y="208653"/>
                  <a:pt x="290725" y="204522"/>
                </a:cubicBezTo>
                <a:cubicBezTo>
                  <a:pt x="282461" y="200390"/>
                  <a:pt x="274715" y="197197"/>
                  <a:pt x="267484" y="194943"/>
                </a:cubicBezTo>
                <a:cubicBezTo>
                  <a:pt x="260254" y="192690"/>
                  <a:pt x="252037" y="190530"/>
                  <a:pt x="242835" y="188464"/>
                </a:cubicBezTo>
                <a:lnTo>
                  <a:pt x="213536" y="181703"/>
                </a:lnTo>
                <a:cubicBezTo>
                  <a:pt x="207902" y="180389"/>
                  <a:pt x="203771" y="179403"/>
                  <a:pt x="201141" y="178745"/>
                </a:cubicBezTo>
                <a:cubicBezTo>
                  <a:pt x="198512" y="178088"/>
                  <a:pt x="195225" y="177008"/>
                  <a:pt x="191281" y="175505"/>
                </a:cubicBezTo>
                <a:cubicBezTo>
                  <a:pt x="187337" y="174003"/>
                  <a:pt x="184520" y="172501"/>
                  <a:pt x="182830" y="170998"/>
                </a:cubicBezTo>
                <a:cubicBezTo>
                  <a:pt x="181140" y="169496"/>
                  <a:pt x="179590" y="167524"/>
                  <a:pt x="178182" y="165082"/>
                </a:cubicBezTo>
                <a:cubicBezTo>
                  <a:pt x="176774" y="162641"/>
                  <a:pt x="176069" y="159824"/>
                  <a:pt x="176069" y="156631"/>
                </a:cubicBezTo>
                <a:cubicBezTo>
                  <a:pt x="176069" y="142170"/>
                  <a:pt x="189591" y="134939"/>
                  <a:pt x="216636" y="134939"/>
                </a:cubicBezTo>
                <a:cubicBezTo>
                  <a:pt x="224711" y="134939"/>
                  <a:pt x="231942" y="136066"/>
                  <a:pt x="238327" y="138320"/>
                </a:cubicBezTo>
                <a:cubicBezTo>
                  <a:pt x="244712" y="140574"/>
                  <a:pt x="249783" y="143250"/>
                  <a:pt x="253539" y="146348"/>
                </a:cubicBezTo>
                <a:cubicBezTo>
                  <a:pt x="257296" y="149447"/>
                  <a:pt x="260864" y="152593"/>
                  <a:pt x="264244" y="155786"/>
                </a:cubicBezTo>
                <a:cubicBezTo>
                  <a:pt x="267625" y="158979"/>
                  <a:pt x="271381" y="161702"/>
                  <a:pt x="275513" y="163955"/>
                </a:cubicBezTo>
                <a:cubicBezTo>
                  <a:pt x="279645" y="166209"/>
                  <a:pt x="284152" y="167336"/>
                  <a:pt x="289035" y="167336"/>
                </a:cubicBezTo>
                <a:cubicBezTo>
                  <a:pt x="297862" y="167336"/>
                  <a:pt x="304952" y="164331"/>
                  <a:pt x="310304" y="158321"/>
                </a:cubicBezTo>
                <a:cubicBezTo>
                  <a:pt x="315656" y="152311"/>
                  <a:pt x="318333" y="145081"/>
                  <a:pt x="318333" y="136630"/>
                </a:cubicBezTo>
                <a:cubicBezTo>
                  <a:pt x="318333" y="126300"/>
                  <a:pt x="313075" y="116957"/>
                  <a:pt x="302557" y="108599"/>
                </a:cubicBezTo>
                <a:cubicBezTo>
                  <a:pt x="292040" y="100242"/>
                  <a:pt x="278706" y="93903"/>
                  <a:pt x="262554" y="89584"/>
                </a:cubicBezTo>
                <a:cubicBezTo>
                  <a:pt x="246402" y="85264"/>
                  <a:pt x="229312" y="83104"/>
                  <a:pt x="211283" y="83104"/>
                </a:cubicBezTo>
                <a:close/>
              </a:path>
            </a:pathLst>
          </a:custGeom>
          <a:solidFill>
            <a:srgbClr val="06657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Calibri"/>
              <a:buNone/>
              <a:tabLst/>
              <a:defRPr/>
            </a:pPr>
            <a:endParaRPr kumimoji="0" sz="13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6" name="Google Shape;648;p21">
            <a:extLst>
              <a:ext uri="{FF2B5EF4-FFF2-40B4-BE49-F238E27FC236}">
                <a16:creationId xmlns:a16="http://schemas.microsoft.com/office/drawing/2014/main" id="{E361AEB4-1C08-4775-A9EE-2B5BE6B56BAD}"/>
              </a:ext>
            </a:extLst>
          </p:cNvPr>
          <p:cNvSpPr/>
          <p:nvPr/>
        </p:nvSpPr>
        <p:spPr>
          <a:xfrm>
            <a:off x="9498090" y="2985994"/>
            <a:ext cx="230099" cy="230099"/>
          </a:xfrm>
          <a:custGeom>
            <a:avLst/>
            <a:gdLst/>
            <a:ahLst/>
            <a:cxnLst/>
            <a:rect l="l" t="t" r="r" b="b"/>
            <a:pathLst>
              <a:path w="432707" h="432707" extrusionOk="0">
                <a:moveTo>
                  <a:pt x="18030" y="0"/>
                </a:moveTo>
                <a:lnTo>
                  <a:pt x="414678" y="0"/>
                </a:lnTo>
                <a:cubicBezTo>
                  <a:pt x="419560" y="0"/>
                  <a:pt x="423786" y="1784"/>
                  <a:pt x="427355" y="5352"/>
                </a:cubicBezTo>
                <a:cubicBezTo>
                  <a:pt x="430923" y="8921"/>
                  <a:pt x="432707" y="13146"/>
                  <a:pt x="432707" y="18029"/>
                </a:cubicBezTo>
                <a:lnTo>
                  <a:pt x="432707" y="414678"/>
                </a:lnTo>
                <a:cubicBezTo>
                  <a:pt x="432707" y="419561"/>
                  <a:pt x="430923" y="423786"/>
                  <a:pt x="427355" y="427355"/>
                </a:cubicBezTo>
                <a:cubicBezTo>
                  <a:pt x="423786" y="430923"/>
                  <a:pt x="419560" y="432707"/>
                  <a:pt x="414678" y="432707"/>
                </a:cubicBezTo>
                <a:lnTo>
                  <a:pt x="18030" y="432707"/>
                </a:lnTo>
                <a:cubicBezTo>
                  <a:pt x="13146" y="432707"/>
                  <a:pt x="8921" y="430923"/>
                  <a:pt x="5353" y="427355"/>
                </a:cubicBezTo>
                <a:cubicBezTo>
                  <a:pt x="1784" y="423786"/>
                  <a:pt x="0" y="419561"/>
                  <a:pt x="0" y="414678"/>
                </a:cubicBezTo>
                <a:lnTo>
                  <a:pt x="0" y="18029"/>
                </a:lnTo>
                <a:cubicBezTo>
                  <a:pt x="0" y="13146"/>
                  <a:pt x="1784" y="8921"/>
                  <a:pt x="5353" y="5352"/>
                </a:cubicBezTo>
                <a:cubicBezTo>
                  <a:pt x="8921" y="1784"/>
                  <a:pt x="13146" y="0"/>
                  <a:pt x="18030" y="0"/>
                </a:cubicBezTo>
                <a:close/>
                <a:moveTo>
                  <a:pt x="54089" y="45074"/>
                </a:moveTo>
                <a:cubicBezTo>
                  <a:pt x="51459" y="45074"/>
                  <a:pt x="49299" y="45919"/>
                  <a:pt x="47609" y="47609"/>
                </a:cubicBezTo>
                <a:cubicBezTo>
                  <a:pt x="45919" y="49299"/>
                  <a:pt x="45074" y="51459"/>
                  <a:pt x="45074" y="54088"/>
                </a:cubicBezTo>
                <a:lnTo>
                  <a:pt x="45074" y="342560"/>
                </a:lnTo>
                <a:cubicBezTo>
                  <a:pt x="45074" y="345189"/>
                  <a:pt x="45919" y="347349"/>
                  <a:pt x="47609" y="349039"/>
                </a:cubicBezTo>
                <a:cubicBezTo>
                  <a:pt x="49299" y="350729"/>
                  <a:pt x="51459" y="351575"/>
                  <a:pt x="54089" y="351575"/>
                </a:cubicBezTo>
                <a:lnTo>
                  <a:pt x="189309" y="351575"/>
                </a:lnTo>
                <a:cubicBezTo>
                  <a:pt x="191938" y="351575"/>
                  <a:pt x="194099" y="350729"/>
                  <a:pt x="195789" y="349039"/>
                </a:cubicBezTo>
                <a:cubicBezTo>
                  <a:pt x="197479" y="347349"/>
                  <a:pt x="198325" y="345189"/>
                  <a:pt x="198325" y="342560"/>
                </a:cubicBezTo>
                <a:lnTo>
                  <a:pt x="198325" y="54088"/>
                </a:lnTo>
                <a:cubicBezTo>
                  <a:pt x="198325" y="51459"/>
                  <a:pt x="197479" y="49299"/>
                  <a:pt x="195789" y="47609"/>
                </a:cubicBezTo>
                <a:cubicBezTo>
                  <a:pt x="194099" y="45919"/>
                  <a:pt x="191938" y="45074"/>
                  <a:pt x="189309" y="45074"/>
                </a:cubicBezTo>
                <a:lnTo>
                  <a:pt x="54089" y="45074"/>
                </a:lnTo>
                <a:close/>
                <a:moveTo>
                  <a:pt x="243398" y="45074"/>
                </a:moveTo>
                <a:cubicBezTo>
                  <a:pt x="240768" y="45074"/>
                  <a:pt x="238609" y="45919"/>
                  <a:pt x="236919" y="47609"/>
                </a:cubicBezTo>
                <a:cubicBezTo>
                  <a:pt x="235228" y="49299"/>
                  <a:pt x="234383" y="51459"/>
                  <a:pt x="234383" y="54088"/>
                </a:cubicBezTo>
                <a:lnTo>
                  <a:pt x="234383" y="234383"/>
                </a:lnTo>
                <a:cubicBezTo>
                  <a:pt x="234383" y="237012"/>
                  <a:pt x="235228" y="239172"/>
                  <a:pt x="236919" y="240862"/>
                </a:cubicBezTo>
                <a:cubicBezTo>
                  <a:pt x="238609" y="242552"/>
                  <a:pt x="240768" y="243398"/>
                  <a:pt x="243398" y="243398"/>
                </a:cubicBezTo>
                <a:lnTo>
                  <a:pt x="378619" y="243398"/>
                </a:lnTo>
                <a:cubicBezTo>
                  <a:pt x="381248" y="243398"/>
                  <a:pt x="383408" y="242552"/>
                  <a:pt x="385098" y="240862"/>
                </a:cubicBezTo>
                <a:cubicBezTo>
                  <a:pt x="386789" y="239172"/>
                  <a:pt x="387634" y="237012"/>
                  <a:pt x="387634" y="234383"/>
                </a:cubicBezTo>
                <a:lnTo>
                  <a:pt x="387634" y="54088"/>
                </a:lnTo>
                <a:cubicBezTo>
                  <a:pt x="387634" y="51459"/>
                  <a:pt x="386789" y="49299"/>
                  <a:pt x="385098" y="47609"/>
                </a:cubicBezTo>
                <a:cubicBezTo>
                  <a:pt x="383408" y="45919"/>
                  <a:pt x="381248" y="45074"/>
                  <a:pt x="378619" y="45074"/>
                </a:cubicBezTo>
                <a:lnTo>
                  <a:pt x="243398" y="45074"/>
                </a:lnTo>
                <a:close/>
              </a:path>
            </a:pathLst>
          </a:custGeom>
          <a:solidFill>
            <a:srgbClr val="06657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Calibri"/>
              <a:buNone/>
              <a:tabLst/>
              <a:defRPr/>
            </a:pPr>
            <a:endParaRPr kumimoji="0" sz="13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7" name="Google Shape;649;p21">
            <a:extLst>
              <a:ext uri="{FF2B5EF4-FFF2-40B4-BE49-F238E27FC236}">
                <a16:creationId xmlns:a16="http://schemas.microsoft.com/office/drawing/2014/main" id="{B57C5368-96C8-4BAE-9A3E-368B88FFFDCD}"/>
              </a:ext>
            </a:extLst>
          </p:cNvPr>
          <p:cNvSpPr/>
          <p:nvPr/>
        </p:nvSpPr>
        <p:spPr>
          <a:xfrm>
            <a:off x="10374348" y="2985994"/>
            <a:ext cx="230099" cy="230099"/>
          </a:xfrm>
          <a:custGeom>
            <a:avLst/>
            <a:gdLst/>
            <a:ahLst/>
            <a:cxnLst/>
            <a:rect l="l" t="t" r="r" b="b"/>
            <a:pathLst>
              <a:path w="432707" h="432707" extrusionOk="0">
                <a:moveTo>
                  <a:pt x="216353" y="0"/>
                </a:moveTo>
                <a:cubicBezTo>
                  <a:pt x="255605" y="0"/>
                  <a:pt x="291805" y="9672"/>
                  <a:pt x="324953" y="29016"/>
                </a:cubicBezTo>
                <a:cubicBezTo>
                  <a:pt x="358101" y="48360"/>
                  <a:pt x="384347" y="74606"/>
                  <a:pt x="403691" y="107754"/>
                </a:cubicBezTo>
                <a:cubicBezTo>
                  <a:pt x="423035" y="140902"/>
                  <a:pt x="432707" y="177102"/>
                  <a:pt x="432707" y="216353"/>
                </a:cubicBezTo>
                <a:cubicBezTo>
                  <a:pt x="432707" y="255605"/>
                  <a:pt x="423035" y="291805"/>
                  <a:pt x="403691" y="324953"/>
                </a:cubicBezTo>
                <a:cubicBezTo>
                  <a:pt x="384347" y="358101"/>
                  <a:pt x="358101" y="384347"/>
                  <a:pt x="324953" y="403691"/>
                </a:cubicBezTo>
                <a:cubicBezTo>
                  <a:pt x="291805" y="423035"/>
                  <a:pt x="255605" y="432707"/>
                  <a:pt x="216353" y="432707"/>
                </a:cubicBezTo>
                <a:cubicBezTo>
                  <a:pt x="177102" y="432707"/>
                  <a:pt x="140902" y="423035"/>
                  <a:pt x="107754" y="403691"/>
                </a:cubicBezTo>
                <a:cubicBezTo>
                  <a:pt x="74606" y="384347"/>
                  <a:pt x="48360" y="358101"/>
                  <a:pt x="29016" y="324953"/>
                </a:cubicBezTo>
                <a:cubicBezTo>
                  <a:pt x="9672" y="291805"/>
                  <a:pt x="0" y="255605"/>
                  <a:pt x="0" y="216353"/>
                </a:cubicBezTo>
                <a:cubicBezTo>
                  <a:pt x="0" y="177102"/>
                  <a:pt x="9672" y="140902"/>
                  <a:pt x="29016" y="107754"/>
                </a:cubicBezTo>
                <a:cubicBezTo>
                  <a:pt x="48360" y="74606"/>
                  <a:pt x="74606" y="48360"/>
                  <a:pt x="107754" y="29016"/>
                </a:cubicBezTo>
                <a:cubicBezTo>
                  <a:pt x="140902" y="9672"/>
                  <a:pt x="177102" y="0"/>
                  <a:pt x="216353" y="0"/>
                </a:cubicBezTo>
                <a:close/>
                <a:moveTo>
                  <a:pt x="154940" y="127474"/>
                </a:moveTo>
                <a:cubicBezTo>
                  <a:pt x="146864" y="127380"/>
                  <a:pt x="138976" y="129774"/>
                  <a:pt x="131276" y="134658"/>
                </a:cubicBezTo>
                <a:cubicBezTo>
                  <a:pt x="122638" y="140480"/>
                  <a:pt x="116956" y="147898"/>
                  <a:pt x="114234" y="156913"/>
                </a:cubicBezTo>
                <a:cubicBezTo>
                  <a:pt x="111510" y="165927"/>
                  <a:pt x="110947" y="173909"/>
                  <a:pt x="112543" y="180858"/>
                </a:cubicBezTo>
                <a:cubicBezTo>
                  <a:pt x="114140" y="187807"/>
                  <a:pt x="116440" y="193347"/>
                  <a:pt x="119445" y="197479"/>
                </a:cubicBezTo>
                <a:lnTo>
                  <a:pt x="217762" y="330728"/>
                </a:lnTo>
                <a:lnTo>
                  <a:pt x="316361" y="197479"/>
                </a:lnTo>
                <a:cubicBezTo>
                  <a:pt x="319366" y="193347"/>
                  <a:pt x="321666" y="187807"/>
                  <a:pt x="323263" y="180858"/>
                </a:cubicBezTo>
                <a:cubicBezTo>
                  <a:pt x="324859" y="173909"/>
                  <a:pt x="324296" y="165927"/>
                  <a:pt x="321572" y="156913"/>
                </a:cubicBezTo>
                <a:cubicBezTo>
                  <a:pt x="318849" y="147898"/>
                  <a:pt x="313074" y="140480"/>
                  <a:pt x="304247" y="134658"/>
                </a:cubicBezTo>
                <a:cubicBezTo>
                  <a:pt x="296735" y="129774"/>
                  <a:pt x="288941" y="127380"/>
                  <a:pt x="280865" y="127474"/>
                </a:cubicBezTo>
                <a:cubicBezTo>
                  <a:pt x="272790" y="127568"/>
                  <a:pt x="265888" y="129211"/>
                  <a:pt x="260159" y="132404"/>
                </a:cubicBezTo>
                <a:cubicBezTo>
                  <a:pt x="254431" y="135597"/>
                  <a:pt x="249314" y="139822"/>
                  <a:pt x="244806" y="145081"/>
                </a:cubicBezTo>
                <a:cubicBezTo>
                  <a:pt x="238045" y="152593"/>
                  <a:pt x="229030" y="156349"/>
                  <a:pt x="217762" y="156349"/>
                </a:cubicBezTo>
                <a:cubicBezTo>
                  <a:pt x="206681" y="156349"/>
                  <a:pt x="197760" y="152593"/>
                  <a:pt x="190999" y="145081"/>
                </a:cubicBezTo>
                <a:cubicBezTo>
                  <a:pt x="186492" y="139822"/>
                  <a:pt x="181374" y="135597"/>
                  <a:pt x="175646" y="132404"/>
                </a:cubicBezTo>
                <a:cubicBezTo>
                  <a:pt x="169918" y="129211"/>
                  <a:pt x="163016" y="127568"/>
                  <a:pt x="154940" y="127474"/>
                </a:cubicBezTo>
                <a:close/>
              </a:path>
            </a:pathLst>
          </a:custGeom>
          <a:solidFill>
            <a:srgbClr val="06657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Calibri"/>
              <a:buNone/>
              <a:tabLst/>
              <a:defRPr/>
            </a:pPr>
            <a:endParaRPr kumimoji="0" sz="13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8" name="Google Shape;650;p21">
            <a:extLst>
              <a:ext uri="{FF2B5EF4-FFF2-40B4-BE49-F238E27FC236}">
                <a16:creationId xmlns:a16="http://schemas.microsoft.com/office/drawing/2014/main" id="{EE1ED88D-69A5-4573-8564-F9C534DE5FED}"/>
              </a:ext>
            </a:extLst>
          </p:cNvPr>
          <p:cNvSpPr/>
          <p:nvPr/>
        </p:nvSpPr>
        <p:spPr>
          <a:xfrm>
            <a:off x="11078392" y="2986128"/>
            <a:ext cx="220296" cy="229963"/>
          </a:xfrm>
          <a:custGeom>
            <a:avLst/>
            <a:gdLst/>
            <a:ahLst/>
            <a:cxnLst/>
            <a:rect l="l" t="t" r="r" b="b"/>
            <a:pathLst>
              <a:path w="414272" h="432452" extrusionOk="0">
                <a:moveTo>
                  <a:pt x="208184" y="27"/>
                </a:moveTo>
                <a:cubicBezTo>
                  <a:pt x="216447" y="-349"/>
                  <a:pt x="222176" y="3313"/>
                  <a:pt x="225368" y="11013"/>
                </a:cubicBezTo>
                <a:cubicBezTo>
                  <a:pt x="228749" y="18713"/>
                  <a:pt x="227340" y="25474"/>
                  <a:pt x="221142" y="31296"/>
                </a:cubicBezTo>
                <a:cubicBezTo>
                  <a:pt x="204991" y="45946"/>
                  <a:pt x="192642" y="62989"/>
                  <a:pt x="184097" y="82427"/>
                </a:cubicBezTo>
                <a:cubicBezTo>
                  <a:pt x="175552" y="101865"/>
                  <a:pt x="171279" y="122383"/>
                  <a:pt x="171279" y="143981"/>
                </a:cubicBezTo>
                <a:cubicBezTo>
                  <a:pt x="171279" y="171776"/>
                  <a:pt x="178134" y="197412"/>
                  <a:pt x="191844" y="220887"/>
                </a:cubicBezTo>
                <a:cubicBezTo>
                  <a:pt x="205555" y="244363"/>
                  <a:pt x="224148" y="262956"/>
                  <a:pt x="247623" y="276666"/>
                </a:cubicBezTo>
                <a:cubicBezTo>
                  <a:pt x="271098" y="290376"/>
                  <a:pt x="296734" y="297231"/>
                  <a:pt x="324530" y="297231"/>
                </a:cubicBezTo>
                <a:cubicBezTo>
                  <a:pt x="346691" y="297231"/>
                  <a:pt x="368102" y="292442"/>
                  <a:pt x="388760" y="282864"/>
                </a:cubicBezTo>
                <a:cubicBezTo>
                  <a:pt x="396459" y="279483"/>
                  <a:pt x="403221" y="280704"/>
                  <a:pt x="409043" y="286526"/>
                </a:cubicBezTo>
                <a:cubicBezTo>
                  <a:pt x="411672" y="289155"/>
                  <a:pt x="413316" y="292348"/>
                  <a:pt x="413973" y="296104"/>
                </a:cubicBezTo>
                <a:cubicBezTo>
                  <a:pt x="414630" y="299860"/>
                  <a:pt x="414207" y="303429"/>
                  <a:pt x="412705" y="306809"/>
                </a:cubicBezTo>
                <a:cubicBezTo>
                  <a:pt x="395051" y="344934"/>
                  <a:pt x="368430" y="375406"/>
                  <a:pt x="332840" y="398224"/>
                </a:cubicBezTo>
                <a:cubicBezTo>
                  <a:pt x="297251" y="421043"/>
                  <a:pt x="258422" y="432452"/>
                  <a:pt x="216353" y="432452"/>
                </a:cubicBezTo>
                <a:cubicBezTo>
                  <a:pt x="187055" y="432452"/>
                  <a:pt x="159073" y="426724"/>
                  <a:pt x="132403" y="415268"/>
                </a:cubicBezTo>
                <a:cubicBezTo>
                  <a:pt x="105735" y="403812"/>
                  <a:pt x="82729" y="388411"/>
                  <a:pt x="63384" y="369067"/>
                </a:cubicBezTo>
                <a:cubicBezTo>
                  <a:pt x="44040" y="349723"/>
                  <a:pt x="28640" y="326717"/>
                  <a:pt x="17184" y="300048"/>
                </a:cubicBezTo>
                <a:cubicBezTo>
                  <a:pt x="5727" y="273380"/>
                  <a:pt x="0" y="245396"/>
                  <a:pt x="0" y="216098"/>
                </a:cubicBezTo>
                <a:cubicBezTo>
                  <a:pt x="0" y="187364"/>
                  <a:pt x="5399" y="159897"/>
                  <a:pt x="16198" y="133698"/>
                </a:cubicBezTo>
                <a:cubicBezTo>
                  <a:pt x="26996" y="107499"/>
                  <a:pt x="41645" y="84821"/>
                  <a:pt x="60145" y="65665"/>
                </a:cubicBezTo>
                <a:cubicBezTo>
                  <a:pt x="78644" y="46509"/>
                  <a:pt x="100758" y="31062"/>
                  <a:pt x="126487" y="19324"/>
                </a:cubicBezTo>
                <a:cubicBezTo>
                  <a:pt x="152217" y="7586"/>
                  <a:pt x="179449" y="1153"/>
                  <a:pt x="208184" y="27"/>
                </a:cubicBezTo>
                <a:close/>
                <a:moveTo>
                  <a:pt x="164518" y="43410"/>
                </a:moveTo>
                <a:cubicBezTo>
                  <a:pt x="126769" y="54678"/>
                  <a:pt x="95922" y="76182"/>
                  <a:pt x="71977" y="107922"/>
                </a:cubicBezTo>
                <a:cubicBezTo>
                  <a:pt x="48031" y="139661"/>
                  <a:pt x="36059" y="175720"/>
                  <a:pt x="36059" y="216098"/>
                </a:cubicBezTo>
                <a:cubicBezTo>
                  <a:pt x="36059" y="240513"/>
                  <a:pt x="40848" y="263848"/>
                  <a:pt x="50426" y="286104"/>
                </a:cubicBezTo>
                <a:cubicBezTo>
                  <a:pt x="60004" y="308359"/>
                  <a:pt x="72821" y="327515"/>
                  <a:pt x="88879" y="343572"/>
                </a:cubicBezTo>
                <a:cubicBezTo>
                  <a:pt x="104937" y="359630"/>
                  <a:pt x="124093" y="372448"/>
                  <a:pt x="146348" y="382026"/>
                </a:cubicBezTo>
                <a:cubicBezTo>
                  <a:pt x="168603" y="391604"/>
                  <a:pt x="191938" y="396393"/>
                  <a:pt x="216353" y="396393"/>
                </a:cubicBezTo>
                <a:cubicBezTo>
                  <a:pt x="243398" y="396393"/>
                  <a:pt x="269081" y="390618"/>
                  <a:pt x="293402" y="379068"/>
                </a:cubicBezTo>
                <a:cubicBezTo>
                  <a:pt x="317722" y="367518"/>
                  <a:pt x="338427" y="351413"/>
                  <a:pt x="355518" y="330755"/>
                </a:cubicBezTo>
                <a:cubicBezTo>
                  <a:pt x="345376" y="332445"/>
                  <a:pt x="335047" y="333290"/>
                  <a:pt x="324530" y="333290"/>
                </a:cubicBezTo>
                <a:cubicBezTo>
                  <a:pt x="290349" y="333290"/>
                  <a:pt x="258704" y="324839"/>
                  <a:pt x="229593" y="307936"/>
                </a:cubicBezTo>
                <a:cubicBezTo>
                  <a:pt x="200484" y="291033"/>
                  <a:pt x="177477" y="268027"/>
                  <a:pt x="160574" y="238917"/>
                </a:cubicBezTo>
                <a:cubicBezTo>
                  <a:pt x="143672" y="209807"/>
                  <a:pt x="135221" y="178162"/>
                  <a:pt x="135221" y="143981"/>
                </a:cubicBezTo>
                <a:cubicBezTo>
                  <a:pt x="135221" y="107922"/>
                  <a:pt x="144987" y="74398"/>
                  <a:pt x="164518" y="43410"/>
                </a:cubicBezTo>
                <a:close/>
              </a:path>
            </a:pathLst>
          </a:custGeom>
          <a:solidFill>
            <a:srgbClr val="06657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Calibri"/>
              <a:buNone/>
              <a:tabLst/>
              <a:defRPr/>
            </a:pPr>
            <a:endParaRPr kumimoji="0" sz="13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9" name="Google Shape;651;p21">
            <a:extLst>
              <a:ext uri="{FF2B5EF4-FFF2-40B4-BE49-F238E27FC236}">
                <a16:creationId xmlns:a16="http://schemas.microsoft.com/office/drawing/2014/main" id="{235098B9-F79A-49C6-BF72-6CCD9D03C988}"/>
              </a:ext>
            </a:extLst>
          </p:cNvPr>
          <p:cNvSpPr/>
          <p:nvPr/>
        </p:nvSpPr>
        <p:spPr>
          <a:xfrm>
            <a:off x="7239067" y="2966818"/>
            <a:ext cx="208677" cy="249274"/>
          </a:xfrm>
          <a:custGeom>
            <a:avLst/>
            <a:gdLst/>
            <a:ahLst/>
            <a:cxnLst/>
            <a:rect l="l" t="t" r="r" b="b"/>
            <a:pathLst>
              <a:path w="294317" h="351575" extrusionOk="0">
                <a:moveTo>
                  <a:pt x="217199" y="79443"/>
                </a:moveTo>
                <a:cubicBezTo>
                  <a:pt x="233961" y="79443"/>
                  <a:pt x="248962" y="84021"/>
                  <a:pt x="262202" y="93176"/>
                </a:cubicBezTo>
                <a:cubicBezTo>
                  <a:pt x="269527" y="98247"/>
                  <a:pt x="276851" y="105290"/>
                  <a:pt x="284176" y="114305"/>
                </a:cubicBezTo>
                <a:cubicBezTo>
                  <a:pt x="273048" y="123742"/>
                  <a:pt x="265019" y="132053"/>
                  <a:pt x="260089" y="139236"/>
                </a:cubicBezTo>
                <a:cubicBezTo>
                  <a:pt x="250934" y="152477"/>
                  <a:pt x="246356" y="167055"/>
                  <a:pt x="246356" y="182972"/>
                </a:cubicBezTo>
                <a:cubicBezTo>
                  <a:pt x="246356" y="200438"/>
                  <a:pt x="251215" y="216143"/>
                  <a:pt x="260935" y="230088"/>
                </a:cubicBezTo>
                <a:cubicBezTo>
                  <a:pt x="270654" y="244032"/>
                  <a:pt x="281781" y="252906"/>
                  <a:pt x="294317" y="256709"/>
                </a:cubicBezTo>
                <a:cubicBezTo>
                  <a:pt x="288824" y="274316"/>
                  <a:pt x="280162" y="291923"/>
                  <a:pt x="268330" y="309530"/>
                </a:cubicBezTo>
                <a:cubicBezTo>
                  <a:pt x="250159" y="337138"/>
                  <a:pt x="232059" y="350941"/>
                  <a:pt x="214030" y="350941"/>
                </a:cubicBezTo>
                <a:cubicBezTo>
                  <a:pt x="207127" y="350941"/>
                  <a:pt x="197268" y="348688"/>
                  <a:pt x="184450" y="344180"/>
                </a:cubicBezTo>
                <a:cubicBezTo>
                  <a:pt x="172337" y="339674"/>
                  <a:pt x="161702" y="337420"/>
                  <a:pt x="152547" y="337420"/>
                </a:cubicBezTo>
                <a:cubicBezTo>
                  <a:pt x="143954" y="337420"/>
                  <a:pt x="133954" y="339743"/>
                  <a:pt x="122544" y="344392"/>
                </a:cubicBezTo>
                <a:cubicBezTo>
                  <a:pt x="111135" y="349180"/>
                  <a:pt x="101839" y="351575"/>
                  <a:pt x="94655" y="351575"/>
                </a:cubicBezTo>
                <a:cubicBezTo>
                  <a:pt x="73245" y="351575"/>
                  <a:pt x="52046" y="333335"/>
                  <a:pt x="31059" y="296853"/>
                </a:cubicBezTo>
                <a:cubicBezTo>
                  <a:pt x="10353" y="260090"/>
                  <a:pt x="0" y="224665"/>
                  <a:pt x="0" y="190578"/>
                </a:cubicBezTo>
                <a:cubicBezTo>
                  <a:pt x="0" y="158463"/>
                  <a:pt x="7959" y="132123"/>
                  <a:pt x="23876" y="111558"/>
                </a:cubicBezTo>
                <a:cubicBezTo>
                  <a:pt x="39651" y="91275"/>
                  <a:pt x="59653" y="81134"/>
                  <a:pt x="83879" y="81134"/>
                </a:cubicBezTo>
                <a:cubicBezTo>
                  <a:pt x="94022" y="81134"/>
                  <a:pt x="106487" y="83246"/>
                  <a:pt x="121277" y="87472"/>
                </a:cubicBezTo>
                <a:cubicBezTo>
                  <a:pt x="135926" y="91697"/>
                  <a:pt x="145645" y="93810"/>
                  <a:pt x="150434" y="93810"/>
                </a:cubicBezTo>
                <a:cubicBezTo>
                  <a:pt x="156772" y="93810"/>
                  <a:pt x="166843" y="91416"/>
                  <a:pt x="180647" y="86627"/>
                </a:cubicBezTo>
                <a:cubicBezTo>
                  <a:pt x="195014" y="81838"/>
                  <a:pt x="207199" y="79443"/>
                  <a:pt x="217199" y="79443"/>
                </a:cubicBezTo>
                <a:close/>
                <a:moveTo>
                  <a:pt x="213606" y="0"/>
                </a:moveTo>
                <a:cubicBezTo>
                  <a:pt x="213747" y="422"/>
                  <a:pt x="213922" y="1197"/>
                  <a:pt x="214134" y="2324"/>
                </a:cubicBezTo>
                <a:cubicBezTo>
                  <a:pt x="214345" y="3451"/>
                  <a:pt x="214521" y="4225"/>
                  <a:pt x="214662" y="4648"/>
                </a:cubicBezTo>
                <a:cubicBezTo>
                  <a:pt x="214662" y="5212"/>
                  <a:pt x="214698" y="5916"/>
                  <a:pt x="214767" y="6761"/>
                </a:cubicBezTo>
                <a:cubicBezTo>
                  <a:pt x="214838" y="7606"/>
                  <a:pt x="214873" y="8311"/>
                  <a:pt x="214873" y="8874"/>
                </a:cubicBezTo>
                <a:cubicBezTo>
                  <a:pt x="214873" y="17466"/>
                  <a:pt x="212831" y="27044"/>
                  <a:pt x="208746" y="37608"/>
                </a:cubicBezTo>
                <a:cubicBezTo>
                  <a:pt x="204520" y="48172"/>
                  <a:pt x="197970" y="57892"/>
                  <a:pt x="189096" y="66765"/>
                </a:cubicBezTo>
                <a:cubicBezTo>
                  <a:pt x="181490" y="74371"/>
                  <a:pt x="173884" y="79442"/>
                  <a:pt x="166278" y="81978"/>
                </a:cubicBezTo>
                <a:cubicBezTo>
                  <a:pt x="161066" y="83528"/>
                  <a:pt x="153742" y="84725"/>
                  <a:pt x="144304" y="85570"/>
                </a:cubicBezTo>
                <a:cubicBezTo>
                  <a:pt x="144727" y="64582"/>
                  <a:pt x="150220" y="46482"/>
                  <a:pt x="160785" y="31270"/>
                </a:cubicBezTo>
                <a:cubicBezTo>
                  <a:pt x="171208" y="16198"/>
                  <a:pt x="188814" y="5775"/>
                  <a:pt x="213606" y="0"/>
                </a:cubicBezTo>
                <a:close/>
              </a:path>
            </a:pathLst>
          </a:custGeom>
          <a:solidFill>
            <a:srgbClr val="06657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Calibri"/>
              <a:buNone/>
              <a:tabLst/>
              <a:defRPr/>
            </a:pPr>
            <a:endParaRPr kumimoji="0" sz="13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0" name="Google Shape;652;p21">
            <a:extLst>
              <a:ext uri="{FF2B5EF4-FFF2-40B4-BE49-F238E27FC236}">
                <a16:creationId xmlns:a16="http://schemas.microsoft.com/office/drawing/2014/main" id="{63B17370-36B7-4F01-A14A-ADD402FDB860}"/>
              </a:ext>
            </a:extLst>
          </p:cNvPr>
          <p:cNvSpPr/>
          <p:nvPr/>
        </p:nvSpPr>
        <p:spPr>
          <a:xfrm>
            <a:off x="9827320" y="2971610"/>
            <a:ext cx="191749" cy="263655"/>
          </a:xfrm>
          <a:custGeom>
            <a:avLst/>
            <a:gdLst/>
            <a:ahLst/>
            <a:cxnLst/>
            <a:rect l="l" t="t" r="r" b="b"/>
            <a:pathLst>
              <a:path w="360589" h="495810" extrusionOk="0">
                <a:moveTo>
                  <a:pt x="126206" y="135221"/>
                </a:moveTo>
                <a:lnTo>
                  <a:pt x="234383" y="135221"/>
                </a:lnTo>
                <a:cubicBezTo>
                  <a:pt x="253728" y="135221"/>
                  <a:pt x="270254" y="145268"/>
                  <a:pt x="283964" y="165364"/>
                </a:cubicBezTo>
                <a:lnTo>
                  <a:pt x="356082" y="273540"/>
                </a:lnTo>
                <a:cubicBezTo>
                  <a:pt x="359087" y="278048"/>
                  <a:pt x="360589" y="283025"/>
                  <a:pt x="360589" y="288471"/>
                </a:cubicBezTo>
                <a:cubicBezTo>
                  <a:pt x="360589" y="295984"/>
                  <a:pt x="357960" y="302369"/>
                  <a:pt x="352701" y="307628"/>
                </a:cubicBezTo>
                <a:cubicBezTo>
                  <a:pt x="347443" y="312886"/>
                  <a:pt x="341058" y="315515"/>
                  <a:pt x="333545" y="315515"/>
                </a:cubicBezTo>
                <a:cubicBezTo>
                  <a:pt x="323967" y="315515"/>
                  <a:pt x="316455" y="311477"/>
                  <a:pt x="311008" y="303402"/>
                </a:cubicBezTo>
                <a:lnTo>
                  <a:pt x="247060" y="207339"/>
                </a:lnTo>
                <a:lnTo>
                  <a:pt x="234383" y="207339"/>
                </a:lnTo>
                <a:lnTo>
                  <a:pt x="234383" y="244524"/>
                </a:lnTo>
                <a:lnTo>
                  <a:pt x="303965" y="360307"/>
                </a:lnTo>
                <a:cubicBezTo>
                  <a:pt x="305656" y="363124"/>
                  <a:pt x="306500" y="366223"/>
                  <a:pt x="306500" y="369604"/>
                </a:cubicBezTo>
                <a:cubicBezTo>
                  <a:pt x="306500" y="374487"/>
                  <a:pt x="304717" y="378712"/>
                  <a:pt x="301148" y="382281"/>
                </a:cubicBezTo>
                <a:cubicBezTo>
                  <a:pt x="297580" y="385849"/>
                  <a:pt x="293354" y="387633"/>
                  <a:pt x="288471" y="387633"/>
                </a:cubicBezTo>
                <a:lnTo>
                  <a:pt x="234383" y="387633"/>
                </a:lnTo>
                <a:lnTo>
                  <a:pt x="234383" y="464259"/>
                </a:lnTo>
                <a:cubicBezTo>
                  <a:pt x="234383" y="472898"/>
                  <a:pt x="231284" y="480316"/>
                  <a:pt x="225086" y="486514"/>
                </a:cubicBezTo>
                <a:cubicBezTo>
                  <a:pt x="218889" y="492711"/>
                  <a:pt x="211471" y="495810"/>
                  <a:pt x="202831" y="495810"/>
                </a:cubicBezTo>
                <a:lnTo>
                  <a:pt x="157758" y="495810"/>
                </a:lnTo>
                <a:cubicBezTo>
                  <a:pt x="149119" y="495810"/>
                  <a:pt x="141700" y="492711"/>
                  <a:pt x="135502" y="486514"/>
                </a:cubicBezTo>
                <a:cubicBezTo>
                  <a:pt x="129305" y="480316"/>
                  <a:pt x="126206" y="472898"/>
                  <a:pt x="126206" y="464259"/>
                </a:cubicBezTo>
                <a:lnTo>
                  <a:pt x="126206" y="387633"/>
                </a:lnTo>
                <a:lnTo>
                  <a:pt x="72118" y="387633"/>
                </a:lnTo>
                <a:cubicBezTo>
                  <a:pt x="67235" y="387633"/>
                  <a:pt x="63010" y="385849"/>
                  <a:pt x="59441" y="382281"/>
                </a:cubicBezTo>
                <a:cubicBezTo>
                  <a:pt x="55873" y="378712"/>
                  <a:pt x="54088" y="374487"/>
                  <a:pt x="54088" y="369604"/>
                </a:cubicBezTo>
                <a:cubicBezTo>
                  <a:pt x="54088" y="366223"/>
                  <a:pt x="54933" y="363124"/>
                  <a:pt x="56623" y="360307"/>
                </a:cubicBezTo>
                <a:lnTo>
                  <a:pt x="126206" y="244524"/>
                </a:lnTo>
                <a:lnTo>
                  <a:pt x="126206" y="207339"/>
                </a:lnTo>
                <a:lnTo>
                  <a:pt x="113529" y="207339"/>
                </a:lnTo>
                <a:lnTo>
                  <a:pt x="49581" y="303402"/>
                </a:lnTo>
                <a:cubicBezTo>
                  <a:pt x="44135" y="311477"/>
                  <a:pt x="36622" y="315515"/>
                  <a:pt x="27044" y="315515"/>
                </a:cubicBezTo>
                <a:cubicBezTo>
                  <a:pt x="19532" y="315515"/>
                  <a:pt x="13147" y="312886"/>
                  <a:pt x="7888" y="307628"/>
                </a:cubicBezTo>
                <a:cubicBezTo>
                  <a:pt x="2630" y="302369"/>
                  <a:pt x="0" y="295984"/>
                  <a:pt x="0" y="288471"/>
                </a:cubicBezTo>
                <a:cubicBezTo>
                  <a:pt x="0" y="283025"/>
                  <a:pt x="1502" y="278048"/>
                  <a:pt x="4507" y="273540"/>
                </a:cubicBezTo>
                <a:lnTo>
                  <a:pt x="76625" y="165364"/>
                </a:lnTo>
                <a:cubicBezTo>
                  <a:pt x="90335" y="145268"/>
                  <a:pt x="106862" y="135221"/>
                  <a:pt x="126206" y="135221"/>
                </a:cubicBezTo>
                <a:close/>
                <a:moveTo>
                  <a:pt x="180294" y="0"/>
                </a:moveTo>
                <a:cubicBezTo>
                  <a:pt x="197761" y="0"/>
                  <a:pt x="212645" y="6150"/>
                  <a:pt x="224946" y="18452"/>
                </a:cubicBezTo>
                <a:cubicBezTo>
                  <a:pt x="237247" y="30753"/>
                  <a:pt x="243397" y="45637"/>
                  <a:pt x="243397" y="63103"/>
                </a:cubicBezTo>
                <a:cubicBezTo>
                  <a:pt x="243397" y="80569"/>
                  <a:pt x="237247" y="95453"/>
                  <a:pt x="224946" y="107754"/>
                </a:cubicBezTo>
                <a:cubicBezTo>
                  <a:pt x="212645" y="120055"/>
                  <a:pt x="197761" y="126206"/>
                  <a:pt x="180294" y="126206"/>
                </a:cubicBezTo>
                <a:cubicBezTo>
                  <a:pt x="162828" y="126206"/>
                  <a:pt x="147945" y="120055"/>
                  <a:pt x="135643" y="107754"/>
                </a:cubicBezTo>
                <a:cubicBezTo>
                  <a:pt x="123342" y="95453"/>
                  <a:pt x="117191" y="80569"/>
                  <a:pt x="117191" y="63103"/>
                </a:cubicBezTo>
                <a:cubicBezTo>
                  <a:pt x="117191" y="45637"/>
                  <a:pt x="123342" y="30753"/>
                  <a:pt x="135643" y="18452"/>
                </a:cubicBezTo>
                <a:cubicBezTo>
                  <a:pt x="147945" y="6150"/>
                  <a:pt x="162828" y="0"/>
                  <a:pt x="180294" y="0"/>
                </a:cubicBezTo>
                <a:close/>
              </a:path>
            </a:pathLst>
          </a:custGeom>
          <a:solidFill>
            <a:srgbClr val="06657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Calibri"/>
              <a:buNone/>
              <a:tabLst/>
              <a:defRPr/>
            </a:pPr>
            <a:endParaRPr kumimoji="0" sz="13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1" name="Google Shape;653;p21">
            <a:extLst>
              <a:ext uri="{FF2B5EF4-FFF2-40B4-BE49-F238E27FC236}">
                <a16:creationId xmlns:a16="http://schemas.microsoft.com/office/drawing/2014/main" id="{14DABEEA-9305-4917-8877-C0B94E7B9B5A}"/>
              </a:ext>
            </a:extLst>
          </p:cNvPr>
          <p:cNvSpPr/>
          <p:nvPr/>
        </p:nvSpPr>
        <p:spPr>
          <a:xfrm>
            <a:off x="10121095" y="2971610"/>
            <a:ext cx="153399" cy="263655"/>
          </a:xfrm>
          <a:custGeom>
            <a:avLst/>
            <a:gdLst/>
            <a:ahLst/>
            <a:cxnLst/>
            <a:rect l="l" t="t" r="r" b="b"/>
            <a:pathLst>
              <a:path w="288471" h="495810" extrusionOk="0">
                <a:moveTo>
                  <a:pt x="54088" y="135221"/>
                </a:moveTo>
                <a:lnTo>
                  <a:pt x="234382" y="135221"/>
                </a:lnTo>
                <a:cubicBezTo>
                  <a:pt x="249407" y="135221"/>
                  <a:pt x="262178" y="140479"/>
                  <a:pt x="272696" y="150996"/>
                </a:cubicBezTo>
                <a:cubicBezTo>
                  <a:pt x="283212" y="161514"/>
                  <a:pt x="288471" y="174285"/>
                  <a:pt x="288471" y="189309"/>
                </a:cubicBezTo>
                <a:lnTo>
                  <a:pt x="288471" y="306501"/>
                </a:lnTo>
                <a:cubicBezTo>
                  <a:pt x="288471" y="314013"/>
                  <a:pt x="285842" y="320398"/>
                  <a:pt x="280583" y="325657"/>
                </a:cubicBezTo>
                <a:cubicBezTo>
                  <a:pt x="275325" y="330915"/>
                  <a:pt x="268939" y="333545"/>
                  <a:pt x="261427" y="333545"/>
                </a:cubicBezTo>
                <a:cubicBezTo>
                  <a:pt x="253914" y="333545"/>
                  <a:pt x="247530" y="330915"/>
                  <a:pt x="242270" y="325657"/>
                </a:cubicBezTo>
                <a:cubicBezTo>
                  <a:pt x="237012" y="320398"/>
                  <a:pt x="234382" y="314013"/>
                  <a:pt x="234382" y="306501"/>
                </a:cubicBezTo>
                <a:lnTo>
                  <a:pt x="234382" y="207339"/>
                </a:lnTo>
                <a:lnTo>
                  <a:pt x="216353" y="207339"/>
                </a:lnTo>
                <a:lnTo>
                  <a:pt x="216353" y="464259"/>
                </a:lnTo>
                <a:cubicBezTo>
                  <a:pt x="216353" y="472898"/>
                  <a:pt x="213254" y="480316"/>
                  <a:pt x="207057" y="486514"/>
                </a:cubicBezTo>
                <a:cubicBezTo>
                  <a:pt x="200859" y="492711"/>
                  <a:pt x="193441" y="495810"/>
                  <a:pt x="184802" y="495810"/>
                </a:cubicBezTo>
                <a:cubicBezTo>
                  <a:pt x="176163" y="495810"/>
                  <a:pt x="168744" y="492711"/>
                  <a:pt x="162546" y="486514"/>
                </a:cubicBezTo>
                <a:cubicBezTo>
                  <a:pt x="156349" y="480316"/>
                  <a:pt x="153250" y="472898"/>
                  <a:pt x="153250" y="464259"/>
                </a:cubicBezTo>
                <a:lnTo>
                  <a:pt x="153250" y="333545"/>
                </a:lnTo>
                <a:lnTo>
                  <a:pt x="135220" y="333545"/>
                </a:lnTo>
                <a:lnTo>
                  <a:pt x="135220" y="464259"/>
                </a:lnTo>
                <a:cubicBezTo>
                  <a:pt x="135220" y="472898"/>
                  <a:pt x="132122" y="480316"/>
                  <a:pt x="125924" y="486514"/>
                </a:cubicBezTo>
                <a:cubicBezTo>
                  <a:pt x="119726" y="492711"/>
                  <a:pt x="112308" y="495810"/>
                  <a:pt x="103669" y="495810"/>
                </a:cubicBezTo>
                <a:cubicBezTo>
                  <a:pt x="95030" y="495810"/>
                  <a:pt x="87612" y="492711"/>
                  <a:pt x="81414" y="486514"/>
                </a:cubicBezTo>
                <a:cubicBezTo>
                  <a:pt x="75216" y="480316"/>
                  <a:pt x="72118" y="472898"/>
                  <a:pt x="72118" y="464259"/>
                </a:cubicBezTo>
                <a:lnTo>
                  <a:pt x="72118" y="207339"/>
                </a:lnTo>
                <a:lnTo>
                  <a:pt x="54088" y="207339"/>
                </a:lnTo>
                <a:lnTo>
                  <a:pt x="54088" y="306501"/>
                </a:lnTo>
                <a:cubicBezTo>
                  <a:pt x="54088" y="314013"/>
                  <a:pt x="51459" y="320398"/>
                  <a:pt x="46200" y="325657"/>
                </a:cubicBezTo>
                <a:cubicBezTo>
                  <a:pt x="40942" y="330915"/>
                  <a:pt x="34556" y="333545"/>
                  <a:pt x="27044" y="333545"/>
                </a:cubicBezTo>
                <a:cubicBezTo>
                  <a:pt x="19532" y="333545"/>
                  <a:pt x="13146" y="330915"/>
                  <a:pt x="7888" y="325657"/>
                </a:cubicBezTo>
                <a:cubicBezTo>
                  <a:pt x="2630" y="320398"/>
                  <a:pt x="0" y="314013"/>
                  <a:pt x="0" y="306501"/>
                </a:cubicBezTo>
                <a:lnTo>
                  <a:pt x="0" y="189309"/>
                </a:lnTo>
                <a:cubicBezTo>
                  <a:pt x="0" y="174285"/>
                  <a:pt x="5258" y="161514"/>
                  <a:pt x="15776" y="150996"/>
                </a:cubicBezTo>
                <a:cubicBezTo>
                  <a:pt x="26293" y="140479"/>
                  <a:pt x="39064" y="135221"/>
                  <a:pt x="54088" y="135221"/>
                </a:cubicBezTo>
                <a:close/>
                <a:moveTo>
                  <a:pt x="144235" y="0"/>
                </a:moveTo>
                <a:cubicBezTo>
                  <a:pt x="161702" y="0"/>
                  <a:pt x="176585" y="6150"/>
                  <a:pt x="188886" y="18452"/>
                </a:cubicBezTo>
                <a:cubicBezTo>
                  <a:pt x="201188" y="30753"/>
                  <a:pt x="207338" y="45637"/>
                  <a:pt x="207338" y="63103"/>
                </a:cubicBezTo>
                <a:cubicBezTo>
                  <a:pt x="207338" y="80569"/>
                  <a:pt x="201188" y="95453"/>
                  <a:pt x="188886" y="107754"/>
                </a:cubicBezTo>
                <a:cubicBezTo>
                  <a:pt x="176585" y="120055"/>
                  <a:pt x="161702" y="126206"/>
                  <a:pt x="144235" y="126206"/>
                </a:cubicBezTo>
                <a:cubicBezTo>
                  <a:pt x="126770" y="126206"/>
                  <a:pt x="111886" y="120055"/>
                  <a:pt x="99584" y="107754"/>
                </a:cubicBezTo>
                <a:cubicBezTo>
                  <a:pt x="87283" y="95453"/>
                  <a:pt x="81132" y="80569"/>
                  <a:pt x="81132" y="63103"/>
                </a:cubicBezTo>
                <a:cubicBezTo>
                  <a:pt x="81132" y="45637"/>
                  <a:pt x="87283" y="30753"/>
                  <a:pt x="99584" y="18452"/>
                </a:cubicBezTo>
                <a:cubicBezTo>
                  <a:pt x="111886" y="6150"/>
                  <a:pt x="126770" y="0"/>
                  <a:pt x="144235" y="0"/>
                </a:cubicBezTo>
                <a:close/>
              </a:path>
            </a:pathLst>
          </a:custGeom>
          <a:solidFill>
            <a:srgbClr val="06657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Calibri"/>
              <a:buNone/>
              <a:tabLst/>
              <a:defRPr/>
            </a:pPr>
            <a:endParaRPr kumimoji="0" sz="13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2" name="Google Shape;654;p21">
            <a:extLst>
              <a:ext uri="{FF2B5EF4-FFF2-40B4-BE49-F238E27FC236}">
                <a16:creationId xmlns:a16="http://schemas.microsoft.com/office/drawing/2014/main" id="{539A458B-624E-4729-BA7D-3DCC4323753C}"/>
              </a:ext>
            </a:extLst>
          </p:cNvPr>
          <p:cNvSpPr/>
          <p:nvPr/>
        </p:nvSpPr>
        <p:spPr>
          <a:xfrm>
            <a:off x="6869317" y="3043511"/>
            <a:ext cx="258861" cy="115043"/>
          </a:xfrm>
          <a:custGeom>
            <a:avLst/>
            <a:gdLst/>
            <a:ahLst/>
            <a:cxnLst/>
            <a:rect l="l" t="t" r="r" b="b"/>
            <a:pathLst>
              <a:path w="486795" h="216341" extrusionOk="0">
                <a:moveTo>
                  <a:pt x="371083" y="84"/>
                </a:moveTo>
                <a:cubicBezTo>
                  <a:pt x="372726" y="319"/>
                  <a:pt x="374299" y="1047"/>
                  <a:pt x="375801" y="2267"/>
                </a:cubicBezTo>
                <a:lnTo>
                  <a:pt x="483978" y="100866"/>
                </a:lnTo>
                <a:cubicBezTo>
                  <a:pt x="485856" y="102744"/>
                  <a:pt x="486795" y="104904"/>
                  <a:pt x="486795" y="107345"/>
                </a:cubicBezTo>
                <a:cubicBezTo>
                  <a:pt x="486795" y="109975"/>
                  <a:pt x="485856" y="112228"/>
                  <a:pt x="483978" y="114106"/>
                </a:cubicBezTo>
                <a:lnTo>
                  <a:pt x="375801" y="213832"/>
                </a:lnTo>
                <a:cubicBezTo>
                  <a:pt x="372796" y="216461"/>
                  <a:pt x="369509" y="217025"/>
                  <a:pt x="365941" y="215522"/>
                </a:cubicBezTo>
                <a:cubicBezTo>
                  <a:pt x="362373" y="213832"/>
                  <a:pt x="360589" y="211109"/>
                  <a:pt x="360589" y="207352"/>
                </a:cubicBezTo>
                <a:lnTo>
                  <a:pt x="360589" y="144249"/>
                </a:lnTo>
                <a:lnTo>
                  <a:pt x="9014" y="144249"/>
                </a:lnTo>
                <a:cubicBezTo>
                  <a:pt x="6385" y="144249"/>
                  <a:pt x="4225" y="143404"/>
                  <a:pt x="2535" y="141714"/>
                </a:cubicBezTo>
                <a:cubicBezTo>
                  <a:pt x="845" y="140024"/>
                  <a:pt x="0" y="137864"/>
                  <a:pt x="0" y="135235"/>
                </a:cubicBezTo>
                <a:lnTo>
                  <a:pt x="0" y="81146"/>
                </a:lnTo>
                <a:cubicBezTo>
                  <a:pt x="0" y="78517"/>
                  <a:pt x="845" y="76357"/>
                  <a:pt x="2535" y="74667"/>
                </a:cubicBezTo>
                <a:cubicBezTo>
                  <a:pt x="4225" y="72977"/>
                  <a:pt x="6385" y="72132"/>
                  <a:pt x="9014" y="72132"/>
                </a:cubicBezTo>
                <a:lnTo>
                  <a:pt x="360589" y="72132"/>
                </a:lnTo>
                <a:lnTo>
                  <a:pt x="360589" y="9029"/>
                </a:lnTo>
                <a:cubicBezTo>
                  <a:pt x="360589" y="5085"/>
                  <a:pt x="362373" y="2361"/>
                  <a:pt x="365941" y="859"/>
                </a:cubicBezTo>
                <a:cubicBezTo>
                  <a:pt x="367725" y="108"/>
                  <a:pt x="369439" y="-151"/>
                  <a:pt x="371083" y="84"/>
                </a:cubicBezTo>
                <a:close/>
              </a:path>
            </a:pathLst>
          </a:custGeom>
          <a:solidFill>
            <a:srgbClr val="06657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Calibri"/>
              <a:buNone/>
              <a:tabLst/>
              <a:defRPr/>
            </a:pPr>
            <a:endParaRPr kumimoji="0" sz="13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3" name="Google Shape;655;p21">
            <a:extLst>
              <a:ext uri="{FF2B5EF4-FFF2-40B4-BE49-F238E27FC236}">
                <a16:creationId xmlns:a16="http://schemas.microsoft.com/office/drawing/2014/main" id="{9D87D773-D566-4E99-B347-E13307630A78}"/>
              </a:ext>
            </a:extLst>
          </p:cNvPr>
          <p:cNvSpPr/>
          <p:nvPr/>
        </p:nvSpPr>
        <p:spPr>
          <a:xfrm>
            <a:off x="6509153" y="3043531"/>
            <a:ext cx="258862" cy="115043"/>
          </a:xfrm>
          <a:custGeom>
            <a:avLst/>
            <a:gdLst/>
            <a:ahLst/>
            <a:cxnLst/>
            <a:rect l="l" t="t" r="r" b="b"/>
            <a:pathLst>
              <a:path w="486796" h="216341" extrusionOk="0">
                <a:moveTo>
                  <a:pt x="115712" y="116"/>
                </a:moveTo>
                <a:cubicBezTo>
                  <a:pt x="117356" y="-166"/>
                  <a:pt x="119069" y="69"/>
                  <a:pt x="120853" y="820"/>
                </a:cubicBezTo>
                <a:cubicBezTo>
                  <a:pt x="124422" y="2510"/>
                  <a:pt x="126206" y="5233"/>
                  <a:pt x="126206" y="8990"/>
                </a:cubicBezTo>
                <a:lnTo>
                  <a:pt x="126206" y="72093"/>
                </a:lnTo>
                <a:lnTo>
                  <a:pt x="477781" y="72093"/>
                </a:lnTo>
                <a:cubicBezTo>
                  <a:pt x="480410" y="72093"/>
                  <a:pt x="482570" y="72938"/>
                  <a:pt x="484260" y="74628"/>
                </a:cubicBezTo>
                <a:cubicBezTo>
                  <a:pt x="485950" y="76318"/>
                  <a:pt x="486796" y="78478"/>
                  <a:pt x="486796" y="81107"/>
                </a:cubicBezTo>
                <a:lnTo>
                  <a:pt x="486796" y="135196"/>
                </a:lnTo>
                <a:cubicBezTo>
                  <a:pt x="486796" y="137825"/>
                  <a:pt x="485950" y="139985"/>
                  <a:pt x="484260" y="141675"/>
                </a:cubicBezTo>
                <a:cubicBezTo>
                  <a:pt x="482570" y="143365"/>
                  <a:pt x="480410" y="144210"/>
                  <a:pt x="477781" y="144210"/>
                </a:cubicBezTo>
                <a:lnTo>
                  <a:pt x="126206" y="144210"/>
                </a:lnTo>
                <a:lnTo>
                  <a:pt x="126206" y="207313"/>
                </a:lnTo>
                <a:cubicBezTo>
                  <a:pt x="126206" y="211257"/>
                  <a:pt x="124422" y="213981"/>
                  <a:pt x="120853" y="215483"/>
                </a:cubicBezTo>
                <a:cubicBezTo>
                  <a:pt x="117285" y="216986"/>
                  <a:pt x="113999" y="216516"/>
                  <a:pt x="110994" y="214075"/>
                </a:cubicBezTo>
                <a:lnTo>
                  <a:pt x="2817" y="115476"/>
                </a:lnTo>
                <a:cubicBezTo>
                  <a:pt x="939" y="113598"/>
                  <a:pt x="0" y="111438"/>
                  <a:pt x="0" y="108996"/>
                </a:cubicBezTo>
                <a:cubicBezTo>
                  <a:pt x="0" y="106367"/>
                  <a:pt x="939" y="104114"/>
                  <a:pt x="2817" y="102236"/>
                </a:cubicBezTo>
                <a:lnTo>
                  <a:pt x="110994" y="2510"/>
                </a:lnTo>
                <a:cubicBezTo>
                  <a:pt x="112496" y="1196"/>
                  <a:pt x="114069" y="397"/>
                  <a:pt x="115712" y="116"/>
                </a:cubicBezTo>
                <a:close/>
              </a:path>
            </a:pathLst>
          </a:custGeom>
          <a:solidFill>
            <a:srgbClr val="06657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Calibri"/>
              <a:buNone/>
              <a:tabLst/>
              <a:defRPr/>
            </a:pPr>
            <a:endParaRPr kumimoji="0" sz="13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4" name="Google Shape;656;p21">
            <a:extLst>
              <a:ext uri="{FF2B5EF4-FFF2-40B4-BE49-F238E27FC236}">
                <a16:creationId xmlns:a16="http://schemas.microsoft.com/office/drawing/2014/main" id="{E269714A-851E-442E-9A05-57DFC78135AD}"/>
              </a:ext>
            </a:extLst>
          </p:cNvPr>
          <p:cNvSpPr/>
          <p:nvPr/>
        </p:nvSpPr>
        <p:spPr>
          <a:xfrm>
            <a:off x="11417210" y="2985992"/>
            <a:ext cx="249274" cy="230099"/>
          </a:xfrm>
          <a:custGeom>
            <a:avLst/>
            <a:gdLst/>
            <a:ahLst/>
            <a:cxnLst/>
            <a:rect l="l" t="t" r="r" b="b"/>
            <a:pathLst>
              <a:path w="468766" h="432707" extrusionOk="0">
                <a:moveTo>
                  <a:pt x="198324" y="180295"/>
                </a:moveTo>
                <a:cubicBezTo>
                  <a:pt x="193441" y="180295"/>
                  <a:pt x="189214" y="182079"/>
                  <a:pt x="185647" y="185647"/>
                </a:cubicBezTo>
                <a:cubicBezTo>
                  <a:pt x="182078" y="189215"/>
                  <a:pt x="180295" y="193441"/>
                  <a:pt x="180295" y="198324"/>
                </a:cubicBezTo>
                <a:cubicBezTo>
                  <a:pt x="180295" y="203207"/>
                  <a:pt x="182078" y="207433"/>
                  <a:pt x="185647" y="211001"/>
                </a:cubicBezTo>
                <a:cubicBezTo>
                  <a:pt x="189214" y="214569"/>
                  <a:pt x="193441" y="216353"/>
                  <a:pt x="198324" y="216353"/>
                </a:cubicBezTo>
                <a:lnTo>
                  <a:pt x="270442" y="216353"/>
                </a:lnTo>
                <a:cubicBezTo>
                  <a:pt x="275324" y="216353"/>
                  <a:pt x="279550" y="214569"/>
                  <a:pt x="283119" y="211001"/>
                </a:cubicBezTo>
                <a:cubicBezTo>
                  <a:pt x="286686" y="207433"/>
                  <a:pt x="288471" y="203207"/>
                  <a:pt x="288471" y="198324"/>
                </a:cubicBezTo>
                <a:cubicBezTo>
                  <a:pt x="288471" y="193441"/>
                  <a:pt x="286686" y="189215"/>
                  <a:pt x="283119" y="185647"/>
                </a:cubicBezTo>
                <a:cubicBezTo>
                  <a:pt x="279550" y="182079"/>
                  <a:pt x="275324" y="180295"/>
                  <a:pt x="270442" y="180295"/>
                </a:cubicBezTo>
                <a:close/>
                <a:moveTo>
                  <a:pt x="36058" y="126206"/>
                </a:moveTo>
                <a:lnTo>
                  <a:pt x="432707" y="126206"/>
                </a:lnTo>
                <a:cubicBezTo>
                  <a:pt x="437590" y="126206"/>
                  <a:pt x="441815" y="127990"/>
                  <a:pt x="445383" y="131559"/>
                </a:cubicBezTo>
                <a:cubicBezTo>
                  <a:pt x="448952" y="135127"/>
                  <a:pt x="450737" y="139353"/>
                  <a:pt x="450737" y="144236"/>
                </a:cubicBezTo>
                <a:lnTo>
                  <a:pt x="450737" y="414678"/>
                </a:lnTo>
                <a:cubicBezTo>
                  <a:pt x="450737" y="419561"/>
                  <a:pt x="448952" y="423786"/>
                  <a:pt x="445383" y="427355"/>
                </a:cubicBezTo>
                <a:cubicBezTo>
                  <a:pt x="441815" y="430923"/>
                  <a:pt x="437590" y="432707"/>
                  <a:pt x="432707" y="432707"/>
                </a:cubicBezTo>
                <a:lnTo>
                  <a:pt x="36058" y="432707"/>
                </a:lnTo>
                <a:cubicBezTo>
                  <a:pt x="31175" y="432707"/>
                  <a:pt x="26950" y="430923"/>
                  <a:pt x="23381" y="427355"/>
                </a:cubicBezTo>
                <a:cubicBezTo>
                  <a:pt x="19813" y="423786"/>
                  <a:pt x="18029" y="419561"/>
                  <a:pt x="18029" y="414678"/>
                </a:cubicBezTo>
                <a:lnTo>
                  <a:pt x="18029" y="144236"/>
                </a:lnTo>
                <a:cubicBezTo>
                  <a:pt x="18029" y="139353"/>
                  <a:pt x="19813" y="135127"/>
                  <a:pt x="23381" y="131559"/>
                </a:cubicBezTo>
                <a:cubicBezTo>
                  <a:pt x="26950" y="127990"/>
                  <a:pt x="31175" y="126206"/>
                  <a:pt x="36058" y="126206"/>
                </a:cubicBezTo>
                <a:close/>
                <a:moveTo>
                  <a:pt x="18029" y="0"/>
                </a:moveTo>
                <a:lnTo>
                  <a:pt x="450737" y="0"/>
                </a:lnTo>
                <a:cubicBezTo>
                  <a:pt x="455619" y="0"/>
                  <a:pt x="459844" y="1784"/>
                  <a:pt x="463414" y="5352"/>
                </a:cubicBezTo>
                <a:cubicBezTo>
                  <a:pt x="466981" y="8921"/>
                  <a:pt x="468766" y="13146"/>
                  <a:pt x="468766" y="18029"/>
                </a:cubicBezTo>
                <a:lnTo>
                  <a:pt x="468766" y="90147"/>
                </a:lnTo>
                <a:cubicBezTo>
                  <a:pt x="468766" y="95030"/>
                  <a:pt x="466981" y="99256"/>
                  <a:pt x="463414" y="102824"/>
                </a:cubicBezTo>
                <a:cubicBezTo>
                  <a:pt x="459844" y="106392"/>
                  <a:pt x="455619" y="108177"/>
                  <a:pt x="450737" y="108177"/>
                </a:cubicBezTo>
                <a:lnTo>
                  <a:pt x="18029" y="108177"/>
                </a:lnTo>
                <a:cubicBezTo>
                  <a:pt x="13146" y="108177"/>
                  <a:pt x="8919" y="106392"/>
                  <a:pt x="5352" y="102824"/>
                </a:cubicBezTo>
                <a:cubicBezTo>
                  <a:pt x="1784" y="99256"/>
                  <a:pt x="0" y="95030"/>
                  <a:pt x="0" y="90147"/>
                </a:cubicBezTo>
                <a:lnTo>
                  <a:pt x="0" y="18029"/>
                </a:lnTo>
                <a:cubicBezTo>
                  <a:pt x="0" y="13146"/>
                  <a:pt x="1784" y="8921"/>
                  <a:pt x="5352" y="5352"/>
                </a:cubicBezTo>
                <a:cubicBezTo>
                  <a:pt x="8919" y="1784"/>
                  <a:pt x="13146" y="0"/>
                  <a:pt x="18029" y="0"/>
                </a:cubicBezTo>
                <a:close/>
              </a:path>
            </a:pathLst>
          </a:custGeom>
          <a:solidFill>
            <a:srgbClr val="06657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Calibri"/>
              <a:buNone/>
              <a:tabLst/>
              <a:defRPr/>
            </a:pPr>
            <a:endParaRPr kumimoji="0" sz="13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5" name="Google Shape;657;p21">
            <a:extLst>
              <a:ext uri="{FF2B5EF4-FFF2-40B4-BE49-F238E27FC236}">
                <a16:creationId xmlns:a16="http://schemas.microsoft.com/office/drawing/2014/main" id="{4E82A915-01E0-43A1-9D20-3B5906264781}"/>
              </a:ext>
            </a:extLst>
          </p:cNvPr>
          <p:cNvSpPr/>
          <p:nvPr/>
        </p:nvSpPr>
        <p:spPr>
          <a:xfrm>
            <a:off x="7902591" y="2985992"/>
            <a:ext cx="210924" cy="249274"/>
          </a:xfrm>
          <a:custGeom>
            <a:avLst/>
            <a:gdLst/>
            <a:ahLst/>
            <a:cxnLst/>
            <a:rect l="l" t="t" r="r" b="b"/>
            <a:pathLst>
              <a:path w="396648" h="468766" extrusionOk="0">
                <a:moveTo>
                  <a:pt x="69020" y="157194"/>
                </a:moveTo>
                <a:lnTo>
                  <a:pt x="327630" y="157194"/>
                </a:lnTo>
                <a:lnTo>
                  <a:pt x="327630" y="344813"/>
                </a:lnTo>
                <a:cubicBezTo>
                  <a:pt x="327630" y="353452"/>
                  <a:pt x="324625" y="360777"/>
                  <a:pt x="318615" y="366787"/>
                </a:cubicBezTo>
                <a:cubicBezTo>
                  <a:pt x="312605" y="372797"/>
                  <a:pt x="305374" y="375802"/>
                  <a:pt x="296923" y="375802"/>
                </a:cubicBezTo>
                <a:lnTo>
                  <a:pt x="275795" y="375802"/>
                </a:lnTo>
                <a:lnTo>
                  <a:pt x="275795" y="439750"/>
                </a:lnTo>
                <a:cubicBezTo>
                  <a:pt x="275795" y="447826"/>
                  <a:pt x="272978" y="454681"/>
                  <a:pt x="267343" y="460315"/>
                </a:cubicBezTo>
                <a:cubicBezTo>
                  <a:pt x="261709" y="465949"/>
                  <a:pt x="254854" y="468766"/>
                  <a:pt x="246779" y="468766"/>
                </a:cubicBezTo>
                <a:cubicBezTo>
                  <a:pt x="238703" y="468766"/>
                  <a:pt x="231848" y="465949"/>
                  <a:pt x="226214" y="460315"/>
                </a:cubicBezTo>
                <a:cubicBezTo>
                  <a:pt x="220580" y="454681"/>
                  <a:pt x="217763" y="447826"/>
                  <a:pt x="217763" y="439750"/>
                </a:cubicBezTo>
                <a:lnTo>
                  <a:pt x="217763" y="375802"/>
                </a:lnTo>
                <a:lnTo>
                  <a:pt x="178887" y="375802"/>
                </a:lnTo>
                <a:lnTo>
                  <a:pt x="178887" y="439750"/>
                </a:lnTo>
                <a:cubicBezTo>
                  <a:pt x="178887" y="447826"/>
                  <a:pt x="176069" y="454681"/>
                  <a:pt x="170435" y="460315"/>
                </a:cubicBezTo>
                <a:cubicBezTo>
                  <a:pt x="164801" y="465949"/>
                  <a:pt x="157946" y="468766"/>
                  <a:pt x="149870" y="468766"/>
                </a:cubicBezTo>
                <a:cubicBezTo>
                  <a:pt x="141982" y="468766"/>
                  <a:pt x="135221" y="465949"/>
                  <a:pt x="129587" y="460315"/>
                </a:cubicBezTo>
                <a:cubicBezTo>
                  <a:pt x="123953" y="454681"/>
                  <a:pt x="121136" y="447826"/>
                  <a:pt x="121136" y="439750"/>
                </a:cubicBezTo>
                <a:lnTo>
                  <a:pt x="120854" y="375802"/>
                </a:lnTo>
                <a:lnTo>
                  <a:pt x="100008" y="375802"/>
                </a:lnTo>
                <a:cubicBezTo>
                  <a:pt x="91368" y="375802"/>
                  <a:pt x="84044" y="372797"/>
                  <a:pt x="78034" y="366787"/>
                </a:cubicBezTo>
                <a:cubicBezTo>
                  <a:pt x="72024" y="360777"/>
                  <a:pt x="69020" y="353452"/>
                  <a:pt x="69020" y="344813"/>
                </a:cubicBezTo>
                <a:close/>
                <a:moveTo>
                  <a:pt x="367632" y="151842"/>
                </a:moveTo>
                <a:cubicBezTo>
                  <a:pt x="375708" y="151842"/>
                  <a:pt x="382563" y="154612"/>
                  <a:pt x="388197" y="160152"/>
                </a:cubicBezTo>
                <a:cubicBezTo>
                  <a:pt x="393831" y="165693"/>
                  <a:pt x="396648" y="172501"/>
                  <a:pt x="396648" y="180576"/>
                </a:cubicBezTo>
                <a:lnTo>
                  <a:pt x="396648" y="301712"/>
                </a:lnTo>
                <a:cubicBezTo>
                  <a:pt x="396648" y="309787"/>
                  <a:pt x="393831" y="316642"/>
                  <a:pt x="388197" y="322277"/>
                </a:cubicBezTo>
                <a:cubicBezTo>
                  <a:pt x="382563" y="327911"/>
                  <a:pt x="375708" y="330728"/>
                  <a:pt x="367632" y="330728"/>
                </a:cubicBezTo>
                <a:cubicBezTo>
                  <a:pt x="359745" y="330728"/>
                  <a:pt x="352983" y="327911"/>
                  <a:pt x="347349" y="322277"/>
                </a:cubicBezTo>
                <a:cubicBezTo>
                  <a:pt x="341715" y="316642"/>
                  <a:pt x="338898" y="309787"/>
                  <a:pt x="338898" y="301712"/>
                </a:cubicBezTo>
                <a:lnTo>
                  <a:pt x="338898" y="180576"/>
                </a:lnTo>
                <a:cubicBezTo>
                  <a:pt x="338898" y="172501"/>
                  <a:pt x="341715" y="165693"/>
                  <a:pt x="347349" y="160152"/>
                </a:cubicBezTo>
                <a:cubicBezTo>
                  <a:pt x="352983" y="154612"/>
                  <a:pt x="359745" y="151842"/>
                  <a:pt x="367632" y="151842"/>
                </a:cubicBezTo>
                <a:close/>
                <a:moveTo>
                  <a:pt x="29016" y="151842"/>
                </a:moveTo>
                <a:cubicBezTo>
                  <a:pt x="36905" y="151842"/>
                  <a:pt x="43665" y="154659"/>
                  <a:pt x="49300" y="160293"/>
                </a:cubicBezTo>
                <a:cubicBezTo>
                  <a:pt x="54934" y="165927"/>
                  <a:pt x="57751" y="172688"/>
                  <a:pt x="57751" y="180576"/>
                </a:cubicBezTo>
                <a:lnTo>
                  <a:pt x="57751" y="301712"/>
                </a:lnTo>
                <a:cubicBezTo>
                  <a:pt x="57751" y="309787"/>
                  <a:pt x="54981" y="316642"/>
                  <a:pt x="49441" y="322277"/>
                </a:cubicBezTo>
                <a:cubicBezTo>
                  <a:pt x="43900" y="327911"/>
                  <a:pt x="37092" y="330728"/>
                  <a:pt x="29016" y="330728"/>
                </a:cubicBezTo>
                <a:cubicBezTo>
                  <a:pt x="20941" y="330728"/>
                  <a:pt x="14086" y="327911"/>
                  <a:pt x="8452" y="322277"/>
                </a:cubicBezTo>
                <a:cubicBezTo>
                  <a:pt x="2817" y="316642"/>
                  <a:pt x="0" y="309787"/>
                  <a:pt x="0" y="301712"/>
                </a:cubicBezTo>
                <a:lnTo>
                  <a:pt x="0" y="180576"/>
                </a:lnTo>
                <a:cubicBezTo>
                  <a:pt x="0" y="172688"/>
                  <a:pt x="2817" y="165927"/>
                  <a:pt x="8452" y="160293"/>
                </a:cubicBezTo>
                <a:cubicBezTo>
                  <a:pt x="14086" y="154659"/>
                  <a:pt x="20941" y="151842"/>
                  <a:pt x="29016" y="151842"/>
                </a:cubicBezTo>
                <a:close/>
                <a:moveTo>
                  <a:pt x="257765" y="78034"/>
                </a:moveTo>
                <a:cubicBezTo>
                  <a:pt x="254760" y="78034"/>
                  <a:pt x="252178" y="79114"/>
                  <a:pt x="250018" y="81273"/>
                </a:cubicBezTo>
                <a:cubicBezTo>
                  <a:pt x="247858" y="83433"/>
                  <a:pt x="246779" y="86016"/>
                  <a:pt x="246779" y="89020"/>
                </a:cubicBezTo>
                <a:cubicBezTo>
                  <a:pt x="246779" y="92025"/>
                  <a:pt x="247858" y="94608"/>
                  <a:pt x="250018" y="96767"/>
                </a:cubicBezTo>
                <a:cubicBezTo>
                  <a:pt x="252178" y="98927"/>
                  <a:pt x="254760" y="100007"/>
                  <a:pt x="257765" y="100007"/>
                </a:cubicBezTo>
                <a:cubicBezTo>
                  <a:pt x="260770" y="100007"/>
                  <a:pt x="263306" y="98927"/>
                  <a:pt x="265372" y="96767"/>
                </a:cubicBezTo>
                <a:cubicBezTo>
                  <a:pt x="267438" y="94608"/>
                  <a:pt x="268470" y="92025"/>
                  <a:pt x="268470" y="89020"/>
                </a:cubicBezTo>
                <a:cubicBezTo>
                  <a:pt x="268470" y="86016"/>
                  <a:pt x="267438" y="83433"/>
                  <a:pt x="265372" y="81273"/>
                </a:cubicBezTo>
                <a:cubicBezTo>
                  <a:pt x="263306" y="79114"/>
                  <a:pt x="260770" y="78034"/>
                  <a:pt x="257765" y="78034"/>
                </a:cubicBezTo>
                <a:close/>
                <a:moveTo>
                  <a:pt x="138884" y="78034"/>
                </a:moveTo>
                <a:cubicBezTo>
                  <a:pt x="135879" y="78034"/>
                  <a:pt x="133343" y="79114"/>
                  <a:pt x="131278" y="81273"/>
                </a:cubicBezTo>
                <a:cubicBezTo>
                  <a:pt x="129211" y="83433"/>
                  <a:pt x="128179" y="86016"/>
                  <a:pt x="128179" y="89020"/>
                </a:cubicBezTo>
                <a:cubicBezTo>
                  <a:pt x="128179" y="92025"/>
                  <a:pt x="129211" y="94608"/>
                  <a:pt x="131278" y="96767"/>
                </a:cubicBezTo>
                <a:cubicBezTo>
                  <a:pt x="133343" y="98927"/>
                  <a:pt x="135879" y="100007"/>
                  <a:pt x="138884" y="100007"/>
                </a:cubicBezTo>
                <a:cubicBezTo>
                  <a:pt x="141888" y="100007"/>
                  <a:pt x="144471" y="98927"/>
                  <a:pt x="146630" y="96767"/>
                </a:cubicBezTo>
                <a:cubicBezTo>
                  <a:pt x="148790" y="94608"/>
                  <a:pt x="149870" y="92025"/>
                  <a:pt x="149870" y="89020"/>
                </a:cubicBezTo>
                <a:cubicBezTo>
                  <a:pt x="149870" y="86016"/>
                  <a:pt x="148790" y="83433"/>
                  <a:pt x="146630" y="81273"/>
                </a:cubicBezTo>
                <a:cubicBezTo>
                  <a:pt x="144471" y="79114"/>
                  <a:pt x="141888" y="78034"/>
                  <a:pt x="138884" y="78034"/>
                </a:cubicBezTo>
                <a:close/>
                <a:moveTo>
                  <a:pt x="119023" y="141"/>
                </a:moveTo>
                <a:cubicBezTo>
                  <a:pt x="119962" y="422"/>
                  <a:pt x="120760" y="1127"/>
                  <a:pt x="121418" y="2253"/>
                </a:cubicBezTo>
                <a:lnTo>
                  <a:pt x="141701" y="39439"/>
                </a:lnTo>
                <a:cubicBezTo>
                  <a:pt x="159542" y="31551"/>
                  <a:pt x="178417" y="27607"/>
                  <a:pt x="198325" y="27607"/>
                </a:cubicBezTo>
                <a:cubicBezTo>
                  <a:pt x="218232" y="27607"/>
                  <a:pt x="237107" y="31551"/>
                  <a:pt x="254948" y="39439"/>
                </a:cubicBezTo>
                <a:lnTo>
                  <a:pt x="275232" y="2253"/>
                </a:lnTo>
                <a:cubicBezTo>
                  <a:pt x="276546" y="0"/>
                  <a:pt x="278424" y="-564"/>
                  <a:pt x="280866" y="563"/>
                </a:cubicBezTo>
                <a:cubicBezTo>
                  <a:pt x="283120" y="1878"/>
                  <a:pt x="283589" y="3756"/>
                  <a:pt x="282274" y="6197"/>
                </a:cubicBezTo>
                <a:lnTo>
                  <a:pt x="262273" y="43102"/>
                </a:lnTo>
                <a:cubicBezTo>
                  <a:pt x="282368" y="53431"/>
                  <a:pt x="298426" y="67845"/>
                  <a:pt x="310445" y="86344"/>
                </a:cubicBezTo>
                <a:cubicBezTo>
                  <a:pt x="322465" y="104843"/>
                  <a:pt x="328475" y="125079"/>
                  <a:pt x="328475" y="147053"/>
                </a:cubicBezTo>
                <a:lnTo>
                  <a:pt x="67893" y="147053"/>
                </a:lnTo>
                <a:cubicBezTo>
                  <a:pt x="67893" y="125079"/>
                  <a:pt x="73902" y="104843"/>
                  <a:pt x="85922" y="86344"/>
                </a:cubicBezTo>
                <a:cubicBezTo>
                  <a:pt x="97941" y="67845"/>
                  <a:pt x="114093" y="53431"/>
                  <a:pt x="134376" y="43102"/>
                </a:cubicBezTo>
                <a:lnTo>
                  <a:pt x="114375" y="6197"/>
                </a:lnTo>
                <a:cubicBezTo>
                  <a:pt x="113060" y="3756"/>
                  <a:pt x="113530" y="1878"/>
                  <a:pt x="115783" y="563"/>
                </a:cubicBezTo>
                <a:cubicBezTo>
                  <a:pt x="117004" y="0"/>
                  <a:pt x="118084" y="-141"/>
                  <a:pt x="119023" y="141"/>
                </a:cubicBezTo>
                <a:close/>
              </a:path>
            </a:pathLst>
          </a:custGeom>
          <a:solidFill>
            <a:srgbClr val="06657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Calibri"/>
              <a:buNone/>
              <a:tabLst/>
              <a:defRPr/>
            </a:pPr>
            <a:endParaRPr kumimoji="0" sz="13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6" name="Google Shape;658;p21">
            <a:extLst>
              <a:ext uri="{FF2B5EF4-FFF2-40B4-BE49-F238E27FC236}">
                <a16:creationId xmlns:a16="http://schemas.microsoft.com/office/drawing/2014/main" id="{FA688EC8-26F8-4945-A64E-84D634846D6A}"/>
              </a:ext>
            </a:extLst>
          </p:cNvPr>
          <p:cNvSpPr/>
          <p:nvPr/>
        </p:nvSpPr>
        <p:spPr>
          <a:xfrm>
            <a:off x="7553101" y="2985992"/>
            <a:ext cx="249274" cy="249274"/>
          </a:xfrm>
          <a:custGeom>
            <a:avLst/>
            <a:gdLst/>
            <a:ahLst/>
            <a:cxnLst/>
            <a:rect l="l" t="t" r="r" b="b"/>
            <a:pathLst>
              <a:path w="468766" h="468766" extrusionOk="0">
                <a:moveTo>
                  <a:pt x="213254" y="247342"/>
                </a:moveTo>
                <a:lnTo>
                  <a:pt x="468766" y="247342"/>
                </a:lnTo>
                <a:lnTo>
                  <a:pt x="468766" y="468766"/>
                </a:lnTo>
                <a:lnTo>
                  <a:pt x="213254" y="433552"/>
                </a:lnTo>
                <a:close/>
                <a:moveTo>
                  <a:pt x="0" y="247342"/>
                </a:moveTo>
                <a:lnTo>
                  <a:pt x="192126" y="247342"/>
                </a:lnTo>
                <a:lnTo>
                  <a:pt x="192126" y="430735"/>
                </a:lnTo>
                <a:lnTo>
                  <a:pt x="0" y="404254"/>
                </a:lnTo>
                <a:close/>
                <a:moveTo>
                  <a:pt x="192126" y="38031"/>
                </a:moveTo>
                <a:lnTo>
                  <a:pt x="192126" y="223678"/>
                </a:lnTo>
                <a:lnTo>
                  <a:pt x="0" y="223678"/>
                </a:lnTo>
                <a:lnTo>
                  <a:pt x="0" y="64512"/>
                </a:lnTo>
                <a:close/>
                <a:moveTo>
                  <a:pt x="468766" y="0"/>
                </a:moveTo>
                <a:lnTo>
                  <a:pt x="468766" y="223678"/>
                </a:lnTo>
                <a:lnTo>
                  <a:pt x="213254" y="223678"/>
                </a:lnTo>
                <a:lnTo>
                  <a:pt x="213254" y="35214"/>
                </a:lnTo>
                <a:close/>
              </a:path>
            </a:pathLst>
          </a:custGeom>
          <a:solidFill>
            <a:srgbClr val="06657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Calibri"/>
              <a:buNone/>
              <a:tabLst/>
              <a:defRPr/>
            </a:pPr>
            <a:endParaRPr kumimoji="0" sz="13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7" name="Google Shape;659;p21">
            <a:extLst>
              <a:ext uri="{FF2B5EF4-FFF2-40B4-BE49-F238E27FC236}">
                <a16:creationId xmlns:a16="http://schemas.microsoft.com/office/drawing/2014/main" id="{92D30FAF-BAFC-43A7-95D7-B2BC9150CC20}"/>
              </a:ext>
            </a:extLst>
          </p:cNvPr>
          <p:cNvSpPr/>
          <p:nvPr/>
        </p:nvSpPr>
        <p:spPr>
          <a:xfrm>
            <a:off x="8217718" y="2966807"/>
            <a:ext cx="227991" cy="268469"/>
          </a:xfrm>
          <a:custGeom>
            <a:avLst/>
            <a:gdLst/>
            <a:ahLst/>
            <a:cxnLst/>
            <a:rect l="l" t="t" r="r" b="b"/>
            <a:pathLst>
              <a:path w="428742" h="504862" extrusionOk="0">
                <a:moveTo>
                  <a:pt x="54005" y="358354"/>
                </a:moveTo>
                <a:cubicBezTo>
                  <a:pt x="54005" y="364739"/>
                  <a:pt x="52878" y="369528"/>
                  <a:pt x="50624" y="372721"/>
                </a:cubicBezTo>
                <a:lnTo>
                  <a:pt x="49346" y="373786"/>
                </a:lnTo>
                <a:close/>
                <a:moveTo>
                  <a:pt x="181901" y="115801"/>
                </a:moveTo>
                <a:cubicBezTo>
                  <a:pt x="182841" y="115801"/>
                  <a:pt x="183779" y="115801"/>
                  <a:pt x="184718" y="115801"/>
                </a:cubicBezTo>
                <a:cubicBezTo>
                  <a:pt x="182653" y="115989"/>
                  <a:pt x="181197" y="116975"/>
                  <a:pt x="180352" y="118759"/>
                </a:cubicBezTo>
                <a:cubicBezTo>
                  <a:pt x="179507" y="120543"/>
                  <a:pt x="178709" y="121435"/>
                  <a:pt x="177957" y="121435"/>
                </a:cubicBezTo>
                <a:cubicBezTo>
                  <a:pt x="177018" y="121623"/>
                  <a:pt x="176549" y="121153"/>
                  <a:pt x="176549" y="120027"/>
                </a:cubicBezTo>
                <a:cubicBezTo>
                  <a:pt x="176549" y="117773"/>
                  <a:pt x="178333" y="116364"/>
                  <a:pt x="181901" y="115801"/>
                </a:cubicBezTo>
                <a:close/>
                <a:moveTo>
                  <a:pt x="206692" y="115237"/>
                </a:moveTo>
                <a:cubicBezTo>
                  <a:pt x="208194" y="115331"/>
                  <a:pt x="209321" y="115989"/>
                  <a:pt x="210073" y="117209"/>
                </a:cubicBezTo>
                <a:cubicBezTo>
                  <a:pt x="210636" y="118336"/>
                  <a:pt x="210354" y="119181"/>
                  <a:pt x="209227" y="119745"/>
                </a:cubicBezTo>
                <a:cubicBezTo>
                  <a:pt x="208476" y="119933"/>
                  <a:pt x="207396" y="119322"/>
                  <a:pt x="205987" y="117914"/>
                </a:cubicBezTo>
                <a:cubicBezTo>
                  <a:pt x="204579" y="116505"/>
                  <a:pt x="202936" y="116083"/>
                  <a:pt x="201057" y="116646"/>
                </a:cubicBezTo>
                <a:cubicBezTo>
                  <a:pt x="203311" y="115613"/>
                  <a:pt x="205189" y="115144"/>
                  <a:pt x="206692" y="115237"/>
                </a:cubicBezTo>
                <a:close/>
                <a:moveTo>
                  <a:pt x="233455" y="71572"/>
                </a:moveTo>
                <a:cubicBezTo>
                  <a:pt x="213359" y="73075"/>
                  <a:pt x="205002" y="85658"/>
                  <a:pt x="208382" y="109321"/>
                </a:cubicBezTo>
                <a:cubicBezTo>
                  <a:pt x="208382" y="112139"/>
                  <a:pt x="208288" y="113547"/>
                  <a:pt x="208101" y="113547"/>
                </a:cubicBezTo>
                <a:cubicBezTo>
                  <a:pt x="206410" y="111857"/>
                  <a:pt x="203640" y="110871"/>
                  <a:pt x="199790" y="110589"/>
                </a:cubicBezTo>
                <a:cubicBezTo>
                  <a:pt x="195940" y="110307"/>
                  <a:pt x="192841" y="110355"/>
                  <a:pt x="190494" y="110730"/>
                </a:cubicBezTo>
                <a:cubicBezTo>
                  <a:pt x="188146" y="111106"/>
                  <a:pt x="186690" y="110636"/>
                  <a:pt x="186127" y="109321"/>
                </a:cubicBezTo>
                <a:cubicBezTo>
                  <a:pt x="186314" y="98617"/>
                  <a:pt x="184812" y="90165"/>
                  <a:pt x="181619" y="83968"/>
                </a:cubicBezTo>
                <a:cubicBezTo>
                  <a:pt x="178427" y="77770"/>
                  <a:pt x="174201" y="74577"/>
                  <a:pt x="168943" y="74390"/>
                </a:cubicBezTo>
                <a:cubicBezTo>
                  <a:pt x="163872" y="74202"/>
                  <a:pt x="159975" y="76784"/>
                  <a:pt x="157252" y="82137"/>
                </a:cubicBezTo>
                <a:cubicBezTo>
                  <a:pt x="154529" y="87489"/>
                  <a:pt x="152979" y="93076"/>
                  <a:pt x="152604" y="98898"/>
                </a:cubicBezTo>
                <a:cubicBezTo>
                  <a:pt x="152416" y="101716"/>
                  <a:pt x="152744" y="105190"/>
                  <a:pt x="153589" y="109321"/>
                </a:cubicBezTo>
                <a:cubicBezTo>
                  <a:pt x="154435" y="113453"/>
                  <a:pt x="155655" y="116975"/>
                  <a:pt x="157252" y="119886"/>
                </a:cubicBezTo>
                <a:cubicBezTo>
                  <a:pt x="158848" y="122797"/>
                  <a:pt x="160303" y="124064"/>
                  <a:pt x="161618" y="123689"/>
                </a:cubicBezTo>
                <a:cubicBezTo>
                  <a:pt x="163496" y="123125"/>
                  <a:pt x="164999" y="121811"/>
                  <a:pt x="166126" y="119745"/>
                </a:cubicBezTo>
                <a:cubicBezTo>
                  <a:pt x="166877" y="118055"/>
                  <a:pt x="166220" y="117304"/>
                  <a:pt x="164154" y="117491"/>
                </a:cubicBezTo>
                <a:cubicBezTo>
                  <a:pt x="162839" y="117491"/>
                  <a:pt x="161383" y="116130"/>
                  <a:pt x="159787" y="113406"/>
                </a:cubicBezTo>
                <a:cubicBezTo>
                  <a:pt x="158191" y="110683"/>
                  <a:pt x="157298" y="107537"/>
                  <a:pt x="157111" y="103969"/>
                </a:cubicBezTo>
                <a:cubicBezTo>
                  <a:pt x="156923" y="99837"/>
                  <a:pt x="157768" y="96363"/>
                  <a:pt x="159646" y="93546"/>
                </a:cubicBezTo>
                <a:cubicBezTo>
                  <a:pt x="161524" y="90729"/>
                  <a:pt x="164717" y="89414"/>
                  <a:pt x="169225" y="89602"/>
                </a:cubicBezTo>
                <a:cubicBezTo>
                  <a:pt x="172417" y="89602"/>
                  <a:pt x="174952" y="91574"/>
                  <a:pt x="176831" y="95518"/>
                </a:cubicBezTo>
                <a:cubicBezTo>
                  <a:pt x="178709" y="99462"/>
                  <a:pt x="179601" y="103124"/>
                  <a:pt x="179507" y="106505"/>
                </a:cubicBezTo>
                <a:cubicBezTo>
                  <a:pt x="179413" y="109885"/>
                  <a:pt x="179272" y="111951"/>
                  <a:pt x="179084" y="112702"/>
                </a:cubicBezTo>
                <a:cubicBezTo>
                  <a:pt x="174952" y="115519"/>
                  <a:pt x="172041" y="118242"/>
                  <a:pt x="170351" y="120872"/>
                </a:cubicBezTo>
                <a:cubicBezTo>
                  <a:pt x="168849" y="123125"/>
                  <a:pt x="166267" y="125332"/>
                  <a:pt x="162604" y="127492"/>
                </a:cubicBezTo>
                <a:cubicBezTo>
                  <a:pt x="158942" y="129652"/>
                  <a:pt x="157017" y="130825"/>
                  <a:pt x="156829" y="131013"/>
                </a:cubicBezTo>
                <a:cubicBezTo>
                  <a:pt x="154388" y="133643"/>
                  <a:pt x="152932" y="136178"/>
                  <a:pt x="152463" y="138619"/>
                </a:cubicBezTo>
                <a:cubicBezTo>
                  <a:pt x="151993" y="141061"/>
                  <a:pt x="152697" y="142751"/>
                  <a:pt x="154576" y="143690"/>
                </a:cubicBezTo>
                <a:cubicBezTo>
                  <a:pt x="157205" y="145193"/>
                  <a:pt x="159552" y="147024"/>
                  <a:pt x="161618" y="149184"/>
                </a:cubicBezTo>
                <a:cubicBezTo>
                  <a:pt x="163684" y="151343"/>
                  <a:pt x="165186" y="153128"/>
                  <a:pt x="166126" y="154536"/>
                </a:cubicBezTo>
                <a:cubicBezTo>
                  <a:pt x="167065" y="155945"/>
                  <a:pt x="168802" y="157165"/>
                  <a:pt x="171338" y="158198"/>
                </a:cubicBezTo>
                <a:cubicBezTo>
                  <a:pt x="173873" y="159231"/>
                  <a:pt x="177206" y="159842"/>
                  <a:pt x="181338" y="160029"/>
                </a:cubicBezTo>
                <a:cubicBezTo>
                  <a:pt x="190165" y="160405"/>
                  <a:pt x="199743" y="158997"/>
                  <a:pt x="210073" y="155804"/>
                </a:cubicBezTo>
                <a:cubicBezTo>
                  <a:pt x="210448" y="155616"/>
                  <a:pt x="212608" y="154959"/>
                  <a:pt x="216552" y="153832"/>
                </a:cubicBezTo>
                <a:cubicBezTo>
                  <a:pt x="220496" y="152705"/>
                  <a:pt x="223735" y="151719"/>
                  <a:pt x="226271" y="150874"/>
                </a:cubicBezTo>
                <a:cubicBezTo>
                  <a:pt x="228806" y="150029"/>
                  <a:pt x="231576" y="148808"/>
                  <a:pt x="234581" y="147212"/>
                </a:cubicBezTo>
                <a:cubicBezTo>
                  <a:pt x="237586" y="145615"/>
                  <a:pt x="239558" y="143972"/>
                  <a:pt x="240497" y="142282"/>
                </a:cubicBezTo>
                <a:cubicBezTo>
                  <a:pt x="242187" y="139652"/>
                  <a:pt x="244065" y="138901"/>
                  <a:pt x="246131" y="140028"/>
                </a:cubicBezTo>
                <a:cubicBezTo>
                  <a:pt x="247070" y="140591"/>
                  <a:pt x="247681" y="141390"/>
                  <a:pt x="247962" y="142423"/>
                </a:cubicBezTo>
                <a:cubicBezTo>
                  <a:pt x="248244" y="143455"/>
                  <a:pt x="247962" y="144582"/>
                  <a:pt x="247117" y="145803"/>
                </a:cubicBezTo>
                <a:cubicBezTo>
                  <a:pt x="246272" y="147024"/>
                  <a:pt x="244723" y="147916"/>
                  <a:pt x="242469" y="148479"/>
                </a:cubicBezTo>
                <a:cubicBezTo>
                  <a:pt x="238713" y="149606"/>
                  <a:pt x="233408" y="151625"/>
                  <a:pt x="226553" y="154536"/>
                </a:cubicBezTo>
                <a:cubicBezTo>
                  <a:pt x="219698" y="157447"/>
                  <a:pt x="215425" y="159278"/>
                  <a:pt x="213735" y="160029"/>
                </a:cubicBezTo>
                <a:cubicBezTo>
                  <a:pt x="205471" y="163598"/>
                  <a:pt x="198898" y="165758"/>
                  <a:pt x="194015" y="166509"/>
                </a:cubicBezTo>
                <a:cubicBezTo>
                  <a:pt x="189320" y="167448"/>
                  <a:pt x="181901" y="167260"/>
                  <a:pt x="171760" y="165945"/>
                </a:cubicBezTo>
                <a:cubicBezTo>
                  <a:pt x="169881" y="165570"/>
                  <a:pt x="169037" y="165758"/>
                  <a:pt x="169225" y="166509"/>
                </a:cubicBezTo>
                <a:cubicBezTo>
                  <a:pt x="169412" y="167260"/>
                  <a:pt x="171009" y="169044"/>
                  <a:pt x="174014" y="171861"/>
                </a:cubicBezTo>
                <a:cubicBezTo>
                  <a:pt x="178709" y="176181"/>
                  <a:pt x="185000" y="178247"/>
                  <a:pt x="192888" y="178059"/>
                </a:cubicBezTo>
                <a:cubicBezTo>
                  <a:pt x="196080" y="177871"/>
                  <a:pt x="199461" y="177214"/>
                  <a:pt x="203030" y="176087"/>
                </a:cubicBezTo>
                <a:cubicBezTo>
                  <a:pt x="206598" y="174960"/>
                  <a:pt x="209978" y="173645"/>
                  <a:pt x="213171" y="172143"/>
                </a:cubicBezTo>
                <a:cubicBezTo>
                  <a:pt x="216364" y="170641"/>
                  <a:pt x="219510" y="168997"/>
                  <a:pt x="222609" y="167213"/>
                </a:cubicBezTo>
                <a:cubicBezTo>
                  <a:pt x="225707" y="165429"/>
                  <a:pt x="228525" y="163833"/>
                  <a:pt x="231060" y="162424"/>
                </a:cubicBezTo>
                <a:cubicBezTo>
                  <a:pt x="233595" y="161015"/>
                  <a:pt x="235896" y="159889"/>
                  <a:pt x="237962" y="159043"/>
                </a:cubicBezTo>
                <a:cubicBezTo>
                  <a:pt x="240027" y="158198"/>
                  <a:pt x="241671" y="157964"/>
                  <a:pt x="242892" y="158339"/>
                </a:cubicBezTo>
                <a:cubicBezTo>
                  <a:pt x="244112" y="158715"/>
                  <a:pt x="244910" y="159748"/>
                  <a:pt x="245286" y="161438"/>
                </a:cubicBezTo>
                <a:cubicBezTo>
                  <a:pt x="245286" y="161814"/>
                  <a:pt x="245192" y="162236"/>
                  <a:pt x="245005" y="162706"/>
                </a:cubicBezTo>
                <a:cubicBezTo>
                  <a:pt x="244816" y="163175"/>
                  <a:pt x="244441" y="163645"/>
                  <a:pt x="243878" y="164114"/>
                </a:cubicBezTo>
                <a:cubicBezTo>
                  <a:pt x="243315" y="164584"/>
                  <a:pt x="242751" y="165006"/>
                  <a:pt x="242187" y="165382"/>
                </a:cubicBezTo>
                <a:cubicBezTo>
                  <a:pt x="241624" y="165758"/>
                  <a:pt x="240826" y="166227"/>
                  <a:pt x="239793" y="166791"/>
                </a:cubicBezTo>
                <a:cubicBezTo>
                  <a:pt x="238760" y="167354"/>
                  <a:pt x="237915" y="167777"/>
                  <a:pt x="237257" y="168058"/>
                </a:cubicBezTo>
                <a:cubicBezTo>
                  <a:pt x="236600" y="168340"/>
                  <a:pt x="235661" y="168809"/>
                  <a:pt x="234441" y="169467"/>
                </a:cubicBezTo>
                <a:cubicBezTo>
                  <a:pt x="233219" y="170124"/>
                  <a:pt x="232327" y="170547"/>
                  <a:pt x="231764" y="170735"/>
                </a:cubicBezTo>
                <a:cubicBezTo>
                  <a:pt x="226506" y="173364"/>
                  <a:pt x="220167" y="177496"/>
                  <a:pt x="212749" y="183130"/>
                </a:cubicBezTo>
                <a:cubicBezTo>
                  <a:pt x="205330" y="188764"/>
                  <a:pt x="199086" y="192802"/>
                  <a:pt x="194015" y="195243"/>
                </a:cubicBezTo>
                <a:cubicBezTo>
                  <a:pt x="188944" y="197685"/>
                  <a:pt x="184343" y="197779"/>
                  <a:pt x="180211" y="195525"/>
                </a:cubicBezTo>
                <a:cubicBezTo>
                  <a:pt x="176267" y="193459"/>
                  <a:pt x="170351" y="186604"/>
                  <a:pt x="162464" y="174960"/>
                </a:cubicBezTo>
                <a:cubicBezTo>
                  <a:pt x="158331" y="169138"/>
                  <a:pt x="155984" y="167072"/>
                  <a:pt x="155420" y="168763"/>
                </a:cubicBezTo>
                <a:cubicBezTo>
                  <a:pt x="155233" y="169326"/>
                  <a:pt x="155139" y="170265"/>
                  <a:pt x="155139" y="171580"/>
                </a:cubicBezTo>
                <a:cubicBezTo>
                  <a:pt x="155139" y="176275"/>
                  <a:pt x="153730" y="181580"/>
                  <a:pt x="150913" y="187496"/>
                </a:cubicBezTo>
                <a:cubicBezTo>
                  <a:pt x="148096" y="193412"/>
                  <a:pt x="145326" y="198624"/>
                  <a:pt x="142603" y="203131"/>
                </a:cubicBezTo>
                <a:cubicBezTo>
                  <a:pt x="139880" y="207638"/>
                  <a:pt x="137908" y="213085"/>
                  <a:pt x="136687" y="219470"/>
                </a:cubicBezTo>
                <a:cubicBezTo>
                  <a:pt x="135466" y="225856"/>
                  <a:pt x="136546" y="231772"/>
                  <a:pt x="139927" y="237218"/>
                </a:cubicBezTo>
                <a:cubicBezTo>
                  <a:pt x="135607" y="238345"/>
                  <a:pt x="129738" y="246796"/>
                  <a:pt x="122320" y="262572"/>
                </a:cubicBezTo>
                <a:cubicBezTo>
                  <a:pt x="114901" y="278348"/>
                  <a:pt x="110441" y="291588"/>
                  <a:pt x="108938" y="302293"/>
                </a:cubicBezTo>
                <a:cubicBezTo>
                  <a:pt x="108563" y="305674"/>
                  <a:pt x="108422" y="312153"/>
                  <a:pt x="108516" y="321731"/>
                </a:cubicBezTo>
                <a:cubicBezTo>
                  <a:pt x="108610" y="331309"/>
                  <a:pt x="108093" y="336850"/>
                  <a:pt x="106966" y="338352"/>
                </a:cubicBezTo>
                <a:cubicBezTo>
                  <a:pt x="105464" y="342860"/>
                  <a:pt x="102741" y="343141"/>
                  <a:pt x="98797" y="339197"/>
                </a:cubicBezTo>
                <a:lnTo>
                  <a:pt x="89710" y="315471"/>
                </a:lnTo>
                <a:lnTo>
                  <a:pt x="91190" y="340042"/>
                </a:lnTo>
                <a:cubicBezTo>
                  <a:pt x="92130" y="342296"/>
                  <a:pt x="94477" y="344925"/>
                  <a:pt x="98233" y="347930"/>
                </a:cubicBezTo>
                <a:cubicBezTo>
                  <a:pt x="101990" y="350935"/>
                  <a:pt x="104243" y="352813"/>
                  <a:pt x="104994" y="353564"/>
                </a:cubicBezTo>
                <a:cubicBezTo>
                  <a:pt x="108751" y="357884"/>
                  <a:pt x="118517" y="366382"/>
                  <a:pt x="134292" y="379059"/>
                </a:cubicBezTo>
                <a:cubicBezTo>
                  <a:pt x="150068" y="391736"/>
                  <a:pt x="158801" y="398920"/>
                  <a:pt x="160491" y="400610"/>
                </a:cubicBezTo>
                <a:cubicBezTo>
                  <a:pt x="163496" y="403428"/>
                  <a:pt x="165139" y="406996"/>
                  <a:pt x="165421" y="411315"/>
                </a:cubicBezTo>
                <a:cubicBezTo>
                  <a:pt x="165703" y="415635"/>
                  <a:pt x="164389" y="419673"/>
                  <a:pt x="161478" y="423429"/>
                </a:cubicBezTo>
                <a:cubicBezTo>
                  <a:pt x="158566" y="427185"/>
                  <a:pt x="154294" y="429345"/>
                  <a:pt x="148660" y="429908"/>
                </a:cubicBezTo>
                <a:cubicBezTo>
                  <a:pt x="150162" y="432725"/>
                  <a:pt x="152885" y="436904"/>
                  <a:pt x="156829" y="442444"/>
                </a:cubicBezTo>
                <a:cubicBezTo>
                  <a:pt x="160773" y="447985"/>
                  <a:pt x="163402" y="453055"/>
                  <a:pt x="164717" y="457657"/>
                </a:cubicBezTo>
                <a:cubicBezTo>
                  <a:pt x="166032" y="462258"/>
                  <a:pt x="166689" y="468878"/>
                  <a:pt x="166689" y="477517"/>
                </a:cubicBezTo>
                <a:cubicBezTo>
                  <a:pt x="175328" y="473010"/>
                  <a:pt x="175985" y="464371"/>
                  <a:pt x="168661" y="451600"/>
                </a:cubicBezTo>
                <a:cubicBezTo>
                  <a:pt x="167910" y="450097"/>
                  <a:pt x="166924" y="448595"/>
                  <a:pt x="165703" y="447093"/>
                </a:cubicBezTo>
                <a:cubicBezTo>
                  <a:pt x="164482" y="445590"/>
                  <a:pt x="163590" y="444463"/>
                  <a:pt x="163027" y="443712"/>
                </a:cubicBezTo>
                <a:cubicBezTo>
                  <a:pt x="162464" y="442961"/>
                  <a:pt x="162275" y="442397"/>
                  <a:pt x="162464" y="442022"/>
                </a:cubicBezTo>
                <a:cubicBezTo>
                  <a:pt x="163027" y="441083"/>
                  <a:pt x="164248" y="440191"/>
                  <a:pt x="166126" y="439345"/>
                </a:cubicBezTo>
                <a:cubicBezTo>
                  <a:pt x="168003" y="438500"/>
                  <a:pt x="169881" y="438735"/>
                  <a:pt x="171760" y="440050"/>
                </a:cubicBezTo>
                <a:cubicBezTo>
                  <a:pt x="180399" y="449816"/>
                  <a:pt x="195987" y="453196"/>
                  <a:pt x="218524" y="450191"/>
                </a:cubicBezTo>
                <a:cubicBezTo>
                  <a:pt x="243502" y="447374"/>
                  <a:pt x="260123" y="439205"/>
                  <a:pt x="268386" y="425683"/>
                </a:cubicBezTo>
                <a:cubicBezTo>
                  <a:pt x="272706" y="418546"/>
                  <a:pt x="275899" y="415729"/>
                  <a:pt x="277964" y="417231"/>
                </a:cubicBezTo>
                <a:cubicBezTo>
                  <a:pt x="280218" y="418358"/>
                  <a:pt x="281157" y="423241"/>
                  <a:pt x="280782" y="431880"/>
                </a:cubicBezTo>
                <a:cubicBezTo>
                  <a:pt x="280594" y="436575"/>
                  <a:pt x="278434" y="445214"/>
                  <a:pt x="274302" y="457797"/>
                </a:cubicBezTo>
                <a:cubicBezTo>
                  <a:pt x="272612" y="462117"/>
                  <a:pt x="272049" y="465639"/>
                  <a:pt x="272612" y="468362"/>
                </a:cubicBezTo>
                <a:cubicBezTo>
                  <a:pt x="273175" y="471085"/>
                  <a:pt x="275429" y="472540"/>
                  <a:pt x="279373" y="472728"/>
                </a:cubicBezTo>
                <a:cubicBezTo>
                  <a:pt x="279937" y="469160"/>
                  <a:pt x="281298" y="461929"/>
                  <a:pt x="283458" y="451037"/>
                </a:cubicBezTo>
                <a:cubicBezTo>
                  <a:pt x="285617" y="440144"/>
                  <a:pt x="286885" y="431692"/>
                  <a:pt x="287261" y="425683"/>
                </a:cubicBezTo>
                <a:cubicBezTo>
                  <a:pt x="287637" y="421739"/>
                  <a:pt x="287026" y="414837"/>
                  <a:pt x="285430" y="404977"/>
                </a:cubicBezTo>
                <a:cubicBezTo>
                  <a:pt x="283834" y="395117"/>
                  <a:pt x="283129" y="386008"/>
                  <a:pt x="283317" y="377651"/>
                </a:cubicBezTo>
                <a:cubicBezTo>
                  <a:pt x="283505" y="369293"/>
                  <a:pt x="285665" y="362673"/>
                  <a:pt x="289796" y="357790"/>
                </a:cubicBezTo>
                <a:cubicBezTo>
                  <a:pt x="292614" y="354410"/>
                  <a:pt x="297402" y="352719"/>
                  <a:pt x="304163" y="352719"/>
                </a:cubicBezTo>
                <a:cubicBezTo>
                  <a:pt x="304351" y="345770"/>
                  <a:pt x="307591" y="340794"/>
                  <a:pt x="313883" y="337789"/>
                </a:cubicBezTo>
                <a:cubicBezTo>
                  <a:pt x="320174" y="334784"/>
                  <a:pt x="326982" y="333798"/>
                  <a:pt x="334307" y="334831"/>
                </a:cubicBezTo>
                <a:cubicBezTo>
                  <a:pt x="341631" y="335864"/>
                  <a:pt x="347265" y="337976"/>
                  <a:pt x="351209" y="341169"/>
                </a:cubicBezTo>
                <a:cubicBezTo>
                  <a:pt x="351209" y="337789"/>
                  <a:pt x="346045" y="333845"/>
                  <a:pt x="335715" y="329337"/>
                </a:cubicBezTo>
                <a:cubicBezTo>
                  <a:pt x="336466" y="326520"/>
                  <a:pt x="337171" y="323938"/>
                  <a:pt x="337828" y="321591"/>
                </a:cubicBezTo>
                <a:cubicBezTo>
                  <a:pt x="338485" y="319243"/>
                  <a:pt x="338955" y="316801"/>
                  <a:pt x="339237" y="314266"/>
                </a:cubicBezTo>
                <a:cubicBezTo>
                  <a:pt x="339519" y="311731"/>
                  <a:pt x="339800" y="309712"/>
                  <a:pt x="340082" y="308209"/>
                </a:cubicBezTo>
                <a:cubicBezTo>
                  <a:pt x="340363" y="306707"/>
                  <a:pt x="340410" y="304594"/>
                  <a:pt x="340223" y="301871"/>
                </a:cubicBezTo>
                <a:cubicBezTo>
                  <a:pt x="340034" y="299147"/>
                  <a:pt x="339941" y="297316"/>
                  <a:pt x="339941" y="296377"/>
                </a:cubicBezTo>
                <a:cubicBezTo>
                  <a:pt x="339941" y="295438"/>
                  <a:pt x="339612" y="293372"/>
                  <a:pt x="338955" y="290180"/>
                </a:cubicBezTo>
                <a:cubicBezTo>
                  <a:pt x="338297" y="286987"/>
                  <a:pt x="337922" y="285062"/>
                  <a:pt x="337828" y="284405"/>
                </a:cubicBezTo>
                <a:cubicBezTo>
                  <a:pt x="337734" y="283747"/>
                  <a:pt x="337265" y="281400"/>
                  <a:pt x="336420" y="277362"/>
                </a:cubicBezTo>
                <a:cubicBezTo>
                  <a:pt x="335574" y="273324"/>
                  <a:pt x="335058" y="270835"/>
                  <a:pt x="334870" y="269897"/>
                </a:cubicBezTo>
                <a:cubicBezTo>
                  <a:pt x="332992" y="260882"/>
                  <a:pt x="328578" y="251210"/>
                  <a:pt x="321629" y="240880"/>
                </a:cubicBezTo>
                <a:cubicBezTo>
                  <a:pt x="314681" y="230551"/>
                  <a:pt x="307920" y="223508"/>
                  <a:pt x="301347" y="219752"/>
                </a:cubicBezTo>
                <a:cubicBezTo>
                  <a:pt x="305854" y="223508"/>
                  <a:pt x="311207" y="231302"/>
                  <a:pt x="317404" y="243134"/>
                </a:cubicBezTo>
                <a:cubicBezTo>
                  <a:pt x="333743" y="273559"/>
                  <a:pt x="338814" y="299664"/>
                  <a:pt x="332617" y="321450"/>
                </a:cubicBezTo>
                <a:cubicBezTo>
                  <a:pt x="330550" y="328962"/>
                  <a:pt x="325855" y="332906"/>
                  <a:pt x="318531" y="333281"/>
                </a:cubicBezTo>
                <a:cubicBezTo>
                  <a:pt x="312709" y="334032"/>
                  <a:pt x="309093" y="332295"/>
                  <a:pt x="307685" y="328070"/>
                </a:cubicBezTo>
                <a:cubicBezTo>
                  <a:pt x="306277" y="323844"/>
                  <a:pt x="305525" y="316003"/>
                  <a:pt x="305432" y="304547"/>
                </a:cubicBezTo>
                <a:cubicBezTo>
                  <a:pt x="305337" y="293091"/>
                  <a:pt x="304257" y="283043"/>
                  <a:pt x="302191" y="274404"/>
                </a:cubicBezTo>
                <a:cubicBezTo>
                  <a:pt x="300502" y="267079"/>
                  <a:pt x="298670" y="260600"/>
                  <a:pt x="296698" y="254966"/>
                </a:cubicBezTo>
                <a:cubicBezTo>
                  <a:pt x="294726" y="249332"/>
                  <a:pt x="292895" y="245059"/>
                  <a:pt x="291205" y="242148"/>
                </a:cubicBezTo>
                <a:cubicBezTo>
                  <a:pt x="289515" y="239237"/>
                  <a:pt x="288059" y="236936"/>
                  <a:pt x="286839" y="235246"/>
                </a:cubicBezTo>
                <a:cubicBezTo>
                  <a:pt x="285617" y="233556"/>
                  <a:pt x="284397" y="232147"/>
                  <a:pt x="283176" y="231020"/>
                </a:cubicBezTo>
                <a:cubicBezTo>
                  <a:pt x="281955" y="229894"/>
                  <a:pt x="281251" y="229236"/>
                  <a:pt x="281063" y="229048"/>
                </a:cubicBezTo>
                <a:cubicBezTo>
                  <a:pt x="278434" y="217404"/>
                  <a:pt x="275523" y="207732"/>
                  <a:pt x="272330" y="200032"/>
                </a:cubicBezTo>
                <a:cubicBezTo>
                  <a:pt x="269138" y="192332"/>
                  <a:pt x="266367" y="187074"/>
                  <a:pt x="264020" y="184256"/>
                </a:cubicBezTo>
                <a:cubicBezTo>
                  <a:pt x="261672" y="181439"/>
                  <a:pt x="259466" y="178341"/>
                  <a:pt x="257400" y="174960"/>
                </a:cubicBezTo>
                <a:cubicBezTo>
                  <a:pt x="255334" y="171580"/>
                  <a:pt x="253925" y="167823"/>
                  <a:pt x="253174" y="163692"/>
                </a:cubicBezTo>
                <a:cubicBezTo>
                  <a:pt x="252423" y="159748"/>
                  <a:pt x="252986" y="154724"/>
                  <a:pt x="254864" y="148620"/>
                </a:cubicBezTo>
                <a:cubicBezTo>
                  <a:pt x="256742" y="142517"/>
                  <a:pt x="257165" y="137868"/>
                  <a:pt x="256132" y="134675"/>
                </a:cubicBezTo>
                <a:cubicBezTo>
                  <a:pt x="255099" y="131483"/>
                  <a:pt x="250920" y="129135"/>
                  <a:pt x="243596" y="127633"/>
                </a:cubicBezTo>
                <a:cubicBezTo>
                  <a:pt x="240779" y="127069"/>
                  <a:pt x="236600" y="125379"/>
                  <a:pt x="231060" y="122562"/>
                </a:cubicBezTo>
                <a:cubicBezTo>
                  <a:pt x="225519" y="119745"/>
                  <a:pt x="222186" y="118242"/>
                  <a:pt x="221059" y="118055"/>
                </a:cubicBezTo>
                <a:cubicBezTo>
                  <a:pt x="219557" y="117867"/>
                  <a:pt x="218524" y="115425"/>
                  <a:pt x="217960" y="110730"/>
                </a:cubicBezTo>
                <a:cubicBezTo>
                  <a:pt x="217397" y="106035"/>
                  <a:pt x="218148" y="101246"/>
                  <a:pt x="220214" y="96363"/>
                </a:cubicBezTo>
                <a:cubicBezTo>
                  <a:pt x="222280" y="91480"/>
                  <a:pt x="225660" y="88945"/>
                  <a:pt x="230355" y="88757"/>
                </a:cubicBezTo>
                <a:cubicBezTo>
                  <a:pt x="237304" y="88193"/>
                  <a:pt x="242093" y="91010"/>
                  <a:pt x="244723" y="97208"/>
                </a:cubicBezTo>
                <a:cubicBezTo>
                  <a:pt x="247352" y="103406"/>
                  <a:pt x="247728" y="108852"/>
                  <a:pt x="245850" y="113547"/>
                </a:cubicBezTo>
                <a:cubicBezTo>
                  <a:pt x="243783" y="117115"/>
                  <a:pt x="243596" y="119604"/>
                  <a:pt x="245286" y="121013"/>
                </a:cubicBezTo>
                <a:cubicBezTo>
                  <a:pt x="246976" y="122421"/>
                  <a:pt x="249793" y="122468"/>
                  <a:pt x="253737" y="121153"/>
                </a:cubicBezTo>
                <a:cubicBezTo>
                  <a:pt x="256179" y="120402"/>
                  <a:pt x="257400" y="117022"/>
                  <a:pt x="257400" y="111012"/>
                </a:cubicBezTo>
                <a:cubicBezTo>
                  <a:pt x="257400" y="105002"/>
                  <a:pt x="257400" y="101528"/>
                  <a:pt x="257400" y="100589"/>
                </a:cubicBezTo>
                <a:cubicBezTo>
                  <a:pt x="256461" y="94954"/>
                  <a:pt x="255193" y="90259"/>
                  <a:pt x="253596" y="86503"/>
                </a:cubicBezTo>
                <a:cubicBezTo>
                  <a:pt x="252000" y="82747"/>
                  <a:pt x="250028" y="79883"/>
                  <a:pt x="247681" y="77911"/>
                </a:cubicBezTo>
                <a:cubicBezTo>
                  <a:pt x="245333" y="75939"/>
                  <a:pt x="243126" y="74530"/>
                  <a:pt x="241061" y="73685"/>
                </a:cubicBezTo>
                <a:cubicBezTo>
                  <a:pt x="238995" y="72840"/>
                  <a:pt x="236459" y="72136"/>
                  <a:pt x="233455" y="71572"/>
                </a:cubicBezTo>
                <a:close/>
                <a:moveTo>
                  <a:pt x="205002" y="18"/>
                </a:moveTo>
                <a:cubicBezTo>
                  <a:pt x="214955" y="-170"/>
                  <a:pt x="224909" y="1098"/>
                  <a:pt x="234863" y="3821"/>
                </a:cubicBezTo>
                <a:cubicBezTo>
                  <a:pt x="244816" y="6544"/>
                  <a:pt x="253174" y="10441"/>
                  <a:pt x="259935" y="15512"/>
                </a:cubicBezTo>
                <a:cubicBezTo>
                  <a:pt x="270640" y="23400"/>
                  <a:pt x="279232" y="34809"/>
                  <a:pt x="285712" y="49740"/>
                </a:cubicBezTo>
                <a:cubicBezTo>
                  <a:pt x="292191" y="64670"/>
                  <a:pt x="294961" y="78521"/>
                  <a:pt x="294022" y="91292"/>
                </a:cubicBezTo>
                <a:cubicBezTo>
                  <a:pt x="293083" y="109134"/>
                  <a:pt x="295900" y="129229"/>
                  <a:pt x="302473" y="151578"/>
                </a:cubicBezTo>
                <a:cubicBezTo>
                  <a:pt x="308858" y="172800"/>
                  <a:pt x="321348" y="193271"/>
                  <a:pt x="339941" y="212991"/>
                </a:cubicBezTo>
                <a:cubicBezTo>
                  <a:pt x="350270" y="224072"/>
                  <a:pt x="359614" y="239378"/>
                  <a:pt x="367971" y="258910"/>
                </a:cubicBezTo>
                <a:cubicBezTo>
                  <a:pt x="376328" y="278442"/>
                  <a:pt x="381916" y="296377"/>
                  <a:pt x="384733" y="312717"/>
                </a:cubicBezTo>
                <a:cubicBezTo>
                  <a:pt x="386235" y="321919"/>
                  <a:pt x="386705" y="329854"/>
                  <a:pt x="386141" y="336521"/>
                </a:cubicBezTo>
                <a:cubicBezTo>
                  <a:pt x="385578" y="343188"/>
                  <a:pt x="384451" y="348400"/>
                  <a:pt x="382761" y="352156"/>
                </a:cubicBezTo>
                <a:cubicBezTo>
                  <a:pt x="381070" y="355912"/>
                  <a:pt x="379192" y="357978"/>
                  <a:pt x="377127" y="358354"/>
                </a:cubicBezTo>
                <a:cubicBezTo>
                  <a:pt x="375249" y="358729"/>
                  <a:pt x="373042" y="360513"/>
                  <a:pt x="370507" y="363706"/>
                </a:cubicBezTo>
                <a:cubicBezTo>
                  <a:pt x="367971" y="366899"/>
                  <a:pt x="365436" y="370232"/>
                  <a:pt x="362901" y="373707"/>
                </a:cubicBezTo>
                <a:cubicBezTo>
                  <a:pt x="360365" y="377181"/>
                  <a:pt x="356562" y="380327"/>
                  <a:pt x="351491" y="383144"/>
                </a:cubicBezTo>
                <a:cubicBezTo>
                  <a:pt x="346420" y="385961"/>
                  <a:pt x="340692" y="387276"/>
                  <a:pt x="334307" y="387088"/>
                </a:cubicBezTo>
                <a:cubicBezTo>
                  <a:pt x="330926" y="386900"/>
                  <a:pt x="327968" y="386431"/>
                  <a:pt x="325433" y="385680"/>
                </a:cubicBezTo>
                <a:cubicBezTo>
                  <a:pt x="322897" y="384928"/>
                  <a:pt x="320785" y="383661"/>
                  <a:pt x="319094" y="381876"/>
                </a:cubicBezTo>
                <a:cubicBezTo>
                  <a:pt x="317404" y="380092"/>
                  <a:pt x="316136" y="378637"/>
                  <a:pt x="315292" y="377510"/>
                </a:cubicBezTo>
                <a:cubicBezTo>
                  <a:pt x="314446" y="376383"/>
                  <a:pt x="313366" y="374458"/>
                  <a:pt x="312051" y="371735"/>
                </a:cubicBezTo>
                <a:cubicBezTo>
                  <a:pt x="310737" y="369012"/>
                  <a:pt x="309892" y="367180"/>
                  <a:pt x="309516" y="366242"/>
                </a:cubicBezTo>
                <a:cubicBezTo>
                  <a:pt x="305385" y="359293"/>
                  <a:pt x="301534" y="356476"/>
                  <a:pt x="297966" y="357790"/>
                </a:cubicBezTo>
                <a:cubicBezTo>
                  <a:pt x="294397" y="359105"/>
                  <a:pt x="291769" y="363706"/>
                  <a:pt x="290078" y="371594"/>
                </a:cubicBezTo>
                <a:cubicBezTo>
                  <a:pt x="288388" y="379482"/>
                  <a:pt x="289045" y="388590"/>
                  <a:pt x="292050" y="398920"/>
                </a:cubicBezTo>
                <a:cubicBezTo>
                  <a:pt x="295806" y="412067"/>
                  <a:pt x="295900" y="430378"/>
                  <a:pt x="292332" y="453853"/>
                </a:cubicBezTo>
                <a:cubicBezTo>
                  <a:pt x="290453" y="466061"/>
                  <a:pt x="292144" y="475498"/>
                  <a:pt x="297402" y="482165"/>
                </a:cubicBezTo>
                <a:cubicBezTo>
                  <a:pt x="302661" y="488832"/>
                  <a:pt x="309516" y="491931"/>
                  <a:pt x="317968" y="491462"/>
                </a:cubicBezTo>
                <a:cubicBezTo>
                  <a:pt x="326419" y="490992"/>
                  <a:pt x="334401" y="487659"/>
                  <a:pt x="341913" y="481461"/>
                </a:cubicBezTo>
                <a:cubicBezTo>
                  <a:pt x="352993" y="472258"/>
                  <a:pt x="361398" y="466014"/>
                  <a:pt x="367126" y="462727"/>
                </a:cubicBezTo>
                <a:cubicBezTo>
                  <a:pt x="372854" y="459441"/>
                  <a:pt x="382573" y="455450"/>
                  <a:pt x="396283" y="450755"/>
                </a:cubicBezTo>
                <a:cubicBezTo>
                  <a:pt x="406237" y="447374"/>
                  <a:pt x="413467" y="443947"/>
                  <a:pt x="417975" y="440472"/>
                </a:cubicBezTo>
                <a:cubicBezTo>
                  <a:pt x="422482" y="436998"/>
                  <a:pt x="424219" y="433758"/>
                  <a:pt x="423186" y="430753"/>
                </a:cubicBezTo>
                <a:cubicBezTo>
                  <a:pt x="422153" y="427748"/>
                  <a:pt x="419806" y="425072"/>
                  <a:pt x="416144" y="422725"/>
                </a:cubicBezTo>
                <a:cubicBezTo>
                  <a:pt x="412481" y="420377"/>
                  <a:pt x="407645" y="418170"/>
                  <a:pt x="401636" y="416104"/>
                </a:cubicBezTo>
                <a:cubicBezTo>
                  <a:pt x="395438" y="414038"/>
                  <a:pt x="390790" y="409531"/>
                  <a:pt x="387691" y="402582"/>
                </a:cubicBezTo>
                <a:cubicBezTo>
                  <a:pt x="384592" y="395633"/>
                  <a:pt x="383184" y="388825"/>
                  <a:pt x="383465" y="382158"/>
                </a:cubicBezTo>
                <a:cubicBezTo>
                  <a:pt x="383747" y="375491"/>
                  <a:pt x="385202" y="371031"/>
                  <a:pt x="387832" y="368777"/>
                </a:cubicBezTo>
                <a:cubicBezTo>
                  <a:pt x="388019" y="374599"/>
                  <a:pt x="388770" y="379904"/>
                  <a:pt x="390085" y="384694"/>
                </a:cubicBezTo>
                <a:cubicBezTo>
                  <a:pt x="391400" y="389483"/>
                  <a:pt x="392762" y="393286"/>
                  <a:pt x="394170" y="396103"/>
                </a:cubicBezTo>
                <a:cubicBezTo>
                  <a:pt x="395578" y="398920"/>
                  <a:pt x="397504" y="401596"/>
                  <a:pt x="399945" y="404132"/>
                </a:cubicBezTo>
                <a:cubicBezTo>
                  <a:pt x="402387" y="406667"/>
                  <a:pt x="404359" y="408451"/>
                  <a:pt x="405861" y="409484"/>
                </a:cubicBezTo>
                <a:cubicBezTo>
                  <a:pt x="407364" y="410517"/>
                  <a:pt x="409383" y="411738"/>
                  <a:pt x="411918" y="413146"/>
                </a:cubicBezTo>
                <a:cubicBezTo>
                  <a:pt x="414453" y="414555"/>
                  <a:pt x="416003" y="415447"/>
                  <a:pt x="416566" y="415823"/>
                </a:cubicBezTo>
                <a:cubicBezTo>
                  <a:pt x="420322" y="418076"/>
                  <a:pt x="423233" y="420377"/>
                  <a:pt x="425299" y="422725"/>
                </a:cubicBezTo>
                <a:cubicBezTo>
                  <a:pt x="427365" y="425072"/>
                  <a:pt x="428492" y="427326"/>
                  <a:pt x="428680" y="429486"/>
                </a:cubicBezTo>
                <a:cubicBezTo>
                  <a:pt x="428867" y="431645"/>
                  <a:pt x="428633" y="433758"/>
                  <a:pt x="427976" y="435824"/>
                </a:cubicBezTo>
                <a:cubicBezTo>
                  <a:pt x="427318" y="437890"/>
                  <a:pt x="425863" y="439956"/>
                  <a:pt x="423609" y="442022"/>
                </a:cubicBezTo>
                <a:cubicBezTo>
                  <a:pt x="421355" y="444088"/>
                  <a:pt x="419149" y="445919"/>
                  <a:pt x="416988" y="447515"/>
                </a:cubicBezTo>
                <a:cubicBezTo>
                  <a:pt x="414829" y="449111"/>
                  <a:pt x="412011" y="450849"/>
                  <a:pt x="408538" y="452727"/>
                </a:cubicBezTo>
                <a:cubicBezTo>
                  <a:pt x="405063" y="454605"/>
                  <a:pt x="402105" y="456154"/>
                  <a:pt x="399664" y="457375"/>
                </a:cubicBezTo>
                <a:cubicBezTo>
                  <a:pt x="397222" y="458596"/>
                  <a:pt x="394217" y="460051"/>
                  <a:pt x="390649" y="461741"/>
                </a:cubicBezTo>
                <a:cubicBezTo>
                  <a:pt x="387080" y="463432"/>
                  <a:pt x="384545" y="464653"/>
                  <a:pt x="383043" y="465404"/>
                </a:cubicBezTo>
                <a:cubicBezTo>
                  <a:pt x="375906" y="468972"/>
                  <a:pt x="367877" y="474230"/>
                  <a:pt x="358957" y="481179"/>
                </a:cubicBezTo>
                <a:cubicBezTo>
                  <a:pt x="350035" y="488128"/>
                  <a:pt x="342946" y="494138"/>
                  <a:pt x="337687" y="499209"/>
                </a:cubicBezTo>
                <a:cubicBezTo>
                  <a:pt x="334494" y="502214"/>
                  <a:pt x="328109" y="504045"/>
                  <a:pt x="318531" y="504702"/>
                </a:cubicBezTo>
                <a:cubicBezTo>
                  <a:pt x="308953" y="505360"/>
                  <a:pt x="300595" y="503998"/>
                  <a:pt x="293459" y="500618"/>
                </a:cubicBezTo>
                <a:cubicBezTo>
                  <a:pt x="290078" y="498927"/>
                  <a:pt x="287308" y="496720"/>
                  <a:pt x="285148" y="493997"/>
                </a:cubicBezTo>
                <a:cubicBezTo>
                  <a:pt x="282988" y="491274"/>
                  <a:pt x="281439" y="488880"/>
                  <a:pt x="280500" y="486814"/>
                </a:cubicBezTo>
                <a:cubicBezTo>
                  <a:pt x="279561" y="484748"/>
                  <a:pt x="277495" y="482917"/>
                  <a:pt x="274302" y="481320"/>
                </a:cubicBezTo>
                <a:cubicBezTo>
                  <a:pt x="271109" y="479724"/>
                  <a:pt x="266696" y="478832"/>
                  <a:pt x="261062" y="478644"/>
                </a:cubicBezTo>
                <a:cubicBezTo>
                  <a:pt x="252799" y="478456"/>
                  <a:pt x="240591" y="478362"/>
                  <a:pt x="224440" y="478362"/>
                </a:cubicBezTo>
                <a:cubicBezTo>
                  <a:pt x="220871" y="478362"/>
                  <a:pt x="215519" y="478503"/>
                  <a:pt x="208382" y="478785"/>
                </a:cubicBezTo>
                <a:cubicBezTo>
                  <a:pt x="201245" y="479066"/>
                  <a:pt x="195799" y="479301"/>
                  <a:pt x="192043" y="479489"/>
                </a:cubicBezTo>
                <a:cubicBezTo>
                  <a:pt x="183779" y="479677"/>
                  <a:pt x="176314" y="481086"/>
                  <a:pt x="169647" y="483715"/>
                </a:cubicBezTo>
                <a:cubicBezTo>
                  <a:pt x="162980" y="486344"/>
                  <a:pt x="157956" y="489161"/>
                  <a:pt x="154576" y="492166"/>
                </a:cubicBezTo>
                <a:cubicBezTo>
                  <a:pt x="151195" y="495171"/>
                  <a:pt x="147110" y="497847"/>
                  <a:pt x="142321" y="500195"/>
                </a:cubicBezTo>
                <a:cubicBezTo>
                  <a:pt x="137532" y="502542"/>
                  <a:pt x="132508" y="503622"/>
                  <a:pt x="127249" y="503434"/>
                </a:cubicBezTo>
                <a:cubicBezTo>
                  <a:pt x="121803" y="503247"/>
                  <a:pt x="111380" y="500336"/>
                  <a:pt x="95980" y="494702"/>
                </a:cubicBezTo>
                <a:cubicBezTo>
                  <a:pt x="80580" y="489067"/>
                  <a:pt x="66869" y="485029"/>
                  <a:pt x="54850" y="482588"/>
                </a:cubicBezTo>
                <a:cubicBezTo>
                  <a:pt x="51282" y="481837"/>
                  <a:pt x="46493" y="480945"/>
                  <a:pt x="40483" y="479912"/>
                </a:cubicBezTo>
                <a:cubicBezTo>
                  <a:pt x="34473" y="478879"/>
                  <a:pt x="29778" y="478034"/>
                  <a:pt x="26397" y="477376"/>
                </a:cubicBezTo>
                <a:cubicBezTo>
                  <a:pt x="23017" y="476719"/>
                  <a:pt x="19307" y="475827"/>
                  <a:pt x="15270" y="474700"/>
                </a:cubicBezTo>
                <a:cubicBezTo>
                  <a:pt x="11231" y="473573"/>
                  <a:pt x="8086" y="472212"/>
                  <a:pt x="5832" y="470615"/>
                </a:cubicBezTo>
                <a:cubicBezTo>
                  <a:pt x="3579" y="469019"/>
                  <a:pt x="1982" y="467188"/>
                  <a:pt x="1043" y="465122"/>
                </a:cubicBezTo>
                <a:cubicBezTo>
                  <a:pt x="-835" y="460802"/>
                  <a:pt x="-178" y="454558"/>
                  <a:pt x="3015" y="446388"/>
                </a:cubicBezTo>
                <a:cubicBezTo>
                  <a:pt x="6208" y="438219"/>
                  <a:pt x="7898" y="433101"/>
                  <a:pt x="8086" y="431035"/>
                </a:cubicBezTo>
                <a:cubicBezTo>
                  <a:pt x="8274" y="428030"/>
                  <a:pt x="7898" y="424274"/>
                  <a:pt x="6959" y="419767"/>
                </a:cubicBezTo>
                <a:cubicBezTo>
                  <a:pt x="6020" y="415259"/>
                  <a:pt x="5081" y="411268"/>
                  <a:pt x="4142" y="407794"/>
                </a:cubicBezTo>
                <a:cubicBezTo>
                  <a:pt x="3203" y="404319"/>
                  <a:pt x="2781" y="400892"/>
                  <a:pt x="2874" y="397511"/>
                </a:cubicBezTo>
                <a:cubicBezTo>
                  <a:pt x="2968" y="394131"/>
                  <a:pt x="3954" y="391596"/>
                  <a:pt x="5832" y="389905"/>
                </a:cubicBezTo>
                <a:cubicBezTo>
                  <a:pt x="8462" y="387652"/>
                  <a:pt x="13814" y="386337"/>
                  <a:pt x="21890" y="385961"/>
                </a:cubicBezTo>
                <a:cubicBezTo>
                  <a:pt x="29965" y="385585"/>
                  <a:pt x="35599" y="384459"/>
                  <a:pt x="38793" y="382581"/>
                </a:cubicBezTo>
                <a:lnTo>
                  <a:pt x="49346" y="373786"/>
                </a:lnTo>
                <a:lnTo>
                  <a:pt x="44990" y="388215"/>
                </a:lnTo>
                <a:cubicBezTo>
                  <a:pt x="38980" y="391971"/>
                  <a:pt x="31186" y="393379"/>
                  <a:pt x="21608" y="392441"/>
                </a:cubicBezTo>
                <a:cubicBezTo>
                  <a:pt x="15223" y="391877"/>
                  <a:pt x="11185" y="392816"/>
                  <a:pt x="9494" y="395258"/>
                </a:cubicBezTo>
                <a:cubicBezTo>
                  <a:pt x="7053" y="398075"/>
                  <a:pt x="7523" y="403428"/>
                  <a:pt x="10903" y="411315"/>
                </a:cubicBezTo>
                <a:cubicBezTo>
                  <a:pt x="11279" y="412442"/>
                  <a:pt x="12030" y="414132"/>
                  <a:pt x="13157" y="416386"/>
                </a:cubicBezTo>
                <a:cubicBezTo>
                  <a:pt x="14283" y="418640"/>
                  <a:pt x="15082" y="420330"/>
                  <a:pt x="15552" y="421457"/>
                </a:cubicBezTo>
                <a:cubicBezTo>
                  <a:pt x="16020" y="422584"/>
                  <a:pt x="16443" y="424180"/>
                  <a:pt x="16819" y="426246"/>
                </a:cubicBezTo>
                <a:cubicBezTo>
                  <a:pt x="17195" y="428312"/>
                  <a:pt x="17288" y="430378"/>
                  <a:pt x="17101" y="432443"/>
                </a:cubicBezTo>
                <a:cubicBezTo>
                  <a:pt x="17101" y="435261"/>
                  <a:pt x="15504" y="439862"/>
                  <a:pt x="12312" y="446247"/>
                </a:cubicBezTo>
                <a:cubicBezTo>
                  <a:pt x="9119" y="452633"/>
                  <a:pt x="7804" y="457140"/>
                  <a:pt x="8368" y="459769"/>
                </a:cubicBezTo>
                <a:cubicBezTo>
                  <a:pt x="8931" y="462962"/>
                  <a:pt x="12406" y="465404"/>
                  <a:pt x="18791" y="467094"/>
                </a:cubicBezTo>
                <a:cubicBezTo>
                  <a:pt x="22547" y="468221"/>
                  <a:pt x="30482" y="469958"/>
                  <a:pt x="42595" y="472306"/>
                </a:cubicBezTo>
                <a:cubicBezTo>
                  <a:pt x="54709" y="474653"/>
                  <a:pt x="64052" y="476578"/>
                  <a:pt x="70626" y="478081"/>
                </a:cubicBezTo>
                <a:cubicBezTo>
                  <a:pt x="75133" y="479207"/>
                  <a:pt x="82082" y="481273"/>
                  <a:pt x="91472" y="484278"/>
                </a:cubicBezTo>
                <a:cubicBezTo>
                  <a:pt x="100863" y="487283"/>
                  <a:pt x="108610" y="489443"/>
                  <a:pt x="114713" y="490758"/>
                </a:cubicBezTo>
                <a:cubicBezTo>
                  <a:pt x="120817" y="492072"/>
                  <a:pt x="126029" y="492448"/>
                  <a:pt x="130348" y="491884"/>
                </a:cubicBezTo>
                <a:cubicBezTo>
                  <a:pt x="138424" y="490758"/>
                  <a:pt x="144481" y="488128"/>
                  <a:pt x="148519" y="483996"/>
                </a:cubicBezTo>
                <a:cubicBezTo>
                  <a:pt x="152557" y="479865"/>
                  <a:pt x="154716" y="475357"/>
                  <a:pt x="154998" y="470475"/>
                </a:cubicBezTo>
                <a:cubicBezTo>
                  <a:pt x="155279" y="465591"/>
                  <a:pt x="154576" y="460098"/>
                  <a:pt x="152885" y="453994"/>
                </a:cubicBezTo>
                <a:cubicBezTo>
                  <a:pt x="151195" y="447891"/>
                  <a:pt x="149411" y="443008"/>
                  <a:pt x="147533" y="439345"/>
                </a:cubicBezTo>
                <a:cubicBezTo>
                  <a:pt x="145654" y="435683"/>
                  <a:pt x="143776" y="432256"/>
                  <a:pt x="141899" y="429063"/>
                </a:cubicBezTo>
                <a:cubicBezTo>
                  <a:pt x="119174" y="393379"/>
                  <a:pt x="103304" y="370655"/>
                  <a:pt x="94290" y="360889"/>
                </a:cubicBezTo>
                <a:cubicBezTo>
                  <a:pt x="81518" y="346991"/>
                  <a:pt x="70908" y="343235"/>
                  <a:pt x="62456" y="349620"/>
                </a:cubicBezTo>
                <a:cubicBezTo>
                  <a:pt x="60390" y="351311"/>
                  <a:pt x="58982" y="349902"/>
                  <a:pt x="58231" y="345395"/>
                </a:cubicBezTo>
                <a:cubicBezTo>
                  <a:pt x="57667" y="342390"/>
                  <a:pt x="57479" y="338822"/>
                  <a:pt x="57667" y="334690"/>
                </a:cubicBezTo>
                <a:cubicBezTo>
                  <a:pt x="57855" y="329244"/>
                  <a:pt x="58794" y="324360"/>
                  <a:pt x="60484" y="320041"/>
                </a:cubicBezTo>
                <a:cubicBezTo>
                  <a:pt x="62174" y="315721"/>
                  <a:pt x="64428" y="311308"/>
                  <a:pt x="67245" y="306801"/>
                </a:cubicBezTo>
                <a:cubicBezTo>
                  <a:pt x="70063" y="302293"/>
                  <a:pt x="72128" y="298349"/>
                  <a:pt x="73443" y="294969"/>
                </a:cubicBezTo>
                <a:cubicBezTo>
                  <a:pt x="74945" y="291025"/>
                  <a:pt x="77434" y="284264"/>
                  <a:pt x="80908" y="274686"/>
                </a:cubicBezTo>
                <a:cubicBezTo>
                  <a:pt x="84383" y="265107"/>
                  <a:pt x="87153" y="257783"/>
                  <a:pt x="89219" y="252712"/>
                </a:cubicBezTo>
                <a:cubicBezTo>
                  <a:pt x="91285" y="247642"/>
                  <a:pt x="94102" y="241913"/>
                  <a:pt x="97670" y="235528"/>
                </a:cubicBezTo>
                <a:cubicBezTo>
                  <a:pt x="101238" y="229142"/>
                  <a:pt x="104900" y="224072"/>
                  <a:pt x="108657" y="220316"/>
                </a:cubicBezTo>
                <a:cubicBezTo>
                  <a:pt x="129315" y="193459"/>
                  <a:pt x="140959" y="175148"/>
                  <a:pt x="143589" y="165382"/>
                </a:cubicBezTo>
                <a:cubicBezTo>
                  <a:pt x="141335" y="144348"/>
                  <a:pt x="139833" y="115237"/>
                  <a:pt x="139081" y="78052"/>
                </a:cubicBezTo>
                <a:cubicBezTo>
                  <a:pt x="138705" y="61149"/>
                  <a:pt x="140959" y="46923"/>
                  <a:pt x="145842" y="35373"/>
                </a:cubicBezTo>
                <a:cubicBezTo>
                  <a:pt x="150725" y="23823"/>
                  <a:pt x="160679" y="14010"/>
                  <a:pt x="175704" y="5934"/>
                </a:cubicBezTo>
                <a:cubicBezTo>
                  <a:pt x="183028" y="1990"/>
                  <a:pt x="192794" y="18"/>
                  <a:pt x="205002" y="18"/>
                </a:cubicBezTo>
                <a:close/>
              </a:path>
            </a:pathLst>
          </a:custGeom>
          <a:solidFill>
            <a:srgbClr val="06657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Calibri"/>
              <a:buNone/>
              <a:tabLst/>
              <a:defRPr/>
            </a:pPr>
            <a:endParaRPr kumimoji="0" sz="13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8" name="Google Shape;660;p21">
            <a:extLst>
              <a:ext uri="{FF2B5EF4-FFF2-40B4-BE49-F238E27FC236}">
                <a16:creationId xmlns:a16="http://schemas.microsoft.com/office/drawing/2014/main" id="{2378314A-4E2D-4C3E-BE1D-6CFC94278200}"/>
              </a:ext>
            </a:extLst>
          </p:cNvPr>
          <p:cNvSpPr/>
          <p:nvPr/>
        </p:nvSpPr>
        <p:spPr>
          <a:xfrm>
            <a:off x="7461929" y="3304489"/>
            <a:ext cx="210026" cy="268449"/>
          </a:xfrm>
          <a:custGeom>
            <a:avLst/>
            <a:gdLst/>
            <a:ahLst/>
            <a:cxnLst/>
            <a:rect l="l" t="t" r="r" b="b"/>
            <a:pathLst>
              <a:path w="394958" h="504825" extrusionOk="0">
                <a:moveTo>
                  <a:pt x="181141" y="0"/>
                </a:moveTo>
                <a:cubicBezTo>
                  <a:pt x="194851" y="4695"/>
                  <a:pt x="206823" y="10470"/>
                  <a:pt x="217059" y="17325"/>
                </a:cubicBezTo>
                <a:cubicBezTo>
                  <a:pt x="227294" y="24180"/>
                  <a:pt x="235229" y="31364"/>
                  <a:pt x="240863" y="38876"/>
                </a:cubicBezTo>
                <a:cubicBezTo>
                  <a:pt x="246498" y="46388"/>
                  <a:pt x="251005" y="54370"/>
                  <a:pt x="254385" y="62821"/>
                </a:cubicBezTo>
                <a:cubicBezTo>
                  <a:pt x="257767" y="71273"/>
                  <a:pt x="259690" y="79630"/>
                  <a:pt x="260160" y="87894"/>
                </a:cubicBezTo>
                <a:cubicBezTo>
                  <a:pt x="260630" y="96157"/>
                  <a:pt x="260583" y="104186"/>
                  <a:pt x="260020" y="111980"/>
                </a:cubicBezTo>
                <a:cubicBezTo>
                  <a:pt x="259456" y="119774"/>
                  <a:pt x="258235" y="126957"/>
                  <a:pt x="256357" y="133531"/>
                </a:cubicBezTo>
                <a:cubicBezTo>
                  <a:pt x="254479" y="140104"/>
                  <a:pt x="252695" y="145926"/>
                  <a:pt x="251005" y="150997"/>
                </a:cubicBezTo>
                <a:cubicBezTo>
                  <a:pt x="249315" y="156068"/>
                  <a:pt x="247718" y="160012"/>
                  <a:pt x="246216" y="162829"/>
                </a:cubicBezTo>
                <a:lnTo>
                  <a:pt x="244244" y="167054"/>
                </a:lnTo>
                <a:cubicBezTo>
                  <a:pt x="244432" y="167993"/>
                  <a:pt x="244526" y="172735"/>
                  <a:pt x="244526" y="181281"/>
                </a:cubicBezTo>
                <a:cubicBezTo>
                  <a:pt x="244526" y="189826"/>
                  <a:pt x="244432" y="196540"/>
                  <a:pt x="244244" y="201423"/>
                </a:cubicBezTo>
                <a:cubicBezTo>
                  <a:pt x="244807" y="200108"/>
                  <a:pt x="245746" y="198371"/>
                  <a:pt x="247061" y="196211"/>
                </a:cubicBezTo>
                <a:cubicBezTo>
                  <a:pt x="248376" y="194051"/>
                  <a:pt x="251239" y="190014"/>
                  <a:pt x="255653" y="184098"/>
                </a:cubicBezTo>
                <a:cubicBezTo>
                  <a:pt x="260066" y="178182"/>
                  <a:pt x="264809" y="172735"/>
                  <a:pt x="269880" y="167758"/>
                </a:cubicBezTo>
                <a:cubicBezTo>
                  <a:pt x="274950" y="162782"/>
                  <a:pt x="281618" y="157570"/>
                  <a:pt x="289881" y="152124"/>
                </a:cubicBezTo>
                <a:cubicBezTo>
                  <a:pt x="298145" y="146677"/>
                  <a:pt x="306738" y="142499"/>
                  <a:pt x="315657" y="139587"/>
                </a:cubicBezTo>
                <a:cubicBezTo>
                  <a:pt x="324579" y="136677"/>
                  <a:pt x="335095" y="135315"/>
                  <a:pt x="347210" y="135503"/>
                </a:cubicBezTo>
                <a:cubicBezTo>
                  <a:pt x="359323" y="135691"/>
                  <a:pt x="371765" y="137944"/>
                  <a:pt x="384536" y="142264"/>
                </a:cubicBezTo>
                <a:cubicBezTo>
                  <a:pt x="384160" y="156913"/>
                  <a:pt x="382141" y="170200"/>
                  <a:pt x="378478" y="182126"/>
                </a:cubicBezTo>
                <a:cubicBezTo>
                  <a:pt x="374817" y="194051"/>
                  <a:pt x="370122" y="203864"/>
                  <a:pt x="364393" y="211564"/>
                </a:cubicBezTo>
                <a:cubicBezTo>
                  <a:pt x="358666" y="219265"/>
                  <a:pt x="352139" y="225979"/>
                  <a:pt x="344814" y="231707"/>
                </a:cubicBezTo>
                <a:cubicBezTo>
                  <a:pt x="337490" y="237435"/>
                  <a:pt x="329836" y="241708"/>
                  <a:pt x="321855" y="244525"/>
                </a:cubicBezTo>
                <a:cubicBezTo>
                  <a:pt x="313874" y="247342"/>
                  <a:pt x="305939" y="249595"/>
                  <a:pt x="298050" y="251286"/>
                </a:cubicBezTo>
                <a:cubicBezTo>
                  <a:pt x="290163" y="252976"/>
                  <a:pt x="282650" y="253868"/>
                  <a:pt x="275514" y="253962"/>
                </a:cubicBezTo>
                <a:cubicBezTo>
                  <a:pt x="268377" y="254056"/>
                  <a:pt x="262038" y="253962"/>
                  <a:pt x="256498" y="253680"/>
                </a:cubicBezTo>
                <a:cubicBezTo>
                  <a:pt x="250958" y="253399"/>
                  <a:pt x="246592" y="252976"/>
                  <a:pt x="243398" y="252413"/>
                </a:cubicBezTo>
                <a:lnTo>
                  <a:pt x="238610" y="251567"/>
                </a:lnTo>
                <a:cubicBezTo>
                  <a:pt x="234290" y="279175"/>
                  <a:pt x="227435" y="305750"/>
                  <a:pt x="218045" y="331291"/>
                </a:cubicBezTo>
                <a:cubicBezTo>
                  <a:pt x="219172" y="329977"/>
                  <a:pt x="220862" y="328239"/>
                  <a:pt x="223115" y="326080"/>
                </a:cubicBezTo>
                <a:cubicBezTo>
                  <a:pt x="225369" y="323920"/>
                  <a:pt x="230018" y="320070"/>
                  <a:pt x="237060" y="314530"/>
                </a:cubicBezTo>
                <a:cubicBezTo>
                  <a:pt x="244103" y="308990"/>
                  <a:pt x="251380" y="304059"/>
                  <a:pt x="258893" y="299740"/>
                </a:cubicBezTo>
                <a:cubicBezTo>
                  <a:pt x="266405" y="295420"/>
                  <a:pt x="275748" y="291476"/>
                  <a:pt x="286923" y="287908"/>
                </a:cubicBezTo>
                <a:cubicBezTo>
                  <a:pt x="298097" y="284340"/>
                  <a:pt x="309131" y="282462"/>
                  <a:pt x="320023" y="282274"/>
                </a:cubicBezTo>
                <a:cubicBezTo>
                  <a:pt x="330917" y="282086"/>
                  <a:pt x="343031" y="284293"/>
                  <a:pt x="356365" y="288894"/>
                </a:cubicBezTo>
                <a:cubicBezTo>
                  <a:pt x="369699" y="293495"/>
                  <a:pt x="382564" y="300773"/>
                  <a:pt x="394958" y="310727"/>
                </a:cubicBezTo>
                <a:cubicBezTo>
                  <a:pt x="388949" y="325751"/>
                  <a:pt x="381812" y="338710"/>
                  <a:pt x="373549" y="349603"/>
                </a:cubicBezTo>
                <a:cubicBezTo>
                  <a:pt x="365286" y="360495"/>
                  <a:pt x="356740" y="368806"/>
                  <a:pt x="347913" y="374534"/>
                </a:cubicBezTo>
                <a:cubicBezTo>
                  <a:pt x="339086" y="380262"/>
                  <a:pt x="329790" y="384629"/>
                  <a:pt x="320023" y="387633"/>
                </a:cubicBezTo>
                <a:cubicBezTo>
                  <a:pt x="310258" y="390639"/>
                  <a:pt x="300727" y="392000"/>
                  <a:pt x="291430" y="391718"/>
                </a:cubicBezTo>
                <a:cubicBezTo>
                  <a:pt x="282134" y="391437"/>
                  <a:pt x="273072" y="390639"/>
                  <a:pt x="264246" y="389324"/>
                </a:cubicBezTo>
                <a:cubicBezTo>
                  <a:pt x="255419" y="388009"/>
                  <a:pt x="247296" y="385943"/>
                  <a:pt x="239877" y="383126"/>
                </a:cubicBezTo>
                <a:cubicBezTo>
                  <a:pt x="232460" y="380309"/>
                  <a:pt x="225933" y="377727"/>
                  <a:pt x="220299" y="375379"/>
                </a:cubicBezTo>
                <a:cubicBezTo>
                  <a:pt x="214665" y="373031"/>
                  <a:pt x="210345" y="370919"/>
                  <a:pt x="207340" y="369041"/>
                </a:cubicBezTo>
                <a:lnTo>
                  <a:pt x="202551" y="366223"/>
                </a:lnTo>
                <a:cubicBezTo>
                  <a:pt x="181329" y="409043"/>
                  <a:pt x="154143" y="442802"/>
                  <a:pt x="120996" y="467498"/>
                </a:cubicBezTo>
                <a:cubicBezTo>
                  <a:pt x="87848" y="492195"/>
                  <a:pt x="51742" y="504637"/>
                  <a:pt x="12678" y="504825"/>
                </a:cubicBezTo>
                <a:cubicBezTo>
                  <a:pt x="9109" y="504825"/>
                  <a:pt x="6105" y="503604"/>
                  <a:pt x="3663" y="501163"/>
                </a:cubicBezTo>
                <a:cubicBezTo>
                  <a:pt x="1221" y="498721"/>
                  <a:pt x="0" y="495716"/>
                  <a:pt x="0" y="492148"/>
                </a:cubicBezTo>
                <a:cubicBezTo>
                  <a:pt x="0" y="488580"/>
                  <a:pt x="1221" y="485622"/>
                  <a:pt x="3663" y="483274"/>
                </a:cubicBezTo>
                <a:cubicBezTo>
                  <a:pt x="6105" y="480927"/>
                  <a:pt x="9109" y="479753"/>
                  <a:pt x="12678" y="479753"/>
                </a:cubicBezTo>
                <a:cubicBezTo>
                  <a:pt x="45168" y="479565"/>
                  <a:pt x="75452" y="469470"/>
                  <a:pt x="103530" y="449469"/>
                </a:cubicBezTo>
                <a:cubicBezTo>
                  <a:pt x="131607" y="429467"/>
                  <a:pt x="155223" y="401813"/>
                  <a:pt x="174379" y="366505"/>
                </a:cubicBezTo>
                <a:cubicBezTo>
                  <a:pt x="167619" y="369135"/>
                  <a:pt x="160858" y="371294"/>
                  <a:pt x="154096" y="372985"/>
                </a:cubicBezTo>
                <a:cubicBezTo>
                  <a:pt x="147336" y="374675"/>
                  <a:pt x="139541" y="375896"/>
                  <a:pt x="130715" y="376647"/>
                </a:cubicBezTo>
                <a:cubicBezTo>
                  <a:pt x="121888" y="377398"/>
                  <a:pt x="113342" y="377163"/>
                  <a:pt x="105079" y="375942"/>
                </a:cubicBezTo>
                <a:cubicBezTo>
                  <a:pt x="96815" y="374722"/>
                  <a:pt x="88083" y="372045"/>
                  <a:pt x="78880" y="367914"/>
                </a:cubicBezTo>
                <a:cubicBezTo>
                  <a:pt x="69677" y="363782"/>
                  <a:pt x="61039" y="358242"/>
                  <a:pt x="52963" y="351293"/>
                </a:cubicBezTo>
                <a:cubicBezTo>
                  <a:pt x="44887" y="344344"/>
                  <a:pt x="36952" y="334954"/>
                  <a:pt x="29158" y="323122"/>
                </a:cubicBezTo>
                <a:cubicBezTo>
                  <a:pt x="21364" y="311290"/>
                  <a:pt x="14368" y="297580"/>
                  <a:pt x="8172" y="281992"/>
                </a:cubicBezTo>
                <a:cubicBezTo>
                  <a:pt x="29581" y="273165"/>
                  <a:pt x="49676" y="267813"/>
                  <a:pt x="68456" y="265935"/>
                </a:cubicBezTo>
                <a:cubicBezTo>
                  <a:pt x="87238" y="264056"/>
                  <a:pt x="102966" y="264761"/>
                  <a:pt x="115643" y="268047"/>
                </a:cubicBezTo>
                <a:cubicBezTo>
                  <a:pt x="128320" y="271334"/>
                  <a:pt x="140011" y="276640"/>
                  <a:pt x="150716" y="283964"/>
                </a:cubicBezTo>
                <a:cubicBezTo>
                  <a:pt x="161421" y="291289"/>
                  <a:pt x="169732" y="298519"/>
                  <a:pt x="175648" y="305656"/>
                </a:cubicBezTo>
                <a:cubicBezTo>
                  <a:pt x="181564" y="312793"/>
                  <a:pt x="186869" y="320493"/>
                  <a:pt x="191564" y="328756"/>
                </a:cubicBezTo>
                <a:cubicBezTo>
                  <a:pt x="201518" y="304153"/>
                  <a:pt x="208936" y="276827"/>
                  <a:pt x="213819" y="246778"/>
                </a:cubicBezTo>
                <a:cubicBezTo>
                  <a:pt x="212505" y="246966"/>
                  <a:pt x="210814" y="247201"/>
                  <a:pt x="208748" y="247483"/>
                </a:cubicBezTo>
                <a:cubicBezTo>
                  <a:pt x="206683" y="247764"/>
                  <a:pt x="202316" y="247999"/>
                  <a:pt x="195649" y="248187"/>
                </a:cubicBezTo>
                <a:cubicBezTo>
                  <a:pt x="188982" y="248375"/>
                  <a:pt x="182456" y="248328"/>
                  <a:pt x="176070" y="248046"/>
                </a:cubicBezTo>
                <a:cubicBezTo>
                  <a:pt x="169685" y="247764"/>
                  <a:pt x="162031" y="246825"/>
                  <a:pt x="153110" y="245229"/>
                </a:cubicBezTo>
                <a:cubicBezTo>
                  <a:pt x="144190" y="243633"/>
                  <a:pt x="135879" y="241473"/>
                  <a:pt x="128179" y="238750"/>
                </a:cubicBezTo>
                <a:cubicBezTo>
                  <a:pt x="120479" y="236026"/>
                  <a:pt x="112591" y="232035"/>
                  <a:pt x="104516" y="226777"/>
                </a:cubicBezTo>
                <a:cubicBezTo>
                  <a:pt x="96440" y="221518"/>
                  <a:pt x="89396" y="215415"/>
                  <a:pt x="83387" y="208466"/>
                </a:cubicBezTo>
                <a:cubicBezTo>
                  <a:pt x="77378" y="201517"/>
                  <a:pt x="72260" y="192643"/>
                  <a:pt x="68034" y="181844"/>
                </a:cubicBezTo>
                <a:cubicBezTo>
                  <a:pt x="63808" y="171045"/>
                  <a:pt x="61133" y="159073"/>
                  <a:pt x="60005" y="145926"/>
                </a:cubicBezTo>
                <a:cubicBezTo>
                  <a:pt x="73152" y="140667"/>
                  <a:pt x="85687" y="137240"/>
                  <a:pt x="97614" y="135644"/>
                </a:cubicBezTo>
                <a:cubicBezTo>
                  <a:pt x="109539" y="134047"/>
                  <a:pt x="120103" y="134141"/>
                  <a:pt x="129306" y="135925"/>
                </a:cubicBezTo>
                <a:cubicBezTo>
                  <a:pt x="138509" y="137709"/>
                  <a:pt x="147148" y="140526"/>
                  <a:pt x="155223" y="144377"/>
                </a:cubicBezTo>
                <a:cubicBezTo>
                  <a:pt x="163299" y="148227"/>
                  <a:pt x="170201" y="152922"/>
                  <a:pt x="175929" y="158462"/>
                </a:cubicBezTo>
                <a:cubicBezTo>
                  <a:pt x="181657" y="164003"/>
                  <a:pt x="186916" y="169731"/>
                  <a:pt x="191704" y="175647"/>
                </a:cubicBezTo>
                <a:cubicBezTo>
                  <a:pt x="196494" y="181563"/>
                  <a:pt x="200438" y="187478"/>
                  <a:pt x="203537" y="193394"/>
                </a:cubicBezTo>
                <a:cubicBezTo>
                  <a:pt x="206635" y="199310"/>
                  <a:pt x="209218" y="204569"/>
                  <a:pt x="211284" y="209170"/>
                </a:cubicBezTo>
                <a:cubicBezTo>
                  <a:pt x="213350" y="213771"/>
                  <a:pt x="214851" y="217480"/>
                  <a:pt x="215791" y="220297"/>
                </a:cubicBezTo>
                <a:lnTo>
                  <a:pt x="216917" y="224805"/>
                </a:lnTo>
                <a:cubicBezTo>
                  <a:pt x="219172" y="201892"/>
                  <a:pt x="220299" y="183581"/>
                  <a:pt x="220299" y="169871"/>
                </a:cubicBezTo>
                <a:cubicBezTo>
                  <a:pt x="218796" y="168745"/>
                  <a:pt x="216777" y="167242"/>
                  <a:pt x="214241" y="165364"/>
                </a:cubicBezTo>
                <a:cubicBezTo>
                  <a:pt x="211706" y="163486"/>
                  <a:pt x="207105" y="159307"/>
                  <a:pt x="200438" y="152828"/>
                </a:cubicBezTo>
                <a:cubicBezTo>
                  <a:pt x="193770" y="146349"/>
                  <a:pt x="187808" y="139634"/>
                  <a:pt x="182550" y="132686"/>
                </a:cubicBezTo>
                <a:cubicBezTo>
                  <a:pt x="177291" y="125737"/>
                  <a:pt x="172220" y="117004"/>
                  <a:pt x="167337" y="106487"/>
                </a:cubicBezTo>
                <a:cubicBezTo>
                  <a:pt x="162454" y="95969"/>
                  <a:pt x="159356" y="85405"/>
                  <a:pt x="158041" y="74794"/>
                </a:cubicBezTo>
                <a:cubicBezTo>
                  <a:pt x="156725" y="64183"/>
                  <a:pt x="157853" y="52257"/>
                  <a:pt x="161421" y="39017"/>
                </a:cubicBezTo>
                <a:cubicBezTo>
                  <a:pt x="164990" y="25777"/>
                  <a:pt x="171563" y="12771"/>
                  <a:pt x="181141" y="0"/>
                </a:cubicBezTo>
                <a:close/>
              </a:path>
            </a:pathLst>
          </a:custGeom>
          <a:solidFill>
            <a:srgbClr val="06657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Calibri"/>
              <a:buNone/>
              <a:tabLst/>
              <a:defRPr/>
            </a:pPr>
            <a:endParaRPr kumimoji="0" sz="13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9" name="Google Shape;661;p21">
            <a:extLst>
              <a:ext uri="{FF2B5EF4-FFF2-40B4-BE49-F238E27FC236}">
                <a16:creationId xmlns:a16="http://schemas.microsoft.com/office/drawing/2014/main" id="{AB47F962-EE74-4330-B095-911156235016}"/>
              </a:ext>
            </a:extLst>
          </p:cNvPr>
          <p:cNvSpPr/>
          <p:nvPr/>
        </p:nvSpPr>
        <p:spPr>
          <a:xfrm>
            <a:off x="11088523" y="3304488"/>
            <a:ext cx="249274" cy="249274"/>
          </a:xfrm>
          <a:custGeom>
            <a:avLst/>
            <a:gdLst/>
            <a:ahLst/>
            <a:cxnLst/>
            <a:rect l="l" t="t" r="r" b="b"/>
            <a:pathLst>
              <a:path w="468765" h="468766" extrusionOk="0">
                <a:moveTo>
                  <a:pt x="260019" y="0"/>
                </a:moveTo>
                <a:cubicBezTo>
                  <a:pt x="268845" y="0"/>
                  <a:pt x="276874" y="2582"/>
                  <a:pt x="284105" y="7747"/>
                </a:cubicBezTo>
                <a:cubicBezTo>
                  <a:pt x="291335" y="12912"/>
                  <a:pt x="296358" y="19626"/>
                  <a:pt x="299176" y="27889"/>
                </a:cubicBezTo>
                <a:lnTo>
                  <a:pt x="314106" y="73245"/>
                </a:lnTo>
                <a:lnTo>
                  <a:pt x="359744" y="57751"/>
                </a:lnTo>
                <a:cubicBezTo>
                  <a:pt x="363688" y="56624"/>
                  <a:pt x="367725" y="56060"/>
                  <a:pt x="371857" y="56060"/>
                </a:cubicBezTo>
                <a:cubicBezTo>
                  <a:pt x="383125" y="56060"/>
                  <a:pt x="392751" y="59769"/>
                  <a:pt x="400732" y="67188"/>
                </a:cubicBezTo>
                <a:cubicBezTo>
                  <a:pt x="408714" y="74606"/>
                  <a:pt x="412705" y="83856"/>
                  <a:pt x="412705" y="94936"/>
                </a:cubicBezTo>
                <a:cubicBezTo>
                  <a:pt x="412705" y="103388"/>
                  <a:pt x="409889" y="111041"/>
                  <a:pt x="404254" y="117896"/>
                </a:cubicBezTo>
                <a:cubicBezTo>
                  <a:pt x="398620" y="124751"/>
                  <a:pt x="391670" y="129587"/>
                  <a:pt x="383408" y="132404"/>
                </a:cubicBezTo>
                <a:lnTo>
                  <a:pt x="339179" y="147616"/>
                </a:lnTo>
                <a:lnTo>
                  <a:pt x="368759" y="236637"/>
                </a:lnTo>
                <a:lnTo>
                  <a:pt x="414959" y="220861"/>
                </a:lnTo>
                <a:cubicBezTo>
                  <a:pt x="419466" y="219359"/>
                  <a:pt x="423786" y="218607"/>
                  <a:pt x="427918" y="218607"/>
                </a:cubicBezTo>
                <a:cubicBezTo>
                  <a:pt x="439561" y="218607"/>
                  <a:pt x="449280" y="222410"/>
                  <a:pt x="457074" y="230016"/>
                </a:cubicBezTo>
                <a:cubicBezTo>
                  <a:pt x="464869" y="237623"/>
                  <a:pt x="468765" y="247154"/>
                  <a:pt x="468765" y="258610"/>
                </a:cubicBezTo>
                <a:cubicBezTo>
                  <a:pt x="468765" y="276827"/>
                  <a:pt x="460032" y="289035"/>
                  <a:pt x="442567" y="295232"/>
                </a:cubicBezTo>
                <a:lnTo>
                  <a:pt x="394113" y="311853"/>
                </a:lnTo>
                <a:lnTo>
                  <a:pt x="409889" y="358899"/>
                </a:lnTo>
                <a:cubicBezTo>
                  <a:pt x="411204" y="362843"/>
                  <a:pt x="411861" y="367256"/>
                  <a:pt x="411861" y="372139"/>
                </a:cubicBezTo>
                <a:cubicBezTo>
                  <a:pt x="411861" y="383220"/>
                  <a:pt x="407917" y="392798"/>
                  <a:pt x="400029" y="400874"/>
                </a:cubicBezTo>
                <a:cubicBezTo>
                  <a:pt x="392141" y="408950"/>
                  <a:pt x="382655" y="412987"/>
                  <a:pt x="371576" y="412987"/>
                </a:cubicBezTo>
                <a:cubicBezTo>
                  <a:pt x="362749" y="412987"/>
                  <a:pt x="354720" y="410452"/>
                  <a:pt x="347489" y="405381"/>
                </a:cubicBezTo>
                <a:cubicBezTo>
                  <a:pt x="340258" y="400310"/>
                  <a:pt x="335235" y="393549"/>
                  <a:pt x="332418" y="385098"/>
                </a:cubicBezTo>
                <a:lnTo>
                  <a:pt x="316923" y="338616"/>
                </a:lnTo>
                <a:lnTo>
                  <a:pt x="229594" y="368477"/>
                </a:lnTo>
                <a:lnTo>
                  <a:pt x="245087" y="414678"/>
                </a:lnTo>
                <a:cubicBezTo>
                  <a:pt x="246589" y="419185"/>
                  <a:pt x="247342" y="423599"/>
                  <a:pt x="247342" y="427918"/>
                </a:cubicBezTo>
                <a:cubicBezTo>
                  <a:pt x="247342" y="438999"/>
                  <a:pt x="243398" y="448577"/>
                  <a:pt x="235510" y="456653"/>
                </a:cubicBezTo>
                <a:cubicBezTo>
                  <a:pt x="227622" y="464728"/>
                  <a:pt x="218043" y="468766"/>
                  <a:pt x="206776" y="468766"/>
                </a:cubicBezTo>
                <a:cubicBezTo>
                  <a:pt x="197949" y="468766"/>
                  <a:pt x="189966" y="466231"/>
                  <a:pt x="182830" y="461160"/>
                </a:cubicBezTo>
                <a:cubicBezTo>
                  <a:pt x="175694" y="456089"/>
                  <a:pt x="170716" y="449328"/>
                  <a:pt x="167899" y="440877"/>
                </a:cubicBezTo>
                <a:lnTo>
                  <a:pt x="152406" y="394958"/>
                </a:lnTo>
                <a:lnTo>
                  <a:pt x="109304" y="409889"/>
                </a:lnTo>
                <a:cubicBezTo>
                  <a:pt x="103857" y="411579"/>
                  <a:pt x="99162" y="412424"/>
                  <a:pt x="95218" y="412424"/>
                </a:cubicBezTo>
                <a:cubicBezTo>
                  <a:pt x="83761" y="412424"/>
                  <a:pt x="74230" y="408668"/>
                  <a:pt x="66624" y="401156"/>
                </a:cubicBezTo>
                <a:cubicBezTo>
                  <a:pt x="59018" y="393643"/>
                  <a:pt x="55215" y="384159"/>
                  <a:pt x="55215" y="372703"/>
                </a:cubicBezTo>
                <a:cubicBezTo>
                  <a:pt x="55215" y="363876"/>
                  <a:pt x="57797" y="355894"/>
                  <a:pt x="62962" y="348757"/>
                </a:cubicBezTo>
                <a:cubicBezTo>
                  <a:pt x="68126" y="341621"/>
                  <a:pt x="74841" y="336644"/>
                  <a:pt x="83104" y="333827"/>
                </a:cubicBezTo>
                <a:lnTo>
                  <a:pt x="127051" y="318896"/>
                </a:lnTo>
                <a:lnTo>
                  <a:pt x="97472" y="230721"/>
                </a:lnTo>
                <a:lnTo>
                  <a:pt x="53524" y="245933"/>
                </a:lnTo>
                <a:cubicBezTo>
                  <a:pt x="48642" y="247436"/>
                  <a:pt x="44135" y="248187"/>
                  <a:pt x="40003" y="248187"/>
                </a:cubicBezTo>
                <a:cubicBezTo>
                  <a:pt x="28734" y="248187"/>
                  <a:pt x="19250" y="244384"/>
                  <a:pt x="11550" y="236778"/>
                </a:cubicBezTo>
                <a:cubicBezTo>
                  <a:pt x="3850" y="229172"/>
                  <a:pt x="0" y="219734"/>
                  <a:pt x="0" y="208466"/>
                </a:cubicBezTo>
                <a:cubicBezTo>
                  <a:pt x="0" y="199639"/>
                  <a:pt x="2582" y="191657"/>
                  <a:pt x="7747" y="184520"/>
                </a:cubicBezTo>
                <a:cubicBezTo>
                  <a:pt x="12911" y="177384"/>
                  <a:pt x="19626" y="172407"/>
                  <a:pt x="27889" y="169590"/>
                </a:cubicBezTo>
                <a:lnTo>
                  <a:pt x="72117" y="154659"/>
                </a:lnTo>
                <a:lnTo>
                  <a:pt x="57187" y="109867"/>
                </a:lnTo>
                <a:cubicBezTo>
                  <a:pt x="55685" y="105360"/>
                  <a:pt x="54933" y="100946"/>
                  <a:pt x="54933" y="96627"/>
                </a:cubicBezTo>
                <a:cubicBezTo>
                  <a:pt x="54933" y="85358"/>
                  <a:pt x="58877" y="75733"/>
                  <a:pt x="66765" y="67751"/>
                </a:cubicBezTo>
                <a:cubicBezTo>
                  <a:pt x="74653" y="59769"/>
                  <a:pt x="84231" y="55779"/>
                  <a:pt x="95500" y="55779"/>
                </a:cubicBezTo>
                <a:cubicBezTo>
                  <a:pt x="104326" y="55779"/>
                  <a:pt x="112309" y="58314"/>
                  <a:pt x="119445" y="63385"/>
                </a:cubicBezTo>
                <a:cubicBezTo>
                  <a:pt x="126581" y="68456"/>
                  <a:pt x="131559" y="75217"/>
                  <a:pt x="134375" y="83668"/>
                </a:cubicBezTo>
                <a:lnTo>
                  <a:pt x="149588" y="128742"/>
                </a:lnTo>
                <a:lnTo>
                  <a:pt x="236918" y="99162"/>
                </a:lnTo>
                <a:lnTo>
                  <a:pt x="221706" y="54088"/>
                </a:lnTo>
                <a:cubicBezTo>
                  <a:pt x="220204" y="49581"/>
                  <a:pt x="219453" y="45168"/>
                  <a:pt x="219453" y="40848"/>
                </a:cubicBezTo>
                <a:cubicBezTo>
                  <a:pt x="219453" y="29767"/>
                  <a:pt x="223443" y="20189"/>
                  <a:pt x="231425" y="12113"/>
                </a:cubicBezTo>
                <a:cubicBezTo>
                  <a:pt x="239406" y="4038"/>
                  <a:pt x="248938" y="0"/>
                  <a:pt x="260019" y="0"/>
                </a:cubicBezTo>
                <a:close/>
                <a:moveTo>
                  <a:pt x="261991" y="174097"/>
                </a:moveTo>
                <a:lnTo>
                  <a:pt x="174660" y="204240"/>
                </a:lnTo>
                <a:lnTo>
                  <a:pt x="204240" y="292415"/>
                </a:lnTo>
                <a:lnTo>
                  <a:pt x="291570" y="262836"/>
                </a:lnTo>
                <a:lnTo>
                  <a:pt x="261991" y="174097"/>
                </a:lnTo>
                <a:close/>
              </a:path>
            </a:pathLst>
          </a:custGeom>
          <a:solidFill>
            <a:srgbClr val="06657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Calibri"/>
              <a:buNone/>
              <a:tabLst/>
              <a:defRPr/>
            </a:pPr>
            <a:endParaRPr kumimoji="0" sz="13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0" name="Google Shape;662;p21">
            <a:extLst>
              <a:ext uri="{FF2B5EF4-FFF2-40B4-BE49-F238E27FC236}">
                <a16:creationId xmlns:a16="http://schemas.microsoft.com/office/drawing/2014/main" id="{B117F24C-B60A-45C5-8DC6-4A38D3313641}"/>
              </a:ext>
            </a:extLst>
          </p:cNvPr>
          <p:cNvSpPr/>
          <p:nvPr/>
        </p:nvSpPr>
        <p:spPr>
          <a:xfrm>
            <a:off x="9736149" y="3323664"/>
            <a:ext cx="230099" cy="230099"/>
          </a:xfrm>
          <a:custGeom>
            <a:avLst/>
            <a:gdLst/>
            <a:ahLst/>
            <a:cxnLst/>
            <a:rect l="l" t="t" r="r" b="b"/>
            <a:pathLst>
              <a:path w="432707" h="432707" extrusionOk="0">
                <a:moveTo>
                  <a:pt x="81132" y="0"/>
                </a:moveTo>
                <a:lnTo>
                  <a:pt x="351574" y="0"/>
                </a:lnTo>
                <a:cubicBezTo>
                  <a:pt x="373924" y="0"/>
                  <a:pt x="393033" y="7935"/>
                  <a:pt x="408902" y="23804"/>
                </a:cubicBezTo>
                <a:cubicBezTo>
                  <a:pt x="424772" y="39674"/>
                  <a:pt x="432707" y="58783"/>
                  <a:pt x="432707" y="81133"/>
                </a:cubicBezTo>
                <a:lnTo>
                  <a:pt x="432707" y="351574"/>
                </a:lnTo>
                <a:cubicBezTo>
                  <a:pt x="432707" y="373924"/>
                  <a:pt x="424772" y="393033"/>
                  <a:pt x="408902" y="408903"/>
                </a:cubicBezTo>
                <a:cubicBezTo>
                  <a:pt x="393033" y="424772"/>
                  <a:pt x="373924" y="432707"/>
                  <a:pt x="351574" y="432707"/>
                </a:cubicBezTo>
                <a:lnTo>
                  <a:pt x="81132" y="432707"/>
                </a:lnTo>
                <a:cubicBezTo>
                  <a:pt x="58784" y="432707"/>
                  <a:pt x="39674" y="424772"/>
                  <a:pt x="23804" y="408903"/>
                </a:cubicBezTo>
                <a:cubicBezTo>
                  <a:pt x="7935" y="393033"/>
                  <a:pt x="0" y="373924"/>
                  <a:pt x="0" y="351574"/>
                </a:cubicBezTo>
                <a:lnTo>
                  <a:pt x="0" y="81133"/>
                </a:lnTo>
                <a:cubicBezTo>
                  <a:pt x="0" y="58783"/>
                  <a:pt x="7935" y="39674"/>
                  <a:pt x="23804" y="23804"/>
                </a:cubicBezTo>
                <a:cubicBezTo>
                  <a:pt x="39674" y="7935"/>
                  <a:pt x="58784" y="0"/>
                  <a:pt x="81132" y="0"/>
                </a:cubicBezTo>
                <a:close/>
                <a:moveTo>
                  <a:pt x="312223" y="92207"/>
                </a:moveTo>
                <a:cubicBezTo>
                  <a:pt x="306859" y="92149"/>
                  <a:pt x="301007" y="92589"/>
                  <a:pt x="294669" y="93528"/>
                </a:cubicBezTo>
                <a:cubicBezTo>
                  <a:pt x="291476" y="94091"/>
                  <a:pt x="287626" y="95265"/>
                  <a:pt x="283119" y="97049"/>
                </a:cubicBezTo>
                <a:cubicBezTo>
                  <a:pt x="278611" y="98833"/>
                  <a:pt x="273212" y="101697"/>
                  <a:pt x="266920" y="105641"/>
                </a:cubicBezTo>
                <a:cubicBezTo>
                  <a:pt x="260629" y="109585"/>
                  <a:pt x="254572" y="114140"/>
                  <a:pt x="248750" y="119304"/>
                </a:cubicBezTo>
                <a:cubicBezTo>
                  <a:pt x="242928" y="124469"/>
                  <a:pt x="237341" y="131042"/>
                  <a:pt x="231988" y="139024"/>
                </a:cubicBezTo>
                <a:cubicBezTo>
                  <a:pt x="226636" y="147006"/>
                  <a:pt x="222457" y="155598"/>
                  <a:pt x="219452" y="164800"/>
                </a:cubicBezTo>
                <a:cubicBezTo>
                  <a:pt x="234477" y="163486"/>
                  <a:pt x="245135" y="164988"/>
                  <a:pt x="251427" y="169308"/>
                </a:cubicBezTo>
                <a:cubicBezTo>
                  <a:pt x="257718" y="173627"/>
                  <a:pt x="260207" y="182924"/>
                  <a:pt x="258892" y="197197"/>
                </a:cubicBezTo>
                <a:cubicBezTo>
                  <a:pt x="257953" y="206963"/>
                  <a:pt x="253070" y="220391"/>
                  <a:pt x="244243" y="237482"/>
                </a:cubicBezTo>
                <a:cubicBezTo>
                  <a:pt x="236167" y="252131"/>
                  <a:pt x="229500" y="261427"/>
                  <a:pt x="224241" y="265371"/>
                </a:cubicBezTo>
                <a:cubicBezTo>
                  <a:pt x="215978" y="271381"/>
                  <a:pt x="207808" y="270066"/>
                  <a:pt x="199733" y="261427"/>
                </a:cubicBezTo>
                <a:cubicBezTo>
                  <a:pt x="195413" y="256920"/>
                  <a:pt x="191892" y="250863"/>
                  <a:pt x="189168" y="243257"/>
                </a:cubicBezTo>
                <a:cubicBezTo>
                  <a:pt x="186445" y="235651"/>
                  <a:pt x="184661" y="228796"/>
                  <a:pt x="183816" y="222692"/>
                </a:cubicBezTo>
                <a:cubicBezTo>
                  <a:pt x="182971" y="216588"/>
                  <a:pt x="182032" y="208701"/>
                  <a:pt x="180999" y="199029"/>
                </a:cubicBezTo>
                <a:cubicBezTo>
                  <a:pt x="179966" y="189356"/>
                  <a:pt x="179168" y="182642"/>
                  <a:pt x="178604" y="178886"/>
                </a:cubicBezTo>
                <a:cubicBezTo>
                  <a:pt x="174285" y="154659"/>
                  <a:pt x="171092" y="139259"/>
                  <a:pt x="169026" y="132686"/>
                </a:cubicBezTo>
                <a:cubicBezTo>
                  <a:pt x="166772" y="125737"/>
                  <a:pt x="163439" y="119257"/>
                  <a:pt x="159025" y="113247"/>
                </a:cubicBezTo>
                <a:cubicBezTo>
                  <a:pt x="154612" y="107238"/>
                  <a:pt x="149870" y="103481"/>
                  <a:pt x="144799" y="101979"/>
                </a:cubicBezTo>
                <a:cubicBezTo>
                  <a:pt x="134094" y="98974"/>
                  <a:pt x="122169" y="101322"/>
                  <a:pt x="109022" y="109022"/>
                </a:cubicBezTo>
                <a:cubicBezTo>
                  <a:pt x="98880" y="115032"/>
                  <a:pt x="86062" y="124985"/>
                  <a:pt x="70568" y="138883"/>
                </a:cubicBezTo>
                <a:cubicBezTo>
                  <a:pt x="55074" y="152781"/>
                  <a:pt x="43571" y="162359"/>
                  <a:pt x="36059" y="167618"/>
                </a:cubicBezTo>
                <a:lnTo>
                  <a:pt x="36059" y="169590"/>
                </a:lnTo>
                <a:cubicBezTo>
                  <a:pt x="39064" y="171092"/>
                  <a:pt x="41459" y="173533"/>
                  <a:pt x="43242" y="176914"/>
                </a:cubicBezTo>
                <a:cubicBezTo>
                  <a:pt x="45027" y="180295"/>
                  <a:pt x="47045" y="182173"/>
                  <a:pt x="49299" y="182548"/>
                </a:cubicBezTo>
                <a:cubicBezTo>
                  <a:pt x="53243" y="183112"/>
                  <a:pt x="58361" y="182314"/>
                  <a:pt x="64652" y="180154"/>
                </a:cubicBezTo>
                <a:cubicBezTo>
                  <a:pt x="70944" y="177994"/>
                  <a:pt x="76391" y="177008"/>
                  <a:pt x="80992" y="177196"/>
                </a:cubicBezTo>
                <a:cubicBezTo>
                  <a:pt x="85593" y="177384"/>
                  <a:pt x="89490" y="180201"/>
                  <a:pt x="92683" y="185647"/>
                </a:cubicBezTo>
                <a:cubicBezTo>
                  <a:pt x="94748" y="189028"/>
                  <a:pt x="96485" y="192643"/>
                  <a:pt x="97894" y="196493"/>
                </a:cubicBezTo>
                <a:cubicBezTo>
                  <a:pt x="99303" y="200343"/>
                  <a:pt x="100711" y="204850"/>
                  <a:pt x="102120" y="210015"/>
                </a:cubicBezTo>
                <a:cubicBezTo>
                  <a:pt x="103529" y="215180"/>
                  <a:pt x="104702" y="218983"/>
                  <a:pt x="105641" y="221424"/>
                </a:cubicBezTo>
                <a:cubicBezTo>
                  <a:pt x="108834" y="230063"/>
                  <a:pt x="113811" y="247623"/>
                  <a:pt x="120572" y="274104"/>
                </a:cubicBezTo>
                <a:cubicBezTo>
                  <a:pt x="127333" y="301524"/>
                  <a:pt x="132686" y="320023"/>
                  <a:pt x="136629" y="329601"/>
                </a:cubicBezTo>
                <a:cubicBezTo>
                  <a:pt x="144517" y="348194"/>
                  <a:pt x="154189" y="359932"/>
                  <a:pt x="165646" y="364815"/>
                </a:cubicBezTo>
                <a:cubicBezTo>
                  <a:pt x="173721" y="367068"/>
                  <a:pt x="181703" y="367209"/>
                  <a:pt x="189591" y="365237"/>
                </a:cubicBezTo>
                <a:cubicBezTo>
                  <a:pt x="197479" y="363265"/>
                  <a:pt x="204615" y="360308"/>
                  <a:pt x="211001" y="356364"/>
                </a:cubicBezTo>
                <a:cubicBezTo>
                  <a:pt x="235604" y="341902"/>
                  <a:pt x="259080" y="319647"/>
                  <a:pt x="281428" y="289598"/>
                </a:cubicBezTo>
                <a:cubicBezTo>
                  <a:pt x="300961" y="263493"/>
                  <a:pt x="317159" y="236026"/>
                  <a:pt x="330023" y="207198"/>
                </a:cubicBezTo>
                <a:cubicBezTo>
                  <a:pt x="342888" y="178370"/>
                  <a:pt x="350636" y="157100"/>
                  <a:pt x="353265" y="143391"/>
                </a:cubicBezTo>
                <a:cubicBezTo>
                  <a:pt x="356270" y="127427"/>
                  <a:pt x="354298" y="115032"/>
                  <a:pt x="347349" y="106205"/>
                </a:cubicBezTo>
                <a:cubicBezTo>
                  <a:pt x="340025" y="97049"/>
                  <a:pt x="328316" y="92383"/>
                  <a:pt x="312223" y="92207"/>
                </a:cubicBezTo>
                <a:close/>
              </a:path>
            </a:pathLst>
          </a:custGeom>
          <a:solidFill>
            <a:srgbClr val="06657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Calibri"/>
              <a:buNone/>
              <a:tabLst/>
              <a:defRPr/>
            </a:pPr>
            <a:endParaRPr kumimoji="0" sz="13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1" name="Google Shape;663;p21">
            <a:extLst>
              <a:ext uri="{FF2B5EF4-FFF2-40B4-BE49-F238E27FC236}">
                <a16:creationId xmlns:a16="http://schemas.microsoft.com/office/drawing/2014/main" id="{FA73A763-08F7-486E-8CDD-07FEC62C18CC}"/>
              </a:ext>
            </a:extLst>
          </p:cNvPr>
          <p:cNvSpPr/>
          <p:nvPr/>
        </p:nvSpPr>
        <p:spPr>
          <a:xfrm>
            <a:off x="10070443" y="3323664"/>
            <a:ext cx="172574" cy="210924"/>
          </a:xfrm>
          <a:custGeom>
            <a:avLst/>
            <a:gdLst/>
            <a:ahLst/>
            <a:cxnLst/>
            <a:rect l="l" t="t" r="r" b="b"/>
            <a:pathLst>
              <a:path w="324530" h="396648" extrusionOk="0">
                <a:moveTo>
                  <a:pt x="81132" y="0"/>
                </a:moveTo>
                <a:lnTo>
                  <a:pt x="126206" y="0"/>
                </a:lnTo>
                <a:cubicBezTo>
                  <a:pt x="128835" y="0"/>
                  <a:pt x="130996" y="845"/>
                  <a:pt x="132686" y="2535"/>
                </a:cubicBezTo>
                <a:cubicBezTo>
                  <a:pt x="134376" y="4226"/>
                  <a:pt x="135221" y="6385"/>
                  <a:pt x="135221" y="9015"/>
                </a:cubicBezTo>
                <a:lnTo>
                  <a:pt x="135221" y="60004"/>
                </a:lnTo>
                <a:lnTo>
                  <a:pt x="240862" y="27326"/>
                </a:lnTo>
                <a:cubicBezTo>
                  <a:pt x="243680" y="26387"/>
                  <a:pt x="246308" y="26856"/>
                  <a:pt x="248750" y="28734"/>
                </a:cubicBezTo>
                <a:cubicBezTo>
                  <a:pt x="251192" y="30613"/>
                  <a:pt x="252412" y="33054"/>
                  <a:pt x="252412" y="36059"/>
                </a:cubicBezTo>
                <a:lnTo>
                  <a:pt x="252412" y="72118"/>
                </a:lnTo>
                <a:cubicBezTo>
                  <a:pt x="252412" y="76437"/>
                  <a:pt x="250252" y="79348"/>
                  <a:pt x="245933" y="80851"/>
                </a:cubicBezTo>
                <a:lnTo>
                  <a:pt x="135221" y="114938"/>
                </a:lnTo>
                <a:lnTo>
                  <a:pt x="135221" y="141137"/>
                </a:lnTo>
                <a:lnTo>
                  <a:pt x="240862" y="108458"/>
                </a:lnTo>
                <a:cubicBezTo>
                  <a:pt x="243680" y="107519"/>
                  <a:pt x="246308" y="107989"/>
                  <a:pt x="248750" y="109867"/>
                </a:cubicBezTo>
                <a:cubicBezTo>
                  <a:pt x="251192" y="111745"/>
                  <a:pt x="252412" y="114186"/>
                  <a:pt x="252412" y="117191"/>
                </a:cubicBezTo>
                <a:lnTo>
                  <a:pt x="252412" y="153250"/>
                </a:lnTo>
                <a:cubicBezTo>
                  <a:pt x="252412" y="157570"/>
                  <a:pt x="250252" y="160481"/>
                  <a:pt x="245933" y="161983"/>
                </a:cubicBezTo>
                <a:lnTo>
                  <a:pt x="135221" y="196070"/>
                </a:lnTo>
                <a:lnTo>
                  <a:pt x="135221" y="333263"/>
                </a:lnTo>
                <a:cubicBezTo>
                  <a:pt x="170528" y="330822"/>
                  <a:pt x="200390" y="316642"/>
                  <a:pt x="224804" y="290725"/>
                </a:cubicBezTo>
                <a:cubicBezTo>
                  <a:pt x="249220" y="264808"/>
                  <a:pt x="261428" y="234007"/>
                  <a:pt x="261428" y="198324"/>
                </a:cubicBezTo>
                <a:cubicBezTo>
                  <a:pt x="261428" y="195695"/>
                  <a:pt x="262272" y="193535"/>
                  <a:pt x="263962" y="191845"/>
                </a:cubicBezTo>
                <a:cubicBezTo>
                  <a:pt x="265652" y="190154"/>
                  <a:pt x="267812" y="189309"/>
                  <a:pt x="270442" y="189309"/>
                </a:cubicBezTo>
                <a:lnTo>
                  <a:pt x="315516" y="189309"/>
                </a:lnTo>
                <a:cubicBezTo>
                  <a:pt x="318144" y="189309"/>
                  <a:pt x="320304" y="190154"/>
                  <a:pt x="321995" y="191845"/>
                </a:cubicBezTo>
                <a:cubicBezTo>
                  <a:pt x="323685" y="193535"/>
                  <a:pt x="324530" y="195695"/>
                  <a:pt x="324530" y="198324"/>
                </a:cubicBezTo>
                <a:cubicBezTo>
                  <a:pt x="324530" y="234195"/>
                  <a:pt x="315656" y="267343"/>
                  <a:pt x="297909" y="297768"/>
                </a:cubicBezTo>
                <a:cubicBezTo>
                  <a:pt x="280161" y="328192"/>
                  <a:pt x="256075" y="352279"/>
                  <a:pt x="225650" y="370027"/>
                </a:cubicBezTo>
                <a:cubicBezTo>
                  <a:pt x="195225" y="387774"/>
                  <a:pt x="162077" y="396648"/>
                  <a:pt x="126206" y="396648"/>
                </a:cubicBezTo>
                <a:lnTo>
                  <a:pt x="81132" y="396648"/>
                </a:lnTo>
                <a:cubicBezTo>
                  <a:pt x="78503" y="396648"/>
                  <a:pt x="76344" y="395803"/>
                  <a:pt x="74654" y="394113"/>
                </a:cubicBezTo>
                <a:cubicBezTo>
                  <a:pt x="72963" y="392422"/>
                  <a:pt x="72118" y="390263"/>
                  <a:pt x="72118" y="387633"/>
                </a:cubicBezTo>
                <a:lnTo>
                  <a:pt x="72118" y="215508"/>
                </a:lnTo>
                <a:lnTo>
                  <a:pt x="11550" y="234101"/>
                </a:lnTo>
                <a:cubicBezTo>
                  <a:pt x="10987" y="234289"/>
                  <a:pt x="10142" y="234383"/>
                  <a:pt x="9015" y="234383"/>
                </a:cubicBezTo>
                <a:cubicBezTo>
                  <a:pt x="7136" y="234383"/>
                  <a:pt x="5352" y="233820"/>
                  <a:pt x="3662" y="232693"/>
                </a:cubicBezTo>
                <a:cubicBezTo>
                  <a:pt x="1220" y="230815"/>
                  <a:pt x="0" y="228373"/>
                  <a:pt x="0" y="225368"/>
                </a:cubicBezTo>
                <a:lnTo>
                  <a:pt x="0" y="189309"/>
                </a:lnTo>
                <a:cubicBezTo>
                  <a:pt x="0" y="184990"/>
                  <a:pt x="2160" y="182079"/>
                  <a:pt x="6480" y="180576"/>
                </a:cubicBezTo>
                <a:lnTo>
                  <a:pt x="72118" y="160575"/>
                </a:lnTo>
                <a:lnTo>
                  <a:pt x="72118" y="134376"/>
                </a:lnTo>
                <a:lnTo>
                  <a:pt x="11550" y="152969"/>
                </a:lnTo>
                <a:cubicBezTo>
                  <a:pt x="10987" y="153157"/>
                  <a:pt x="10142" y="153250"/>
                  <a:pt x="9015" y="153250"/>
                </a:cubicBezTo>
                <a:cubicBezTo>
                  <a:pt x="7136" y="153250"/>
                  <a:pt x="5352" y="152687"/>
                  <a:pt x="3662" y="151560"/>
                </a:cubicBezTo>
                <a:cubicBezTo>
                  <a:pt x="1220" y="149682"/>
                  <a:pt x="0" y="147241"/>
                  <a:pt x="0" y="144236"/>
                </a:cubicBezTo>
                <a:lnTo>
                  <a:pt x="0" y="108177"/>
                </a:lnTo>
                <a:cubicBezTo>
                  <a:pt x="0" y="103857"/>
                  <a:pt x="2160" y="100946"/>
                  <a:pt x="6480" y="99444"/>
                </a:cubicBezTo>
                <a:lnTo>
                  <a:pt x="72118" y="79442"/>
                </a:lnTo>
                <a:lnTo>
                  <a:pt x="72118" y="9015"/>
                </a:lnTo>
                <a:cubicBezTo>
                  <a:pt x="72118" y="6385"/>
                  <a:pt x="72963" y="4226"/>
                  <a:pt x="74654" y="2535"/>
                </a:cubicBezTo>
                <a:cubicBezTo>
                  <a:pt x="76344" y="845"/>
                  <a:pt x="78503" y="0"/>
                  <a:pt x="81132" y="0"/>
                </a:cubicBezTo>
                <a:close/>
              </a:path>
            </a:pathLst>
          </a:custGeom>
          <a:solidFill>
            <a:srgbClr val="06657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Calibri"/>
              <a:buNone/>
              <a:tabLst/>
              <a:defRPr/>
            </a:pPr>
            <a:endParaRPr kumimoji="0" sz="13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2" name="Google Shape;664;p21">
            <a:extLst>
              <a:ext uri="{FF2B5EF4-FFF2-40B4-BE49-F238E27FC236}">
                <a16:creationId xmlns:a16="http://schemas.microsoft.com/office/drawing/2014/main" id="{0DA92943-FCC2-498B-A6A0-1FDE127EA036}"/>
              </a:ext>
            </a:extLst>
          </p:cNvPr>
          <p:cNvSpPr/>
          <p:nvPr/>
        </p:nvSpPr>
        <p:spPr>
          <a:xfrm>
            <a:off x="6028242" y="3314076"/>
            <a:ext cx="239686" cy="234893"/>
          </a:xfrm>
          <a:custGeom>
            <a:avLst/>
            <a:gdLst/>
            <a:ahLst/>
            <a:cxnLst/>
            <a:rect l="l" t="t" r="r" b="b"/>
            <a:pathLst>
              <a:path w="450736" h="441721" extrusionOk="0">
                <a:moveTo>
                  <a:pt x="45073" y="72117"/>
                </a:moveTo>
                <a:cubicBezTo>
                  <a:pt x="49957" y="72117"/>
                  <a:pt x="54182" y="73902"/>
                  <a:pt x="57750" y="77470"/>
                </a:cubicBezTo>
                <a:lnTo>
                  <a:pt x="106486" y="126206"/>
                </a:lnTo>
                <a:lnTo>
                  <a:pt x="344250" y="126206"/>
                </a:lnTo>
                <a:lnTo>
                  <a:pt x="392986" y="77470"/>
                </a:lnTo>
                <a:cubicBezTo>
                  <a:pt x="396554" y="73902"/>
                  <a:pt x="400780" y="72117"/>
                  <a:pt x="405663" y="72117"/>
                </a:cubicBezTo>
                <a:cubicBezTo>
                  <a:pt x="410546" y="72117"/>
                  <a:pt x="414771" y="73902"/>
                  <a:pt x="418340" y="77470"/>
                </a:cubicBezTo>
                <a:cubicBezTo>
                  <a:pt x="421908" y="81038"/>
                  <a:pt x="423692" y="85264"/>
                  <a:pt x="423692" y="90147"/>
                </a:cubicBezTo>
                <a:cubicBezTo>
                  <a:pt x="423692" y="95030"/>
                  <a:pt x="421908" y="99255"/>
                  <a:pt x="418340" y="102824"/>
                </a:cubicBezTo>
                <a:lnTo>
                  <a:pt x="369604" y="151560"/>
                </a:lnTo>
                <a:lnTo>
                  <a:pt x="369604" y="234383"/>
                </a:lnTo>
                <a:lnTo>
                  <a:pt x="432707" y="234383"/>
                </a:lnTo>
                <a:cubicBezTo>
                  <a:pt x="437590" y="234383"/>
                  <a:pt x="441816" y="236167"/>
                  <a:pt x="445384" y="239735"/>
                </a:cubicBezTo>
                <a:cubicBezTo>
                  <a:pt x="448952" y="243304"/>
                  <a:pt x="450736" y="247529"/>
                  <a:pt x="450736" y="252412"/>
                </a:cubicBezTo>
                <a:cubicBezTo>
                  <a:pt x="450736" y="257295"/>
                  <a:pt x="448952" y="261521"/>
                  <a:pt x="445384" y="265089"/>
                </a:cubicBezTo>
                <a:cubicBezTo>
                  <a:pt x="441816" y="268657"/>
                  <a:pt x="437590" y="270441"/>
                  <a:pt x="432707" y="270441"/>
                </a:cubicBezTo>
                <a:lnTo>
                  <a:pt x="369604" y="270441"/>
                </a:lnTo>
                <a:cubicBezTo>
                  <a:pt x="369604" y="302556"/>
                  <a:pt x="363313" y="329788"/>
                  <a:pt x="350729" y="352137"/>
                </a:cubicBezTo>
                <a:lnTo>
                  <a:pt x="409325" y="411015"/>
                </a:lnTo>
                <a:cubicBezTo>
                  <a:pt x="412893" y="414583"/>
                  <a:pt x="414678" y="418809"/>
                  <a:pt x="414678" y="423692"/>
                </a:cubicBezTo>
                <a:cubicBezTo>
                  <a:pt x="414678" y="428575"/>
                  <a:pt x="412893" y="432801"/>
                  <a:pt x="409325" y="436369"/>
                </a:cubicBezTo>
                <a:cubicBezTo>
                  <a:pt x="405945" y="439937"/>
                  <a:pt x="401719" y="441721"/>
                  <a:pt x="396648" y="441721"/>
                </a:cubicBezTo>
                <a:cubicBezTo>
                  <a:pt x="391577" y="441721"/>
                  <a:pt x="387352" y="439937"/>
                  <a:pt x="383971" y="436369"/>
                </a:cubicBezTo>
                <a:lnTo>
                  <a:pt x="328192" y="380872"/>
                </a:lnTo>
                <a:cubicBezTo>
                  <a:pt x="327253" y="381811"/>
                  <a:pt x="325845" y="383032"/>
                  <a:pt x="323967" y="384534"/>
                </a:cubicBezTo>
                <a:cubicBezTo>
                  <a:pt x="322089" y="386037"/>
                  <a:pt x="318145" y="388713"/>
                  <a:pt x="312135" y="392563"/>
                </a:cubicBezTo>
                <a:cubicBezTo>
                  <a:pt x="306125" y="396413"/>
                  <a:pt x="300021" y="399840"/>
                  <a:pt x="293824" y="402845"/>
                </a:cubicBezTo>
                <a:cubicBezTo>
                  <a:pt x="287626" y="405850"/>
                  <a:pt x="279926" y="408574"/>
                  <a:pt x="270724" y="411015"/>
                </a:cubicBezTo>
                <a:cubicBezTo>
                  <a:pt x="261521" y="413456"/>
                  <a:pt x="252413" y="414677"/>
                  <a:pt x="243398" y="414677"/>
                </a:cubicBezTo>
                <a:lnTo>
                  <a:pt x="243398" y="162265"/>
                </a:lnTo>
                <a:lnTo>
                  <a:pt x="207339" y="162265"/>
                </a:lnTo>
                <a:lnTo>
                  <a:pt x="207339" y="414677"/>
                </a:lnTo>
                <a:cubicBezTo>
                  <a:pt x="197760" y="414677"/>
                  <a:pt x="188229" y="413409"/>
                  <a:pt x="178745" y="410874"/>
                </a:cubicBezTo>
                <a:cubicBezTo>
                  <a:pt x="169261" y="408339"/>
                  <a:pt x="161091" y="405240"/>
                  <a:pt x="154236" y="401578"/>
                </a:cubicBezTo>
                <a:cubicBezTo>
                  <a:pt x="147381" y="397915"/>
                  <a:pt x="141184" y="394253"/>
                  <a:pt x="135643" y="390591"/>
                </a:cubicBezTo>
                <a:cubicBezTo>
                  <a:pt x="130103" y="386929"/>
                  <a:pt x="126018" y="383877"/>
                  <a:pt x="123389" y="381435"/>
                </a:cubicBezTo>
                <a:lnTo>
                  <a:pt x="119163" y="377491"/>
                </a:lnTo>
                <a:lnTo>
                  <a:pt x="67610" y="435805"/>
                </a:lnTo>
                <a:cubicBezTo>
                  <a:pt x="63854" y="439749"/>
                  <a:pt x="59347" y="441721"/>
                  <a:pt x="54088" y="441721"/>
                </a:cubicBezTo>
                <a:cubicBezTo>
                  <a:pt x="49581" y="441721"/>
                  <a:pt x="45543" y="440219"/>
                  <a:pt x="41975" y="437214"/>
                </a:cubicBezTo>
                <a:cubicBezTo>
                  <a:pt x="38406" y="433833"/>
                  <a:pt x="36481" y="429655"/>
                  <a:pt x="36200" y="424678"/>
                </a:cubicBezTo>
                <a:cubicBezTo>
                  <a:pt x="35918" y="419701"/>
                  <a:pt x="37374" y="415334"/>
                  <a:pt x="40566" y="411578"/>
                </a:cubicBezTo>
                <a:lnTo>
                  <a:pt x="97472" y="347630"/>
                </a:lnTo>
                <a:cubicBezTo>
                  <a:pt x="86579" y="326220"/>
                  <a:pt x="81132" y="300491"/>
                  <a:pt x="81132" y="270441"/>
                </a:cubicBezTo>
                <a:lnTo>
                  <a:pt x="18029" y="270441"/>
                </a:lnTo>
                <a:cubicBezTo>
                  <a:pt x="13146" y="270441"/>
                  <a:pt x="8921" y="268657"/>
                  <a:pt x="5352" y="265089"/>
                </a:cubicBezTo>
                <a:cubicBezTo>
                  <a:pt x="1784" y="261521"/>
                  <a:pt x="0" y="257295"/>
                  <a:pt x="0" y="252412"/>
                </a:cubicBezTo>
                <a:cubicBezTo>
                  <a:pt x="0" y="247529"/>
                  <a:pt x="1784" y="243304"/>
                  <a:pt x="5352" y="239735"/>
                </a:cubicBezTo>
                <a:cubicBezTo>
                  <a:pt x="8921" y="236167"/>
                  <a:pt x="13146" y="234383"/>
                  <a:pt x="18029" y="234383"/>
                </a:cubicBezTo>
                <a:lnTo>
                  <a:pt x="81132" y="234383"/>
                </a:lnTo>
                <a:lnTo>
                  <a:pt x="81132" y="151560"/>
                </a:lnTo>
                <a:lnTo>
                  <a:pt x="32396" y="102824"/>
                </a:lnTo>
                <a:cubicBezTo>
                  <a:pt x="28828" y="99255"/>
                  <a:pt x="27044" y="95030"/>
                  <a:pt x="27044" y="90147"/>
                </a:cubicBezTo>
                <a:cubicBezTo>
                  <a:pt x="27044" y="85264"/>
                  <a:pt x="28828" y="81038"/>
                  <a:pt x="32396" y="77470"/>
                </a:cubicBezTo>
                <a:cubicBezTo>
                  <a:pt x="35965" y="73902"/>
                  <a:pt x="40190" y="72117"/>
                  <a:pt x="45073" y="72117"/>
                </a:cubicBezTo>
                <a:close/>
                <a:moveTo>
                  <a:pt x="225369" y="0"/>
                </a:moveTo>
                <a:cubicBezTo>
                  <a:pt x="250348" y="0"/>
                  <a:pt x="271617" y="8779"/>
                  <a:pt x="289177" y="26339"/>
                </a:cubicBezTo>
                <a:cubicBezTo>
                  <a:pt x="306736" y="43899"/>
                  <a:pt x="315517" y="65168"/>
                  <a:pt x="315517" y="90147"/>
                </a:cubicBezTo>
                <a:lnTo>
                  <a:pt x="135222" y="90147"/>
                </a:lnTo>
                <a:cubicBezTo>
                  <a:pt x="135222" y="65168"/>
                  <a:pt x="144002" y="43899"/>
                  <a:pt x="161562" y="26339"/>
                </a:cubicBezTo>
                <a:cubicBezTo>
                  <a:pt x="179122" y="8779"/>
                  <a:pt x="200391" y="0"/>
                  <a:pt x="225369" y="0"/>
                </a:cubicBezTo>
                <a:close/>
              </a:path>
            </a:pathLst>
          </a:custGeom>
          <a:solidFill>
            <a:srgbClr val="06657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Calibri"/>
              <a:buNone/>
              <a:tabLst/>
              <a:defRPr/>
            </a:pPr>
            <a:endParaRPr kumimoji="0" sz="13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3" name="Google Shape;665;p21">
            <a:extLst>
              <a:ext uri="{FF2B5EF4-FFF2-40B4-BE49-F238E27FC236}">
                <a16:creationId xmlns:a16="http://schemas.microsoft.com/office/drawing/2014/main" id="{1580423B-3EB5-413B-A68A-D63C27F98D9F}"/>
              </a:ext>
            </a:extLst>
          </p:cNvPr>
          <p:cNvSpPr/>
          <p:nvPr/>
        </p:nvSpPr>
        <p:spPr>
          <a:xfrm>
            <a:off x="10343957" y="3323664"/>
            <a:ext cx="210924" cy="210924"/>
          </a:xfrm>
          <a:custGeom>
            <a:avLst/>
            <a:gdLst/>
            <a:ahLst/>
            <a:cxnLst/>
            <a:rect l="l" t="t" r="r" b="b"/>
            <a:pathLst>
              <a:path w="396648" h="396648" extrusionOk="0">
                <a:moveTo>
                  <a:pt x="189309" y="72118"/>
                </a:moveTo>
                <a:lnTo>
                  <a:pt x="207339" y="72118"/>
                </a:lnTo>
                <a:cubicBezTo>
                  <a:pt x="209968" y="72118"/>
                  <a:pt x="212128" y="72963"/>
                  <a:pt x="213818" y="74653"/>
                </a:cubicBezTo>
                <a:cubicBezTo>
                  <a:pt x="215508" y="76343"/>
                  <a:pt x="216353" y="78503"/>
                  <a:pt x="216353" y="81133"/>
                </a:cubicBezTo>
                <a:lnTo>
                  <a:pt x="216353" y="180295"/>
                </a:lnTo>
                <a:lnTo>
                  <a:pt x="315515" y="180295"/>
                </a:lnTo>
                <a:cubicBezTo>
                  <a:pt x="318145" y="180295"/>
                  <a:pt x="320305" y="181140"/>
                  <a:pt x="321995" y="182830"/>
                </a:cubicBezTo>
                <a:cubicBezTo>
                  <a:pt x="323685" y="184520"/>
                  <a:pt x="324530" y="186680"/>
                  <a:pt x="324530" y="189309"/>
                </a:cubicBezTo>
                <a:lnTo>
                  <a:pt x="324530" y="207339"/>
                </a:lnTo>
                <a:cubicBezTo>
                  <a:pt x="324530" y="209968"/>
                  <a:pt x="323685" y="212128"/>
                  <a:pt x="321995" y="213818"/>
                </a:cubicBezTo>
                <a:cubicBezTo>
                  <a:pt x="320305" y="215508"/>
                  <a:pt x="318145" y="216354"/>
                  <a:pt x="315515" y="216354"/>
                </a:cubicBezTo>
                <a:lnTo>
                  <a:pt x="216353" y="216354"/>
                </a:lnTo>
                <a:lnTo>
                  <a:pt x="216353" y="315516"/>
                </a:lnTo>
                <a:cubicBezTo>
                  <a:pt x="216353" y="318145"/>
                  <a:pt x="215508" y="320305"/>
                  <a:pt x="213818" y="321995"/>
                </a:cubicBezTo>
                <a:cubicBezTo>
                  <a:pt x="212128" y="323685"/>
                  <a:pt x="209968" y="324530"/>
                  <a:pt x="207339" y="324530"/>
                </a:cubicBezTo>
                <a:lnTo>
                  <a:pt x="189309" y="324530"/>
                </a:lnTo>
                <a:cubicBezTo>
                  <a:pt x="186680" y="324530"/>
                  <a:pt x="184520" y="323685"/>
                  <a:pt x="182830" y="321995"/>
                </a:cubicBezTo>
                <a:cubicBezTo>
                  <a:pt x="181139" y="320305"/>
                  <a:pt x="180295" y="318145"/>
                  <a:pt x="180295" y="315516"/>
                </a:cubicBezTo>
                <a:lnTo>
                  <a:pt x="180295" y="216354"/>
                </a:lnTo>
                <a:lnTo>
                  <a:pt x="81132" y="216354"/>
                </a:lnTo>
                <a:cubicBezTo>
                  <a:pt x="78503" y="216354"/>
                  <a:pt x="76344" y="215508"/>
                  <a:pt x="74653" y="213818"/>
                </a:cubicBezTo>
                <a:cubicBezTo>
                  <a:pt x="72963" y="212128"/>
                  <a:pt x="72118" y="209968"/>
                  <a:pt x="72118" y="207339"/>
                </a:cubicBezTo>
                <a:lnTo>
                  <a:pt x="72118" y="189309"/>
                </a:lnTo>
                <a:cubicBezTo>
                  <a:pt x="72118" y="186680"/>
                  <a:pt x="72963" y="184520"/>
                  <a:pt x="74653" y="182830"/>
                </a:cubicBezTo>
                <a:cubicBezTo>
                  <a:pt x="76344" y="181140"/>
                  <a:pt x="78503" y="180295"/>
                  <a:pt x="81132" y="180295"/>
                </a:cubicBezTo>
                <a:lnTo>
                  <a:pt x="180295" y="180295"/>
                </a:lnTo>
                <a:lnTo>
                  <a:pt x="180295" y="81133"/>
                </a:lnTo>
                <a:cubicBezTo>
                  <a:pt x="180295" y="78503"/>
                  <a:pt x="181139" y="76343"/>
                  <a:pt x="182830" y="74653"/>
                </a:cubicBezTo>
                <a:cubicBezTo>
                  <a:pt x="184520" y="72963"/>
                  <a:pt x="186680" y="72118"/>
                  <a:pt x="189309" y="72118"/>
                </a:cubicBezTo>
                <a:close/>
                <a:moveTo>
                  <a:pt x="81132" y="36059"/>
                </a:moveTo>
                <a:cubicBezTo>
                  <a:pt x="68737" y="36059"/>
                  <a:pt x="58126" y="40472"/>
                  <a:pt x="49299" y="49299"/>
                </a:cubicBezTo>
                <a:cubicBezTo>
                  <a:pt x="40472" y="58126"/>
                  <a:pt x="36058" y="68737"/>
                  <a:pt x="36058" y="81133"/>
                </a:cubicBezTo>
                <a:lnTo>
                  <a:pt x="36058" y="315516"/>
                </a:lnTo>
                <a:cubicBezTo>
                  <a:pt x="36058" y="327911"/>
                  <a:pt x="40472" y="338522"/>
                  <a:pt x="49299" y="347349"/>
                </a:cubicBezTo>
                <a:cubicBezTo>
                  <a:pt x="58126" y="356176"/>
                  <a:pt x="68737" y="360589"/>
                  <a:pt x="81132" y="360589"/>
                </a:cubicBezTo>
                <a:lnTo>
                  <a:pt x="315515" y="360589"/>
                </a:lnTo>
                <a:cubicBezTo>
                  <a:pt x="327911" y="360589"/>
                  <a:pt x="338522" y="356176"/>
                  <a:pt x="347349" y="347349"/>
                </a:cubicBezTo>
                <a:cubicBezTo>
                  <a:pt x="356176" y="338522"/>
                  <a:pt x="360589" y="327911"/>
                  <a:pt x="360589" y="315516"/>
                </a:cubicBezTo>
                <a:lnTo>
                  <a:pt x="360589" y="81133"/>
                </a:lnTo>
                <a:cubicBezTo>
                  <a:pt x="360589" y="68737"/>
                  <a:pt x="356176" y="58126"/>
                  <a:pt x="347349" y="49299"/>
                </a:cubicBezTo>
                <a:cubicBezTo>
                  <a:pt x="338522" y="40472"/>
                  <a:pt x="327911" y="36059"/>
                  <a:pt x="315515" y="36059"/>
                </a:cubicBezTo>
                <a:close/>
                <a:moveTo>
                  <a:pt x="81132" y="0"/>
                </a:moveTo>
                <a:lnTo>
                  <a:pt x="315515" y="0"/>
                </a:lnTo>
                <a:cubicBezTo>
                  <a:pt x="337865" y="0"/>
                  <a:pt x="356973" y="7935"/>
                  <a:pt x="372843" y="23804"/>
                </a:cubicBezTo>
                <a:cubicBezTo>
                  <a:pt x="388713" y="39674"/>
                  <a:pt x="396648" y="58783"/>
                  <a:pt x="396648" y="81133"/>
                </a:cubicBezTo>
                <a:lnTo>
                  <a:pt x="396648" y="315516"/>
                </a:lnTo>
                <a:cubicBezTo>
                  <a:pt x="396648" y="337865"/>
                  <a:pt x="388713" y="356974"/>
                  <a:pt x="372843" y="372844"/>
                </a:cubicBezTo>
                <a:cubicBezTo>
                  <a:pt x="356973" y="388713"/>
                  <a:pt x="337865" y="396648"/>
                  <a:pt x="315515" y="396648"/>
                </a:cubicBezTo>
                <a:lnTo>
                  <a:pt x="81132" y="396648"/>
                </a:lnTo>
                <a:cubicBezTo>
                  <a:pt x="58784" y="396648"/>
                  <a:pt x="39674" y="388713"/>
                  <a:pt x="23804" y="372844"/>
                </a:cubicBezTo>
                <a:cubicBezTo>
                  <a:pt x="7934" y="356974"/>
                  <a:pt x="0" y="337865"/>
                  <a:pt x="0" y="315516"/>
                </a:cubicBezTo>
                <a:lnTo>
                  <a:pt x="0" y="81133"/>
                </a:lnTo>
                <a:cubicBezTo>
                  <a:pt x="0" y="58783"/>
                  <a:pt x="7934" y="39674"/>
                  <a:pt x="23804" y="23804"/>
                </a:cubicBezTo>
                <a:cubicBezTo>
                  <a:pt x="39674" y="7935"/>
                  <a:pt x="58784" y="0"/>
                  <a:pt x="81132" y="0"/>
                </a:cubicBezTo>
                <a:close/>
              </a:path>
            </a:pathLst>
          </a:custGeom>
          <a:solidFill>
            <a:srgbClr val="06657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Calibri"/>
              <a:buNone/>
              <a:tabLst/>
              <a:defRPr/>
            </a:pPr>
            <a:endParaRPr kumimoji="0" sz="13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4" name="Google Shape;666;p21">
            <a:extLst>
              <a:ext uri="{FF2B5EF4-FFF2-40B4-BE49-F238E27FC236}">
                <a16:creationId xmlns:a16="http://schemas.microsoft.com/office/drawing/2014/main" id="{9087E08A-3B21-4542-836F-B7BC1CFEF522}"/>
              </a:ext>
            </a:extLst>
          </p:cNvPr>
          <p:cNvSpPr/>
          <p:nvPr/>
        </p:nvSpPr>
        <p:spPr>
          <a:xfrm>
            <a:off x="6372789" y="3370531"/>
            <a:ext cx="287728" cy="164157"/>
          </a:xfrm>
          <a:custGeom>
            <a:avLst/>
            <a:gdLst/>
            <a:ahLst/>
            <a:cxnLst/>
            <a:rect l="l" t="t" r="r" b="b"/>
            <a:pathLst>
              <a:path w="541080" h="308701" extrusionOk="0">
                <a:moveTo>
                  <a:pt x="260300" y="41"/>
                </a:moveTo>
                <a:cubicBezTo>
                  <a:pt x="275700" y="229"/>
                  <a:pt x="288377" y="1450"/>
                  <a:pt x="298331" y="3703"/>
                </a:cubicBezTo>
                <a:cubicBezTo>
                  <a:pt x="302087" y="4643"/>
                  <a:pt x="305233" y="5910"/>
                  <a:pt x="307768" y="7507"/>
                </a:cubicBezTo>
                <a:cubicBezTo>
                  <a:pt x="310303" y="9103"/>
                  <a:pt x="312228" y="11357"/>
                  <a:pt x="313543" y="14268"/>
                </a:cubicBezTo>
                <a:cubicBezTo>
                  <a:pt x="314858" y="17179"/>
                  <a:pt x="315844" y="20184"/>
                  <a:pt x="316501" y="23282"/>
                </a:cubicBezTo>
                <a:cubicBezTo>
                  <a:pt x="317158" y="26381"/>
                  <a:pt x="317487" y="30654"/>
                  <a:pt x="317487" y="36100"/>
                </a:cubicBezTo>
                <a:cubicBezTo>
                  <a:pt x="317487" y="41547"/>
                  <a:pt x="317393" y="46712"/>
                  <a:pt x="317205" y="51594"/>
                </a:cubicBezTo>
                <a:cubicBezTo>
                  <a:pt x="317018" y="56477"/>
                  <a:pt x="316783" y="63097"/>
                  <a:pt x="316501" y="71455"/>
                </a:cubicBezTo>
                <a:cubicBezTo>
                  <a:pt x="316219" y="79812"/>
                  <a:pt x="316078" y="87559"/>
                  <a:pt x="316078" y="94696"/>
                </a:cubicBezTo>
                <a:cubicBezTo>
                  <a:pt x="316078" y="96762"/>
                  <a:pt x="315985" y="100706"/>
                  <a:pt x="315797" y="106528"/>
                </a:cubicBezTo>
                <a:cubicBezTo>
                  <a:pt x="315609" y="112350"/>
                  <a:pt x="315562" y="116857"/>
                  <a:pt x="315656" y="120050"/>
                </a:cubicBezTo>
                <a:cubicBezTo>
                  <a:pt x="315750" y="123243"/>
                  <a:pt x="316078" y="127046"/>
                  <a:pt x="316642" y="131459"/>
                </a:cubicBezTo>
                <a:cubicBezTo>
                  <a:pt x="317205" y="135873"/>
                  <a:pt x="318285" y="139535"/>
                  <a:pt x="319882" y="142446"/>
                </a:cubicBezTo>
                <a:cubicBezTo>
                  <a:pt x="321478" y="145357"/>
                  <a:pt x="323591" y="147658"/>
                  <a:pt x="326220" y="149348"/>
                </a:cubicBezTo>
                <a:cubicBezTo>
                  <a:pt x="327722" y="149724"/>
                  <a:pt x="329319" y="150099"/>
                  <a:pt x="331009" y="150475"/>
                </a:cubicBezTo>
                <a:cubicBezTo>
                  <a:pt x="332699" y="150850"/>
                  <a:pt x="335141" y="149817"/>
                  <a:pt x="338334" y="147376"/>
                </a:cubicBezTo>
                <a:cubicBezTo>
                  <a:pt x="341526" y="144934"/>
                  <a:pt x="345094" y="141695"/>
                  <a:pt x="349039" y="137657"/>
                </a:cubicBezTo>
                <a:cubicBezTo>
                  <a:pt x="352983" y="133619"/>
                  <a:pt x="357866" y="127327"/>
                  <a:pt x="363687" y="118782"/>
                </a:cubicBezTo>
                <a:cubicBezTo>
                  <a:pt x="369510" y="110237"/>
                  <a:pt x="375895" y="100142"/>
                  <a:pt x="382844" y="88498"/>
                </a:cubicBezTo>
                <a:cubicBezTo>
                  <a:pt x="394112" y="68966"/>
                  <a:pt x="404160" y="47838"/>
                  <a:pt x="412987" y="25113"/>
                </a:cubicBezTo>
                <a:cubicBezTo>
                  <a:pt x="413738" y="23235"/>
                  <a:pt x="414677" y="21592"/>
                  <a:pt x="415804" y="20184"/>
                </a:cubicBezTo>
                <a:cubicBezTo>
                  <a:pt x="416931" y="18775"/>
                  <a:pt x="417964" y="17789"/>
                  <a:pt x="418903" y="17226"/>
                </a:cubicBezTo>
                <a:lnTo>
                  <a:pt x="420029" y="16381"/>
                </a:lnTo>
                <a:cubicBezTo>
                  <a:pt x="420405" y="16193"/>
                  <a:pt x="420875" y="15958"/>
                  <a:pt x="421438" y="15676"/>
                </a:cubicBezTo>
                <a:cubicBezTo>
                  <a:pt x="422002" y="15394"/>
                  <a:pt x="423222" y="15113"/>
                  <a:pt x="425100" y="14831"/>
                </a:cubicBezTo>
                <a:cubicBezTo>
                  <a:pt x="426978" y="14549"/>
                  <a:pt x="428856" y="14502"/>
                  <a:pt x="430734" y="14690"/>
                </a:cubicBezTo>
                <a:lnTo>
                  <a:pt x="511867" y="14127"/>
                </a:lnTo>
                <a:cubicBezTo>
                  <a:pt x="519192" y="13188"/>
                  <a:pt x="525201" y="13422"/>
                  <a:pt x="529897" y="14831"/>
                </a:cubicBezTo>
                <a:cubicBezTo>
                  <a:pt x="534592" y="16240"/>
                  <a:pt x="537503" y="17789"/>
                  <a:pt x="538630" y="19479"/>
                </a:cubicBezTo>
                <a:lnTo>
                  <a:pt x="540320" y="22296"/>
                </a:lnTo>
                <a:cubicBezTo>
                  <a:pt x="544639" y="34316"/>
                  <a:pt x="530554" y="61924"/>
                  <a:pt x="498063" y="105119"/>
                </a:cubicBezTo>
                <a:cubicBezTo>
                  <a:pt x="493556" y="111129"/>
                  <a:pt x="487453" y="119111"/>
                  <a:pt x="479752" y="129065"/>
                </a:cubicBezTo>
                <a:cubicBezTo>
                  <a:pt x="465103" y="147845"/>
                  <a:pt x="456652" y="160147"/>
                  <a:pt x="454398" y="165969"/>
                </a:cubicBezTo>
                <a:cubicBezTo>
                  <a:pt x="451206" y="173669"/>
                  <a:pt x="452520" y="181275"/>
                  <a:pt x="458342" y="188787"/>
                </a:cubicBezTo>
                <a:cubicBezTo>
                  <a:pt x="461535" y="192731"/>
                  <a:pt x="469141" y="200431"/>
                  <a:pt x="481161" y="211888"/>
                </a:cubicBezTo>
                <a:lnTo>
                  <a:pt x="481442" y="211888"/>
                </a:lnTo>
                <a:lnTo>
                  <a:pt x="481724" y="212169"/>
                </a:lnTo>
                <a:lnTo>
                  <a:pt x="482006" y="212451"/>
                </a:lnTo>
                <a:lnTo>
                  <a:pt x="482569" y="213014"/>
                </a:lnTo>
                <a:cubicBezTo>
                  <a:pt x="509050" y="237617"/>
                  <a:pt x="526986" y="258370"/>
                  <a:pt x="536376" y="275272"/>
                </a:cubicBezTo>
                <a:cubicBezTo>
                  <a:pt x="536939" y="276211"/>
                  <a:pt x="537550" y="277385"/>
                  <a:pt x="538207" y="278794"/>
                </a:cubicBezTo>
                <a:cubicBezTo>
                  <a:pt x="538864" y="280202"/>
                  <a:pt x="539522" y="282691"/>
                  <a:pt x="540179" y="286259"/>
                </a:cubicBezTo>
                <a:cubicBezTo>
                  <a:pt x="540836" y="289827"/>
                  <a:pt x="540789" y="293020"/>
                  <a:pt x="540038" y="295837"/>
                </a:cubicBezTo>
                <a:cubicBezTo>
                  <a:pt x="539287" y="298654"/>
                  <a:pt x="536939" y="301237"/>
                  <a:pt x="532995" y="303584"/>
                </a:cubicBezTo>
                <a:cubicBezTo>
                  <a:pt x="529051" y="305932"/>
                  <a:pt x="523511" y="307106"/>
                  <a:pt x="516374" y="307106"/>
                </a:cubicBezTo>
                <a:lnTo>
                  <a:pt x="444257" y="308232"/>
                </a:lnTo>
                <a:cubicBezTo>
                  <a:pt x="439750" y="309171"/>
                  <a:pt x="434491" y="308702"/>
                  <a:pt x="428481" y="306824"/>
                </a:cubicBezTo>
                <a:cubicBezTo>
                  <a:pt x="422471" y="304946"/>
                  <a:pt x="417588" y="302880"/>
                  <a:pt x="413832" y="300626"/>
                </a:cubicBezTo>
                <a:lnTo>
                  <a:pt x="408198" y="297246"/>
                </a:lnTo>
                <a:cubicBezTo>
                  <a:pt x="402563" y="293302"/>
                  <a:pt x="395990" y="287292"/>
                  <a:pt x="388478" y="279216"/>
                </a:cubicBezTo>
                <a:cubicBezTo>
                  <a:pt x="380966" y="271141"/>
                  <a:pt x="374533" y="263863"/>
                  <a:pt x="369181" y="257384"/>
                </a:cubicBezTo>
                <a:cubicBezTo>
                  <a:pt x="363828" y="250904"/>
                  <a:pt x="358100" y="245458"/>
                  <a:pt x="351997" y="241044"/>
                </a:cubicBezTo>
                <a:cubicBezTo>
                  <a:pt x="345893" y="236631"/>
                  <a:pt x="340587" y="235175"/>
                  <a:pt x="336080" y="236678"/>
                </a:cubicBezTo>
                <a:cubicBezTo>
                  <a:pt x="335517" y="236866"/>
                  <a:pt x="334765" y="237194"/>
                  <a:pt x="333826" y="237664"/>
                </a:cubicBezTo>
                <a:cubicBezTo>
                  <a:pt x="332887" y="238134"/>
                  <a:pt x="331291" y="239495"/>
                  <a:pt x="329037" y="241749"/>
                </a:cubicBezTo>
                <a:cubicBezTo>
                  <a:pt x="326784" y="244002"/>
                  <a:pt x="324765" y="246773"/>
                  <a:pt x="322980" y="250059"/>
                </a:cubicBezTo>
                <a:cubicBezTo>
                  <a:pt x="321196" y="253346"/>
                  <a:pt x="319600" y="258229"/>
                  <a:pt x="318191" y="264708"/>
                </a:cubicBezTo>
                <a:cubicBezTo>
                  <a:pt x="316783" y="271188"/>
                  <a:pt x="316172" y="278465"/>
                  <a:pt x="316360" y="286541"/>
                </a:cubicBezTo>
                <a:cubicBezTo>
                  <a:pt x="316360" y="289358"/>
                  <a:pt x="316032" y="291940"/>
                  <a:pt x="315374" y="294288"/>
                </a:cubicBezTo>
                <a:cubicBezTo>
                  <a:pt x="314717" y="296635"/>
                  <a:pt x="314012" y="298373"/>
                  <a:pt x="313261" y="299499"/>
                </a:cubicBezTo>
                <a:lnTo>
                  <a:pt x="312134" y="300908"/>
                </a:lnTo>
                <a:cubicBezTo>
                  <a:pt x="308754" y="304476"/>
                  <a:pt x="303777" y="306542"/>
                  <a:pt x="297204" y="307106"/>
                </a:cubicBezTo>
                <a:lnTo>
                  <a:pt x="264807" y="307106"/>
                </a:lnTo>
                <a:cubicBezTo>
                  <a:pt x="251473" y="307857"/>
                  <a:pt x="237763" y="306308"/>
                  <a:pt x="223677" y="302457"/>
                </a:cubicBezTo>
                <a:cubicBezTo>
                  <a:pt x="209592" y="298607"/>
                  <a:pt x="197244" y="293630"/>
                  <a:pt x="186633" y="287527"/>
                </a:cubicBezTo>
                <a:cubicBezTo>
                  <a:pt x="176022" y="281423"/>
                  <a:pt x="166349" y="275225"/>
                  <a:pt x="157617" y="268934"/>
                </a:cubicBezTo>
                <a:cubicBezTo>
                  <a:pt x="148883" y="262642"/>
                  <a:pt x="142263" y="257243"/>
                  <a:pt x="137756" y="252736"/>
                </a:cubicBezTo>
                <a:lnTo>
                  <a:pt x="130713" y="245974"/>
                </a:lnTo>
                <a:cubicBezTo>
                  <a:pt x="128835" y="244096"/>
                  <a:pt x="126253" y="241279"/>
                  <a:pt x="122966" y="237523"/>
                </a:cubicBezTo>
                <a:cubicBezTo>
                  <a:pt x="119679" y="233767"/>
                  <a:pt x="112965" y="225222"/>
                  <a:pt x="102824" y="211888"/>
                </a:cubicBezTo>
                <a:cubicBezTo>
                  <a:pt x="92682" y="198553"/>
                  <a:pt x="82728" y="184374"/>
                  <a:pt x="72962" y="169349"/>
                </a:cubicBezTo>
                <a:cubicBezTo>
                  <a:pt x="63196" y="154325"/>
                  <a:pt x="51693" y="134511"/>
                  <a:pt x="38453" y="109909"/>
                </a:cubicBezTo>
                <a:cubicBezTo>
                  <a:pt x="25213" y="85306"/>
                  <a:pt x="12958" y="59764"/>
                  <a:pt x="1690" y="33283"/>
                </a:cubicBezTo>
                <a:cubicBezTo>
                  <a:pt x="563" y="30278"/>
                  <a:pt x="0" y="27743"/>
                  <a:pt x="0" y="25677"/>
                </a:cubicBezTo>
                <a:cubicBezTo>
                  <a:pt x="0" y="23611"/>
                  <a:pt x="281" y="22109"/>
                  <a:pt x="845" y="21170"/>
                </a:cubicBezTo>
                <a:lnTo>
                  <a:pt x="1971" y="19479"/>
                </a:lnTo>
                <a:cubicBezTo>
                  <a:pt x="4789" y="15911"/>
                  <a:pt x="10141" y="14127"/>
                  <a:pt x="18029" y="14127"/>
                </a:cubicBezTo>
                <a:lnTo>
                  <a:pt x="95217" y="13563"/>
                </a:lnTo>
                <a:cubicBezTo>
                  <a:pt x="97471" y="13939"/>
                  <a:pt x="99631" y="14549"/>
                  <a:pt x="101697" y="15394"/>
                </a:cubicBezTo>
                <a:cubicBezTo>
                  <a:pt x="103763" y="16240"/>
                  <a:pt x="105265" y="17038"/>
                  <a:pt x="106204" y="17789"/>
                </a:cubicBezTo>
                <a:lnTo>
                  <a:pt x="107613" y="18634"/>
                </a:lnTo>
                <a:cubicBezTo>
                  <a:pt x="110618" y="20700"/>
                  <a:pt x="112871" y="23705"/>
                  <a:pt x="114374" y="27649"/>
                </a:cubicBezTo>
                <a:cubicBezTo>
                  <a:pt x="118130" y="37039"/>
                  <a:pt x="122449" y="46758"/>
                  <a:pt x="127333" y="56806"/>
                </a:cubicBezTo>
                <a:cubicBezTo>
                  <a:pt x="132215" y="66854"/>
                  <a:pt x="136065" y="74507"/>
                  <a:pt x="138883" y="79765"/>
                </a:cubicBezTo>
                <a:lnTo>
                  <a:pt x="143390" y="87935"/>
                </a:lnTo>
                <a:cubicBezTo>
                  <a:pt x="148836" y="99203"/>
                  <a:pt x="154095" y="108969"/>
                  <a:pt x="159166" y="117233"/>
                </a:cubicBezTo>
                <a:cubicBezTo>
                  <a:pt x="164236" y="125496"/>
                  <a:pt x="168791" y="131929"/>
                  <a:pt x="172829" y="136530"/>
                </a:cubicBezTo>
                <a:cubicBezTo>
                  <a:pt x="176866" y="141131"/>
                  <a:pt x="180763" y="144747"/>
                  <a:pt x="184520" y="147376"/>
                </a:cubicBezTo>
                <a:cubicBezTo>
                  <a:pt x="188276" y="150005"/>
                  <a:pt x="191468" y="151320"/>
                  <a:pt x="194098" y="151320"/>
                </a:cubicBezTo>
                <a:cubicBezTo>
                  <a:pt x="196727" y="151320"/>
                  <a:pt x="199263" y="150850"/>
                  <a:pt x="201704" y="149911"/>
                </a:cubicBezTo>
                <a:cubicBezTo>
                  <a:pt x="202079" y="149724"/>
                  <a:pt x="202549" y="149254"/>
                  <a:pt x="203112" y="148503"/>
                </a:cubicBezTo>
                <a:cubicBezTo>
                  <a:pt x="203676" y="147751"/>
                  <a:pt x="204803" y="145686"/>
                  <a:pt x="206493" y="142305"/>
                </a:cubicBezTo>
                <a:cubicBezTo>
                  <a:pt x="208184" y="138925"/>
                  <a:pt x="209451" y="134511"/>
                  <a:pt x="210296" y="129065"/>
                </a:cubicBezTo>
                <a:cubicBezTo>
                  <a:pt x="211141" y="123618"/>
                  <a:pt x="212033" y="116012"/>
                  <a:pt x="212973" y="106246"/>
                </a:cubicBezTo>
                <a:cubicBezTo>
                  <a:pt x="213911" y="96480"/>
                  <a:pt x="213911" y="84742"/>
                  <a:pt x="212973" y="71032"/>
                </a:cubicBezTo>
                <a:cubicBezTo>
                  <a:pt x="212597" y="63520"/>
                  <a:pt x="211752" y="56665"/>
                  <a:pt x="210437" y="50468"/>
                </a:cubicBezTo>
                <a:cubicBezTo>
                  <a:pt x="209123" y="44270"/>
                  <a:pt x="207808" y="39950"/>
                  <a:pt x="206493" y="37509"/>
                </a:cubicBezTo>
                <a:lnTo>
                  <a:pt x="204803" y="34128"/>
                </a:lnTo>
                <a:cubicBezTo>
                  <a:pt x="200108" y="27743"/>
                  <a:pt x="192126" y="23705"/>
                  <a:pt x="180857" y="22015"/>
                </a:cubicBezTo>
                <a:cubicBezTo>
                  <a:pt x="178416" y="21639"/>
                  <a:pt x="178885" y="19385"/>
                  <a:pt x="182266" y="15254"/>
                </a:cubicBezTo>
                <a:cubicBezTo>
                  <a:pt x="185459" y="11685"/>
                  <a:pt x="189027" y="8868"/>
                  <a:pt x="192971" y="6802"/>
                </a:cubicBezTo>
                <a:cubicBezTo>
                  <a:pt x="202925" y="1920"/>
                  <a:pt x="225368" y="-334"/>
                  <a:pt x="260300" y="41"/>
                </a:cubicBezTo>
                <a:close/>
              </a:path>
            </a:pathLst>
          </a:custGeom>
          <a:solidFill>
            <a:srgbClr val="06657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Calibri"/>
              <a:buNone/>
              <a:tabLst/>
              <a:defRPr/>
            </a:pPr>
            <a:endParaRPr kumimoji="0" sz="13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5" name="Google Shape;667;p21">
            <a:extLst>
              <a:ext uri="{FF2B5EF4-FFF2-40B4-BE49-F238E27FC236}">
                <a16:creationId xmlns:a16="http://schemas.microsoft.com/office/drawing/2014/main" id="{990F243F-7847-48D0-9C1B-E158A2354CC1}"/>
              </a:ext>
            </a:extLst>
          </p:cNvPr>
          <p:cNvSpPr/>
          <p:nvPr/>
        </p:nvSpPr>
        <p:spPr>
          <a:xfrm>
            <a:off x="8728199" y="3323664"/>
            <a:ext cx="230099" cy="230099"/>
          </a:xfrm>
          <a:custGeom>
            <a:avLst/>
            <a:gdLst/>
            <a:ahLst/>
            <a:cxnLst/>
            <a:rect l="l" t="t" r="r" b="b"/>
            <a:pathLst>
              <a:path w="432707" h="432707" extrusionOk="0">
                <a:moveTo>
                  <a:pt x="270441" y="108177"/>
                </a:moveTo>
                <a:cubicBezTo>
                  <a:pt x="275324" y="108177"/>
                  <a:pt x="279549" y="109961"/>
                  <a:pt x="283118" y="113529"/>
                </a:cubicBezTo>
                <a:cubicBezTo>
                  <a:pt x="286686" y="117098"/>
                  <a:pt x="288471" y="121323"/>
                  <a:pt x="288471" y="126206"/>
                </a:cubicBezTo>
                <a:lnTo>
                  <a:pt x="288471" y="306501"/>
                </a:lnTo>
                <a:cubicBezTo>
                  <a:pt x="288471" y="311384"/>
                  <a:pt x="286686" y="315609"/>
                  <a:pt x="283118" y="319178"/>
                </a:cubicBezTo>
                <a:cubicBezTo>
                  <a:pt x="279549" y="322746"/>
                  <a:pt x="275324" y="324530"/>
                  <a:pt x="270441" y="324530"/>
                </a:cubicBezTo>
                <a:cubicBezTo>
                  <a:pt x="266685" y="324530"/>
                  <a:pt x="263210" y="323403"/>
                  <a:pt x="260018" y="321150"/>
                </a:cubicBezTo>
                <a:lnTo>
                  <a:pt x="133812" y="231002"/>
                </a:lnTo>
                <a:cubicBezTo>
                  <a:pt x="128741" y="227434"/>
                  <a:pt x="126205" y="222551"/>
                  <a:pt x="126205" y="216354"/>
                </a:cubicBezTo>
                <a:cubicBezTo>
                  <a:pt x="126205" y="210156"/>
                  <a:pt x="128741" y="205273"/>
                  <a:pt x="133812" y="201705"/>
                </a:cubicBezTo>
                <a:lnTo>
                  <a:pt x="260018" y="111557"/>
                </a:lnTo>
                <a:cubicBezTo>
                  <a:pt x="263210" y="109304"/>
                  <a:pt x="266685" y="108177"/>
                  <a:pt x="270441" y="108177"/>
                </a:cubicBezTo>
                <a:close/>
                <a:moveTo>
                  <a:pt x="81133" y="72118"/>
                </a:moveTo>
                <a:cubicBezTo>
                  <a:pt x="78691" y="72118"/>
                  <a:pt x="76578" y="73010"/>
                  <a:pt x="74794" y="74794"/>
                </a:cubicBezTo>
                <a:cubicBezTo>
                  <a:pt x="73010" y="76578"/>
                  <a:pt x="72118" y="78691"/>
                  <a:pt x="72118" y="81133"/>
                </a:cubicBezTo>
                <a:lnTo>
                  <a:pt x="72118" y="351574"/>
                </a:lnTo>
                <a:cubicBezTo>
                  <a:pt x="72118" y="354016"/>
                  <a:pt x="73010" y="356129"/>
                  <a:pt x="74794" y="357913"/>
                </a:cubicBezTo>
                <a:cubicBezTo>
                  <a:pt x="76578" y="359697"/>
                  <a:pt x="78691" y="360589"/>
                  <a:pt x="81133" y="360589"/>
                </a:cubicBezTo>
                <a:lnTo>
                  <a:pt x="351575" y="360589"/>
                </a:lnTo>
                <a:cubicBezTo>
                  <a:pt x="354016" y="360589"/>
                  <a:pt x="356129" y="359697"/>
                  <a:pt x="357913" y="357913"/>
                </a:cubicBezTo>
                <a:cubicBezTo>
                  <a:pt x="359697" y="356129"/>
                  <a:pt x="360590" y="354016"/>
                  <a:pt x="360590" y="351574"/>
                </a:cubicBezTo>
                <a:lnTo>
                  <a:pt x="360590" y="81133"/>
                </a:lnTo>
                <a:cubicBezTo>
                  <a:pt x="360590" y="78691"/>
                  <a:pt x="359697" y="76578"/>
                  <a:pt x="357913" y="74794"/>
                </a:cubicBezTo>
                <a:cubicBezTo>
                  <a:pt x="356129" y="73010"/>
                  <a:pt x="354016" y="72118"/>
                  <a:pt x="351575" y="72118"/>
                </a:cubicBezTo>
                <a:close/>
                <a:moveTo>
                  <a:pt x="81133" y="0"/>
                </a:moveTo>
                <a:lnTo>
                  <a:pt x="351575" y="0"/>
                </a:lnTo>
                <a:cubicBezTo>
                  <a:pt x="373924" y="0"/>
                  <a:pt x="393033" y="7935"/>
                  <a:pt x="408903" y="23804"/>
                </a:cubicBezTo>
                <a:cubicBezTo>
                  <a:pt x="424772" y="39674"/>
                  <a:pt x="432707" y="58783"/>
                  <a:pt x="432707" y="81133"/>
                </a:cubicBezTo>
                <a:lnTo>
                  <a:pt x="432707" y="351574"/>
                </a:lnTo>
                <a:cubicBezTo>
                  <a:pt x="432707" y="373924"/>
                  <a:pt x="424772" y="393033"/>
                  <a:pt x="408903" y="408903"/>
                </a:cubicBezTo>
                <a:cubicBezTo>
                  <a:pt x="393033" y="424772"/>
                  <a:pt x="373924" y="432707"/>
                  <a:pt x="351575" y="432707"/>
                </a:cubicBezTo>
                <a:lnTo>
                  <a:pt x="81133" y="432707"/>
                </a:lnTo>
                <a:cubicBezTo>
                  <a:pt x="58784" y="432707"/>
                  <a:pt x="39674" y="424772"/>
                  <a:pt x="23805" y="408903"/>
                </a:cubicBezTo>
                <a:cubicBezTo>
                  <a:pt x="7935" y="393033"/>
                  <a:pt x="0" y="373924"/>
                  <a:pt x="0" y="351574"/>
                </a:cubicBezTo>
                <a:lnTo>
                  <a:pt x="0" y="81133"/>
                </a:lnTo>
                <a:cubicBezTo>
                  <a:pt x="0" y="58783"/>
                  <a:pt x="7935" y="39674"/>
                  <a:pt x="23805" y="23804"/>
                </a:cubicBezTo>
                <a:cubicBezTo>
                  <a:pt x="39674" y="7935"/>
                  <a:pt x="58784" y="0"/>
                  <a:pt x="81133" y="0"/>
                </a:cubicBezTo>
                <a:close/>
              </a:path>
            </a:pathLst>
          </a:custGeom>
          <a:solidFill>
            <a:srgbClr val="06657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Calibri"/>
              <a:buNone/>
              <a:tabLst/>
              <a:defRPr/>
            </a:pPr>
            <a:endParaRPr kumimoji="0" sz="13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6" name="Google Shape;668;p21">
            <a:extLst>
              <a:ext uri="{FF2B5EF4-FFF2-40B4-BE49-F238E27FC236}">
                <a16:creationId xmlns:a16="http://schemas.microsoft.com/office/drawing/2014/main" id="{0B53474E-E9B9-462F-B318-47868A40355D}"/>
              </a:ext>
            </a:extLst>
          </p:cNvPr>
          <p:cNvSpPr/>
          <p:nvPr/>
        </p:nvSpPr>
        <p:spPr>
          <a:xfrm>
            <a:off x="8069739" y="3323664"/>
            <a:ext cx="230099" cy="230099"/>
          </a:xfrm>
          <a:custGeom>
            <a:avLst/>
            <a:gdLst/>
            <a:ahLst/>
            <a:cxnLst/>
            <a:rect l="l" t="t" r="r" b="b"/>
            <a:pathLst>
              <a:path w="432707" h="432707" extrusionOk="0">
                <a:moveTo>
                  <a:pt x="225368" y="117191"/>
                </a:moveTo>
                <a:cubicBezTo>
                  <a:pt x="227622" y="117191"/>
                  <a:pt x="229876" y="118130"/>
                  <a:pt x="232130" y="120009"/>
                </a:cubicBezTo>
                <a:lnTo>
                  <a:pt x="321995" y="209874"/>
                </a:lnTo>
                <a:cubicBezTo>
                  <a:pt x="323686" y="211565"/>
                  <a:pt x="324530" y="213724"/>
                  <a:pt x="324530" y="216354"/>
                </a:cubicBezTo>
                <a:cubicBezTo>
                  <a:pt x="324530" y="218983"/>
                  <a:pt x="323686" y="221143"/>
                  <a:pt x="321995" y="222833"/>
                </a:cubicBezTo>
                <a:lnTo>
                  <a:pt x="231848" y="312980"/>
                </a:lnTo>
                <a:cubicBezTo>
                  <a:pt x="230158" y="314670"/>
                  <a:pt x="227998" y="315516"/>
                  <a:pt x="225368" y="315516"/>
                </a:cubicBezTo>
                <a:cubicBezTo>
                  <a:pt x="222927" y="315516"/>
                  <a:pt x="220814" y="314624"/>
                  <a:pt x="219030" y="312839"/>
                </a:cubicBezTo>
                <a:cubicBezTo>
                  <a:pt x="217246" y="311055"/>
                  <a:pt x="216354" y="308942"/>
                  <a:pt x="216354" y="306501"/>
                </a:cubicBezTo>
                <a:lnTo>
                  <a:pt x="216354" y="252412"/>
                </a:lnTo>
                <a:lnTo>
                  <a:pt x="117192" y="252412"/>
                </a:lnTo>
                <a:cubicBezTo>
                  <a:pt x="114750" y="252412"/>
                  <a:pt x="112637" y="251520"/>
                  <a:pt x="110854" y="249736"/>
                </a:cubicBezTo>
                <a:cubicBezTo>
                  <a:pt x="109069" y="247952"/>
                  <a:pt x="108177" y="245839"/>
                  <a:pt x="108177" y="243398"/>
                </a:cubicBezTo>
                <a:lnTo>
                  <a:pt x="108177" y="189309"/>
                </a:lnTo>
                <a:cubicBezTo>
                  <a:pt x="108177" y="186868"/>
                  <a:pt x="109069" y="184755"/>
                  <a:pt x="110854" y="182971"/>
                </a:cubicBezTo>
                <a:cubicBezTo>
                  <a:pt x="112637" y="181187"/>
                  <a:pt x="114750" y="180295"/>
                  <a:pt x="117192" y="180295"/>
                </a:cubicBezTo>
                <a:lnTo>
                  <a:pt x="216354" y="180295"/>
                </a:lnTo>
                <a:lnTo>
                  <a:pt x="216354" y="126206"/>
                </a:lnTo>
                <a:cubicBezTo>
                  <a:pt x="216354" y="123577"/>
                  <a:pt x="217199" y="121417"/>
                  <a:pt x="218889" y="119727"/>
                </a:cubicBezTo>
                <a:cubicBezTo>
                  <a:pt x="220580" y="118037"/>
                  <a:pt x="222739" y="117191"/>
                  <a:pt x="225368" y="117191"/>
                </a:cubicBezTo>
                <a:close/>
                <a:moveTo>
                  <a:pt x="216354" y="63103"/>
                </a:moveTo>
                <a:cubicBezTo>
                  <a:pt x="188558" y="63103"/>
                  <a:pt x="162923" y="69958"/>
                  <a:pt x="139447" y="83668"/>
                </a:cubicBezTo>
                <a:cubicBezTo>
                  <a:pt x="115971" y="97378"/>
                  <a:pt x="97379" y="115971"/>
                  <a:pt x="83668" y="139447"/>
                </a:cubicBezTo>
                <a:cubicBezTo>
                  <a:pt x="69958" y="162922"/>
                  <a:pt x="63103" y="188558"/>
                  <a:pt x="63103" y="216354"/>
                </a:cubicBezTo>
                <a:cubicBezTo>
                  <a:pt x="63103" y="244149"/>
                  <a:pt x="69958" y="269784"/>
                  <a:pt x="83668" y="293260"/>
                </a:cubicBezTo>
                <a:cubicBezTo>
                  <a:pt x="97379" y="316736"/>
                  <a:pt x="115971" y="335329"/>
                  <a:pt x="139447" y="349039"/>
                </a:cubicBezTo>
                <a:cubicBezTo>
                  <a:pt x="162923" y="362749"/>
                  <a:pt x="188558" y="369604"/>
                  <a:pt x="216354" y="369604"/>
                </a:cubicBezTo>
                <a:cubicBezTo>
                  <a:pt x="244150" y="369604"/>
                  <a:pt x="269785" y="362749"/>
                  <a:pt x="293261" y="349039"/>
                </a:cubicBezTo>
                <a:cubicBezTo>
                  <a:pt x="316737" y="335329"/>
                  <a:pt x="335330" y="316736"/>
                  <a:pt x="349039" y="293260"/>
                </a:cubicBezTo>
                <a:cubicBezTo>
                  <a:pt x="362750" y="269784"/>
                  <a:pt x="369604" y="244149"/>
                  <a:pt x="369604" y="216354"/>
                </a:cubicBezTo>
                <a:cubicBezTo>
                  <a:pt x="369604" y="188558"/>
                  <a:pt x="362750" y="162922"/>
                  <a:pt x="349039" y="139447"/>
                </a:cubicBezTo>
                <a:cubicBezTo>
                  <a:pt x="335330" y="115971"/>
                  <a:pt x="316737" y="97378"/>
                  <a:pt x="293261" y="83668"/>
                </a:cubicBezTo>
                <a:cubicBezTo>
                  <a:pt x="269785" y="69958"/>
                  <a:pt x="244150" y="63103"/>
                  <a:pt x="216354" y="63103"/>
                </a:cubicBezTo>
                <a:close/>
                <a:moveTo>
                  <a:pt x="216354" y="0"/>
                </a:moveTo>
                <a:cubicBezTo>
                  <a:pt x="255606" y="0"/>
                  <a:pt x="291806" y="9672"/>
                  <a:pt x="324953" y="29016"/>
                </a:cubicBezTo>
                <a:cubicBezTo>
                  <a:pt x="358101" y="48360"/>
                  <a:pt x="384347" y="74606"/>
                  <a:pt x="403691" y="107754"/>
                </a:cubicBezTo>
                <a:cubicBezTo>
                  <a:pt x="423036" y="140902"/>
                  <a:pt x="432707" y="177102"/>
                  <a:pt x="432707" y="216354"/>
                </a:cubicBezTo>
                <a:cubicBezTo>
                  <a:pt x="432707" y="255605"/>
                  <a:pt x="423036" y="291805"/>
                  <a:pt x="403691" y="324953"/>
                </a:cubicBezTo>
                <a:cubicBezTo>
                  <a:pt x="384347" y="358101"/>
                  <a:pt x="358101" y="384347"/>
                  <a:pt x="324953" y="403691"/>
                </a:cubicBezTo>
                <a:cubicBezTo>
                  <a:pt x="291806" y="423035"/>
                  <a:pt x="255606" y="432707"/>
                  <a:pt x="216354" y="432707"/>
                </a:cubicBezTo>
                <a:cubicBezTo>
                  <a:pt x="177102" y="432707"/>
                  <a:pt x="140902" y="423035"/>
                  <a:pt x="107754" y="403691"/>
                </a:cubicBezTo>
                <a:cubicBezTo>
                  <a:pt x="74606" y="384347"/>
                  <a:pt x="48361" y="358101"/>
                  <a:pt x="29017" y="324953"/>
                </a:cubicBezTo>
                <a:cubicBezTo>
                  <a:pt x="9672" y="291805"/>
                  <a:pt x="0" y="255605"/>
                  <a:pt x="0" y="216354"/>
                </a:cubicBezTo>
                <a:cubicBezTo>
                  <a:pt x="0" y="177102"/>
                  <a:pt x="9672" y="140902"/>
                  <a:pt x="29017" y="107754"/>
                </a:cubicBezTo>
                <a:cubicBezTo>
                  <a:pt x="48361" y="74606"/>
                  <a:pt x="74606" y="48360"/>
                  <a:pt x="107754" y="29016"/>
                </a:cubicBezTo>
                <a:cubicBezTo>
                  <a:pt x="140902" y="9672"/>
                  <a:pt x="177102" y="0"/>
                  <a:pt x="216354" y="0"/>
                </a:cubicBezTo>
                <a:close/>
              </a:path>
            </a:pathLst>
          </a:custGeom>
          <a:solidFill>
            <a:srgbClr val="06657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Calibri"/>
              <a:buNone/>
              <a:tabLst/>
              <a:defRPr/>
            </a:pPr>
            <a:endParaRPr kumimoji="0" sz="13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7" name="Google Shape;669;p21">
            <a:extLst>
              <a:ext uri="{FF2B5EF4-FFF2-40B4-BE49-F238E27FC236}">
                <a16:creationId xmlns:a16="http://schemas.microsoft.com/office/drawing/2014/main" id="{C582E20A-7672-478E-B7DE-AB4E0DBA3019}"/>
              </a:ext>
            </a:extLst>
          </p:cNvPr>
          <p:cNvSpPr/>
          <p:nvPr/>
        </p:nvSpPr>
        <p:spPr>
          <a:xfrm>
            <a:off x="8398968" y="3323664"/>
            <a:ext cx="230099" cy="230099"/>
          </a:xfrm>
          <a:custGeom>
            <a:avLst/>
            <a:gdLst/>
            <a:ahLst/>
            <a:cxnLst/>
            <a:rect l="l" t="t" r="r" b="b"/>
            <a:pathLst>
              <a:path w="432706" h="432707" extrusionOk="0">
                <a:moveTo>
                  <a:pt x="207338" y="117191"/>
                </a:moveTo>
                <a:cubicBezTo>
                  <a:pt x="209780" y="117191"/>
                  <a:pt x="211893" y="118084"/>
                  <a:pt x="213677" y="119868"/>
                </a:cubicBezTo>
                <a:cubicBezTo>
                  <a:pt x="215461" y="121652"/>
                  <a:pt x="216353" y="123765"/>
                  <a:pt x="216353" y="126206"/>
                </a:cubicBezTo>
                <a:lnTo>
                  <a:pt x="216353" y="180295"/>
                </a:lnTo>
                <a:lnTo>
                  <a:pt x="315515" y="180295"/>
                </a:lnTo>
                <a:cubicBezTo>
                  <a:pt x="317956" y="180295"/>
                  <a:pt x="320070" y="181187"/>
                  <a:pt x="321853" y="182971"/>
                </a:cubicBezTo>
                <a:cubicBezTo>
                  <a:pt x="323638" y="184755"/>
                  <a:pt x="324530" y="186868"/>
                  <a:pt x="324530" y="189309"/>
                </a:cubicBezTo>
                <a:lnTo>
                  <a:pt x="324530" y="243398"/>
                </a:lnTo>
                <a:cubicBezTo>
                  <a:pt x="324530" y="245839"/>
                  <a:pt x="323638" y="247952"/>
                  <a:pt x="321853" y="249736"/>
                </a:cubicBezTo>
                <a:cubicBezTo>
                  <a:pt x="320070" y="251520"/>
                  <a:pt x="317956" y="252412"/>
                  <a:pt x="315515" y="252412"/>
                </a:cubicBezTo>
                <a:lnTo>
                  <a:pt x="216353" y="252412"/>
                </a:lnTo>
                <a:lnTo>
                  <a:pt x="216353" y="306501"/>
                </a:lnTo>
                <a:cubicBezTo>
                  <a:pt x="216353" y="309130"/>
                  <a:pt x="215508" y="311290"/>
                  <a:pt x="213818" y="312980"/>
                </a:cubicBezTo>
                <a:cubicBezTo>
                  <a:pt x="212127" y="314670"/>
                  <a:pt x="209967" y="315516"/>
                  <a:pt x="207338" y="315516"/>
                </a:cubicBezTo>
                <a:cubicBezTo>
                  <a:pt x="205085" y="315516"/>
                  <a:pt x="202831" y="314577"/>
                  <a:pt x="200577" y="312698"/>
                </a:cubicBezTo>
                <a:lnTo>
                  <a:pt x="110711" y="222833"/>
                </a:lnTo>
                <a:cubicBezTo>
                  <a:pt x="109021" y="221143"/>
                  <a:pt x="108176" y="218983"/>
                  <a:pt x="108176" y="216354"/>
                </a:cubicBezTo>
                <a:cubicBezTo>
                  <a:pt x="108176" y="213724"/>
                  <a:pt x="109021" y="211565"/>
                  <a:pt x="110711" y="209874"/>
                </a:cubicBezTo>
                <a:lnTo>
                  <a:pt x="200859" y="119727"/>
                </a:lnTo>
                <a:cubicBezTo>
                  <a:pt x="202549" y="118037"/>
                  <a:pt x="204709" y="117191"/>
                  <a:pt x="207338" y="117191"/>
                </a:cubicBezTo>
                <a:close/>
                <a:moveTo>
                  <a:pt x="216353" y="63103"/>
                </a:moveTo>
                <a:cubicBezTo>
                  <a:pt x="188557" y="63103"/>
                  <a:pt x="162922" y="69958"/>
                  <a:pt x="139446" y="83668"/>
                </a:cubicBezTo>
                <a:cubicBezTo>
                  <a:pt x="115970" y="97378"/>
                  <a:pt x="97377" y="115971"/>
                  <a:pt x="83668" y="139447"/>
                </a:cubicBezTo>
                <a:cubicBezTo>
                  <a:pt x="69958" y="162922"/>
                  <a:pt x="63102" y="188558"/>
                  <a:pt x="63102" y="216354"/>
                </a:cubicBezTo>
                <a:cubicBezTo>
                  <a:pt x="63102" y="244149"/>
                  <a:pt x="69958" y="269784"/>
                  <a:pt x="83668" y="293260"/>
                </a:cubicBezTo>
                <a:cubicBezTo>
                  <a:pt x="97377" y="316736"/>
                  <a:pt x="115970" y="335329"/>
                  <a:pt x="139446" y="349039"/>
                </a:cubicBezTo>
                <a:cubicBezTo>
                  <a:pt x="162922" y="362749"/>
                  <a:pt x="188557" y="369604"/>
                  <a:pt x="216353" y="369604"/>
                </a:cubicBezTo>
                <a:cubicBezTo>
                  <a:pt x="244149" y="369604"/>
                  <a:pt x="269784" y="362749"/>
                  <a:pt x="293260" y="349039"/>
                </a:cubicBezTo>
                <a:cubicBezTo>
                  <a:pt x="316736" y="335329"/>
                  <a:pt x="335329" y="316736"/>
                  <a:pt x="349038" y="293260"/>
                </a:cubicBezTo>
                <a:cubicBezTo>
                  <a:pt x="362748" y="269784"/>
                  <a:pt x="369604" y="244149"/>
                  <a:pt x="369604" y="216354"/>
                </a:cubicBezTo>
                <a:cubicBezTo>
                  <a:pt x="369604" y="188558"/>
                  <a:pt x="362748" y="162922"/>
                  <a:pt x="349038" y="139447"/>
                </a:cubicBezTo>
                <a:cubicBezTo>
                  <a:pt x="335329" y="115971"/>
                  <a:pt x="316736" y="97378"/>
                  <a:pt x="293260" y="83668"/>
                </a:cubicBezTo>
                <a:cubicBezTo>
                  <a:pt x="269784" y="69958"/>
                  <a:pt x="244149" y="63103"/>
                  <a:pt x="216353" y="63103"/>
                </a:cubicBezTo>
                <a:close/>
                <a:moveTo>
                  <a:pt x="216353" y="0"/>
                </a:moveTo>
                <a:cubicBezTo>
                  <a:pt x="255605" y="0"/>
                  <a:pt x="291805" y="9672"/>
                  <a:pt x="324952" y="29016"/>
                </a:cubicBezTo>
                <a:cubicBezTo>
                  <a:pt x="358100" y="48360"/>
                  <a:pt x="384346" y="74606"/>
                  <a:pt x="403690" y="107754"/>
                </a:cubicBezTo>
                <a:cubicBezTo>
                  <a:pt x="423034" y="140902"/>
                  <a:pt x="432706" y="177102"/>
                  <a:pt x="432706" y="216354"/>
                </a:cubicBezTo>
                <a:cubicBezTo>
                  <a:pt x="432706" y="255605"/>
                  <a:pt x="423034" y="291805"/>
                  <a:pt x="403690" y="324953"/>
                </a:cubicBezTo>
                <a:cubicBezTo>
                  <a:pt x="384346" y="358101"/>
                  <a:pt x="358100" y="384347"/>
                  <a:pt x="324952" y="403691"/>
                </a:cubicBezTo>
                <a:cubicBezTo>
                  <a:pt x="291805" y="423035"/>
                  <a:pt x="255605" y="432707"/>
                  <a:pt x="216353" y="432707"/>
                </a:cubicBezTo>
                <a:cubicBezTo>
                  <a:pt x="177101" y="432707"/>
                  <a:pt x="140901" y="423035"/>
                  <a:pt x="107753" y="403691"/>
                </a:cubicBezTo>
                <a:cubicBezTo>
                  <a:pt x="74606" y="384347"/>
                  <a:pt x="48360" y="358101"/>
                  <a:pt x="29016" y="324953"/>
                </a:cubicBezTo>
                <a:cubicBezTo>
                  <a:pt x="9671" y="291805"/>
                  <a:pt x="0" y="255605"/>
                  <a:pt x="0" y="216354"/>
                </a:cubicBezTo>
                <a:cubicBezTo>
                  <a:pt x="0" y="177102"/>
                  <a:pt x="9671" y="140902"/>
                  <a:pt x="29016" y="107754"/>
                </a:cubicBezTo>
                <a:cubicBezTo>
                  <a:pt x="48360" y="74606"/>
                  <a:pt x="74606" y="48360"/>
                  <a:pt x="107753" y="29016"/>
                </a:cubicBezTo>
                <a:cubicBezTo>
                  <a:pt x="140901" y="9672"/>
                  <a:pt x="177101" y="0"/>
                  <a:pt x="216353" y="0"/>
                </a:cubicBezTo>
                <a:close/>
              </a:path>
            </a:pathLst>
          </a:custGeom>
          <a:solidFill>
            <a:srgbClr val="06657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Calibri"/>
              <a:buNone/>
              <a:tabLst/>
              <a:defRPr/>
            </a:pPr>
            <a:endParaRPr kumimoji="0" sz="13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8" name="Google Shape;670;p21">
            <a:extLst>
              <a:ext uri="{FF2B5EF4-FFF2-40B4-BE49-F238E27FC236}">
                <a16:creationId xmlns:a16="http://schemas.microsoft.com/office/drawing/2014/main" id="{B9E4F42D-D69A-4A6D-A356-30C90D7458A2}"/>
              </a:ext>
            </a:extLst>
          </p:cNvPr>
          <p:cNvSpPr/>
          <p:nvPr/>
        </p:nvSpPr>
        <p:spPr>
          <a:xfrm>
            <a:off x="9057428" y="3323664"/>
            <a:ext cx="230099" cy="230099"/>
          </a:xfrm>
          <a:custGeom>
            <a:avLst/>
            <a:gdLst/>
            <a:ahLst/>
            <a:cxnLst/>
            <a:rect l="l" t="t" r="r" b="b"/>
            <a:pathLst>
              <a:path w="432707" h="432707" extrusionOk="0">
                <a:moveTo>
                  <a:pt x="216353" y="144236"/>
                </a:moveTo>
                <a:cubicBezTo>
                  <a:pt x="236260" y="144236"/>
                  <a:pt x="253256" y="151278"/>
                  <a:pt x="267342" y="165364"/>
                </a:cubicBezTo>
                <a:cubicBezTo>
                  <a:pt x="281428" y="179449"/>
                  <a:pt x="288470" y="196446"/>
                  <a:pt x="288470" y="216354"/>
                </a:cubicBezTo>
                <a:cubicBezTo>
                  <a:pt x="288470" y="236261"/>
                  <a:pt x="281428" y="253258"/>
                  <a:pt x="267342" y="267343"/>
                </a:cubicBezTo>
                <a:cubicBezTo>
                  <a:pt x="253256" y="281429"/>
                  <a:pt x="236260" y="288471"/>
                  <a:pt x="216353" y="288471"/>
                </a:cubicBezTo>
                <a:cubicBezTo>
                  <a:pt x="196445" y="288471"/>
                  <a:pt x="179449" y="281429"/>
                  <a:pt x="165363" y="267343"/>
                </a:cubicBezTo>
                <a:cubicBezTo>
                  <a:pt x="151278" y="253258"/>
                  <a:pt x="144234" y="236261"/>
                  <a:pt x="144234" y="216354"/>
                </a:cubicBezTo>
                <a:cubicBezTo>
                  <a:pt x="144234" y="196446"/>
                  <a:pt x="151278" y="179449"/>
                  <a:pt x="165363" y="165364"/>
                </a:cubicBezTo>
                <a:cubicBezTo>
                  <a:pt x="179449" y="151278"/>
                  <a:pt x="196445" y="144236"/>
                  <a:pt x="216353" y="144236"/>
                </a:cubicBezTo>
                <a:close/>
                <a:moveTo>
                  <a:pt x="216354" y="63103"/>
                </a:moveTo>
                <a:cubicBezTo>
                  <a:pt x="188558" y="63103"/>
                  <a:pt x="162923" y="69958"/>
                  <a:pt x="139447" y="83668"/>
                </a:cubicBezTo>
                <a:cubicBezTo>
                  <a:pt x="115971" y="97378"/>
                  <a:pt x="97378" y="115971"/>
                  <a:pt x="83668" y="139447"/>
                </a:cubicBezTo>
                <a:cubicBezTo>
                  <a:pt x="69958" y="162922"/>
                  <a:pt x="63103" y="188558"/>
                  <a:pt x="63103" y="216354"/>
                </a:cubicBezTo>
                <a:cubicBezTo>
                  <a:pt x="63103" y="244149"/>
                  <a:pt x="69958" y="269784"/>
                  <a:pt x="83668" y="293260"/>
                </a:cubicBezTo>
                <a:cubicBezTo>
                  <a:pt x="97378" y="316736"/>
                  <a:pt x="115971" y="335329"/>
                  <a:pt x="139447" y="349039"/>
                </a:cubicBezTo>
                <a:cubicBezTo>
                  <a:pt x="162923" y="362749"/>
                  <a:pt x="188558" y="369604"/>
                  <a:pt x="216354" y="369604"/>
                </a:cubicBezTo>
                <a:cubicBezTo>
                  <a:pt x="244149" y="369604"/>
                  <a:pt x="269785" y="362749"/>
                  <a:pt x="293261" y="349039"/>
                </a:cubicBezTo>
                <a:cubicBezTo>
                  <a:pt x="316736" y="335329"/>
                  <a:pt x="335330" y="316736"/>
                  <a:pt x="349039" y="293260"/>
                </a:cubicBezTo>
                <a:cubicBezTo>
                  <a:pt x="362749" y="269784"/>
                  <a:pt x="369604" y="244149"/>
                  <a:pt x="369604" y="216354"/>
                </a:cubicBezTo>
                <a:cubicBezTo>
                  <a:pt x="369604" y="188558"/>
                  <a:pt x="362749" y="162922"/>
                  <a:pt x="349039" y="139447"/>
                </a:cubicBezTo>
                <a:cubicBezTo>
                  <a:pt x="335330" y="115971"/>
                  <a:pt x="316736" y="97378"/>
                  <a:pt x="293261" y="83668"/>
                </a:cubicBezTo>
                <a:cubicBezTo>
                  <a:pt x="269785" y="69958"/>
                  <a:pt x="244149" y="63103"/>
                  <a:pt x="216354" y="63103"/>
                </a:cubicBezTo>
                <a:close/>
                <a:moveTo>
                  <a:pt x="216354" y="0"/>
                </a:moveTo>
                <a:cubicBezTo>
                  <a:pt x="255605" y="0"/>
                  <a:pt x="291805" y="9672"/>
                  <a:pt x="324953" y="29016"/>
                </a:cubicBezTo>
                <a:cubicBezTo>
                  <a:pt x="358101" y="48360"/>
                  <a:pt x="384347" y="74606"/>
                  <a:pt x="403691" y="107754"/>
                </a:cubicBezTo>
                <a:cubicBezTo>
                  <a:pt x="423035" y="140902"/>
                  <a:pt x="432707" y="177102"/>
                  <a:pt x="432707" y="216354"/>
                </a:cubicBezTo>
                <a:cubicBezTo>
                  <a:pt x="432707" y="255605"/>
                  <a:pt x="423035" y="291805"/>
                  <a:pt x="403691" y="324953"/>
                </a:cubicBezTo>
                <a:cubicBezTo>
                  <a:pt x="384347" y="358101"/>
                  <a:pt x="358101" y="384347"/>
                  <a:pt x="324953" y="403691"/>
                </a:cubicBezTo>
                <a:cubicBezTo>
                  <a:pt x="291805" y="423035"/>
                  <a:pt x="255605" y="432707"/>
                  <a:pt x="216354" y="432707"/>
                </a:cubicBezTo>
                <a:cubicBezTo>
                  <a:pt x="177102" y="432707"/>
                  <a:pt x="140902" y="423035"/>
                  <a:pt x="107754" y="403691"/>
                </a:cubicBezTo>
                <a:cubicBezTo>
                  <a:pt x="74607" y="384347"/>
                  <a:pt x="48360" y="358101"/>
                  <a:pt x="29016" y="324953"/>
                </a:cubicBezTo>
                <a:cubicBezTo>
                  <a:pt x="9672" y="291805"/>
                  <a:pt x="0" y="255605"/>
                  <a:pt x="0" y="216354"/>
                </a:cubicBezTo>
                <a:cubicBezTo>
                  <a:pt x="0" y="177102"/>
                  <a:pt x="9672" y="140902"/>
                  <a:pt x="29016" y="107754"/>
                </a:cubicBezTo>
                <a:cubicBezTo>
                  <a:pt x="48360" y="74606"/>
                  <a:pt x="74607" y="48360"/>
                  <a:pt x="107754" y="29016"/>
                </a:cubicBezTo>
                <a:cubicBezTo>
                  <a:pt x="140902" y="9672"/>
                  <a:pt x="177102" y="0"/>
                  <a:pt x="216354" y="0"/>
                </a:cubicBezTo>
                <a:close/>
              </a:path>
            </a:pathLst>
          </a:custGeom>
          <a:solidFill>
            <a:srgbClr val="06657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Calibri"/>
              <a:buNone/>
              <a:tabLst/>
              <a:defRPr/>
            </a:pPr>
            <a:endParaRPr kumimoji="0" sz="13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9" name="Google Shape;671;p21">
            <a:extLst>
              <a:ext uri="{FF2B5EF4-FFF2-40B4-BE49-F238E27FC236}">
                <a16:creationId xmlns:a16="http://schemas.microsoft.com/office/drawing/2014/main" id="{6004B693-D73D-41AF-9D9E-38750236A17C}"/>
              </a:ext>
            </a:extLst>
          </p:cNvPr>
          <p:cNvSpPr/>
          <p:nvPr/>
        </p:nvSpPr>
        <p:spPr>
          <a:xfrm>
            <a:off x="9386658" y="3309283"/>
            <a:ext cx="244031" cy="263655"/>
          </a:xfrm>
          <a:custGeom>
            <a:avLst/>
            <a:gdLst/>
            <a:ahLst/>
            <a:cxnLst/>
            <a:rect l="l" t="t" r="r" b="b"/>
            <a:pathLst>
              <a:path w="458907" h="495810" extrusionOk="0">
                <a:moveTo>
                  <a:pt x="106768" y="181140"/>
                </a:moveTo>
                <a:lnTo>
                  <a:pt x="111557" y="218044"/>
                </a:lnTo>
                <a:cubicBezTo>
                  <a:pt x="88645" y="228185"/>
                  <a:pt x="70334" y="243726"/>
                  <a:pt x="56624" y="264667"/>
                </a:cubicBezTo>
                <a:cubicBezTo>
                  <a:pt x="42914" y="285607"/>
                  <a:pt x="36059" y="308566"/>
                  <a:pt x="36059" y="333545"/>
                </a:cubicBezTo>
                <a:cubicBezTo>
                  <a:pt x="36059" y="368289"/>
                  <a:pt x="48408" y="398010"/>
                  <a:pt x="73104" y="422706"/>
                </a:cubicBezTo>
                <a:cubicBezTo>
                  <a:pt x="97800" y="447403"/>
                  <a:pt x="127521" y="459751"/>
                  <a:pt x="162265" y="459751"/>
                </a:cubicBezTo>
                <a:cubicBezTo>
                  <a:pt x="185929" y="459751"/>
                  <a:pt x="207761" y="453647"/>
                  <a:pt x="227763" y="441440"/>
                </a:cubicBezTo>
                <a:cubicBezTo>
                  <a:pt x="247764" y="429233"/>
                  <a:pt x="263258" y="412752"/>
                  <a:pt x="274245" y="392000"/>
                </a:cubicBezTo>
                <a:cubicBezTo>
                  <a:pt x="285231" y="371247"/>
                  <a:pt x="289880" y="349039"/>
                  <a:pt x="288189" y="325375"/>
                </a:cubicBezTo>
                <a:lnTo>
                  <a:pt x="316924" y="382844"/>
                </a:lnTo>
                <a:cubicBezTo>
                  <a:pt x="306031" y="416462"/>
                  <a:pt x="286312" y="443694"/>
                  <a:pt x="257765" y="464540"/>
                </a:cubicBezTo>
                <a:cubicBezTo>
                  <a:pt x="229218" y="485387"/>
                  <a:pt x="197385" y="495810"/>
                  <a:pt x="162265" y="495810"/>
                </a:cubicBezTo>
                <a:cubicBezTo>
                  <a:pt x="132967" y="495810"/>
                  <a:pt x="105876" y="488532"/>
                  <a:pt x="80992" y="473977"/>
                </a:cubicBezTo>
                <a:cubicBezTo>
                  <a:pt x="56107" y="459422"/>
                  <a:pt x="36387" y="439703"/>
                  <a:pt x="21832" y="414818"/>
                </a:cubicBezTo>
                <a:cubicBezTo>
                  <a:pt x="7277" y="389934"/>
                  <a:pt x="0" y="362843"/>
                  <a:pt x="0" y="333545"/>
                </a:cubicBezTo>
                <a:cubicBezTo>
                  <a:pt x="0" y="299552"/>
                  <a:pt x="9813" y="268564"/>
                  <a:pt x="29439" y="240580"/>
                </a:cubicBezTo>
                <a:cubicBezTo>
                  <a:pt x="49064" y="212597"/>
                  <a:pt x="74841" y="192783"/>
                  <a:pt x="106768" y="181140"/>
                </a:cubicBezTo>
                <a:close/>
                <a:moveTo>
                  <a:pt x="162266" y="0"/>
                </a:moveTo>
                <a:cubicBezTo>
                  <a:pt x="174661" y="0"/>
                  <a:pt x="185272" y="4413"/>
                  <a:pt x="194100" y="13240"/>
                </a:cubicBezTo>
                <a:cubicBezTo>
                  <a:pt x="202926" y="22067"/>
                  <a:pt x="207340" y="32678"/>
                  <a:pt x="207340" y="45073"/>
                </a:cubicBezTo>
                <a:cubicBezTo>
                  <a:pt x="207340" y="58032"/>
                  <a:pt x="202457" y="69066"/>
                  <a:pt x="192691" y="78174"/>
                </a:cubicBezTo>
                <a:cubicBezTo>
                  <a:pt x="182925" y="87283"/>
                  <a:pt x="171657" y="91180"/>
                  <a:pt x="158886" y="89865"/>
                </a:cubicBezTo>
                <a:lnTo>
                  <a:pt x="169309" y="171280"/>
                </a:lnTo>
                <a:lnTo>
                  <a:pt x="288472" y="171280"/>
                </a:lnTo>
                <a:lnTo>
                  <a:pt x="288472" y="207339"/>
                </a:lnTo>
                <a:lnTo>
                  <a:pt x="173816" y="207339"/>
                </a:lnTo>
                <a:lnTo>
                  <a:pt x="178324" y="243398"/>
                </a:lnTo>
                <a:lnTo>
                  <a:pt x="306502" y="243398"/>
                </a:lnTo>
                <a:cubicBezTo>
                  <a:pt x="314014" y="243398"/>
                  <a:pt x="319366" y="246684"/>
                  <a:pt x="322559" y="253258"/>
                </a:cubicBezTo>
                <a:lnTo>
                  <a:pt x="386789" y="381436"/>
                </a:lnTo>
                <a:lnTo>
                  <a:pt x="442568" y="353546"/>
                </a:lnTo>
                <a:lnTo>
                  <a:pt x="458907" y="385661"/>
                </a:lnTo>
                <a:lnTo>
                  <a:pt x="386789" y="421720"/>
                </a:lnTo>
                <a:cubicBezTo>
                  <a:pt x="384348" y="423035"/>
                  <a:pt x="381624" y="423692"/>
                  <a:pt x="378620" y="423692"/>
                </a:cubicBezTo>
                <a:cubicBezTo>
                  <a:pt x="371107" y="423692"/>
                  <a:pt x="365755" y="420406"/>
                  <a:pt x="362562" y="413832"/>
                </a:cubicBezTo>
                <a:lnTo>
                  <a:pt x="295234" y="279456"/>
                </a:lnTo>
                <a:lnTo>
                  <a:pt x="162266" y="279456"/>
                </a:lnTo>
                <a:cubicBezTo>
                  <a:pt x="157759" y="279456"/>
                  <a:pt x="153768" y="277907"/>
                  <a:pt x="150294" y="274808"/>
                </a:cubicBezTo>
                <a:cubicBezTo>
                  <a:pt x="146819" y="271709"/>
                  <a:pt x="144800" y="267906"/>
                  <a:pt x="144236" y="263399"/>
                </a:cubicBezTo>
                <a:lnTo>
                  <a:pt x="117193" y="43947"/>
                </a:lnTo>
                <a:cubicBezTo>
                  <a:pt x="116817" y="40942"/>
                  <a:pt x="117380" y="36998"/>
                  <a:pt x="118883" y="32115"/>
                </a:cubicBezTo>
                <a:cubicBezTo>
                  <a:pt x="121512" y="22536"/>
                  <a:pt x="126865" y="14789"/>
                  <a:pt x="134940" y="8874"/>
                </a:cubicBezTo>
                <a:cubicBezTo>
                  <a:pt x="143016" y="2958"/>
                  <a:pt x="152124" y="0"/>
                  <a:pt x="162266" y="0"/>
                </a:cubicBezTo>
                <a:close/>
              </a:path>
            </a:pathLst>
          </a:custGeom>
          <a:solidFill>
            <a:srgbClr val="06657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Calibri"/>
              <a:buNone/>
              <a:tabLst/>
              <a:defRPr/>
            </a:pPr>
            <a:endParaRPr kumimoji="0" sz="13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0" name="Google Shape;672;p21">
            <a:extLst>
              <a:ext uri="{FF2B5EF4-FFF2-40B4-BE49-F238E27FC236}">
                <a16:creationId xmlns:a16="http://schemas.microsoft.com/office/drawing/2014/main" id="{658B6604-1F6F-4271-8345-451611EAC824}"/>
              </a:ext>
            </a:extLst>
          </p:cNvPr>
          <p:cNvSpPr/>
          <p:nvPr/>
        </p:nvSpPr>
        <p:spPr>
          <a:xfrm>
            <a:off x="6762949" y="3330009"/>
            <a:ext cx="268536" cy="217462"/>
          </a:xfrm>
          <a:custGeom>
            <a:avLst/>
            <a:gdLst/>
            <a:ahLst/>
            <a:cxnLst/>
            <a:rect l="l" t="t" r="r" b="b"/>
            <a:pathLst>
              <a:path w="504988" h="408943" extrusionOk="0">
                <a:moveTo>
                  <a:pt x="170647" y="278159"/>
                </a:moveTo>
                <a:cubicBezTo>
                  <a:pt x="167220" y="278112"/>
                  <a:pt x="163675" y="278699"/>
                  <a:pt x="160013" y="279920"/>
                </a:cubicBezTo>
                <a:cubicBezTo>
                  <a:pt x="152688" y="282361"/>
                  <a:pt x="147055" y="286681"/>
                  <a:pt x="143110" y="292879"/>
                </a:cubicBezTo>
                <a:cubicBezTo>
                  <a:pt x="138978" y="299264"/>
                  <a:pt x="137757" y="305696"/>
                  <a:pt x="139447" y="312176"/>
                </a:cubicBezTo>
                <a:cubicBezTo>
                  <a:pt x="141138" y="318655"/>
                  <a:pt x="145176" y="323397"/>
                  <a:pt x="151561" y="326402"/>
                </a:cubicBezTo>
                <a:cubicBezTo>
                  <a:pt x="157947" y="329407"/>
                  <a:pt x="164943" y="329642"/>
                  <a:pt x="172549" y="327106"/>
                </a:cubicBezTo>
                <a:cubicBezTo>
                  <a:pt x="180155" y="324571"/>
                  <a:pt x="186024" y="320110"/>
                  <a:pt x="190155" y="313725"/>
                </a:cubicBezTo>
                <a:cubicBezTo>
                  <a:pt x="194099" y="307340"/>
                  <a:pt x="195132" y="300860"/>
                  <a:pt x="193254" y="294287"/>
                </a:cubicBezTo>
                <a:cubicBezTo>
                  <a:pt x="191376" y="287714"/>
                  <a:pt x="187151" y="283019"/>
                  <a:pt x="180577" y="280202"/>
                </a:cubicBezTo>
                <a:cubicBezTo>
                  <a:pt x="177385" y="278887"/>
                  <a:pt x="174074" y="278206"/>
                  <a:pt x="170647" y="278159"/>
                </a:cubicBezTo>
                <a:close/>
                <a:moveTo>
                  <a:pt x="212692" y="266961"/>
                </a:moveTo>
                <a:cubicBezTo>
                  <a:pt x="210063" y="266022"/>
                  <a:pt x="207388" y="266069"/>
                  <a:pt x="204664" y="267102"/>
                </a:cubicBezTo>
                <a:cubicBezTo>
                  <a:pt x="201941" y="268135"/>
                  <a:pt x="199922" y="269872"/>
                  <a:pt x="198606" y="272314"/>
                </a:cubicBezTo>
                <a:cubicBezTo>
                  <a:pt x="195414" y="278136"/>
                  <a:pt x="196635" y="282361"/>
                  <a:pt x="202269" y="284991"/>
                </a:cubicBezTo>
                <a:cubicBezTo>
                  <a:pt x="204898" y="285930"/>
                  <a:pt x="207622" y="285883"/>
                  <a:pt x="210439" y="284850"/>
                </a:cubicBezTo>
                <a:cubicBezTo>
                  <a:pt x="213256" y="283817"/>
                  <a:pt x="215322" y="282080"/>
                  <a:pt x="216637" y="279638"/>
                </a:cubicBezTo>
                <a:cubicBezTo>
                  <a:pt x="218139" y="277197"/>
                  <a:pt x="218467" y="274708"/>
                  <a:pt x="217623" y="272173"/>
                </a:cubicBezTo>
                <a:cubicBezTo>
                  <a:pt x="216777" y="269637"/>
                  <a:pt x="215134" y="267900"/>
                  <a:pt x="212692" y="266961"/>
                </a:cubicBezTo>
                <a:close/>
                <a:moveTo>
                  <a:pt x="205394" y="219933"/>
                </a:moveTo>
                <a:cubicBezTo>
                  <a:pt x="210353" y="220344"/>
                  <a:pt x="215322" y="221183"/>
                  <a:pt x="220298" y="222451"/>
                </a:cubicBezTo>
                <a:cubicBezTo>
                  <a:pt x="241145" y="227897"/>
                  <a:pt x="256028" y="239119"/>
                  <a:pt x="264950" y="256115"/>
                </a:cubicBezTo>
                <a:cubicBezTo>
                  <a:pt x="273870" y="273112"/>
                  <a:pt x="274105" y="291000"/>
                  <a:pt x="265654" y="309781"/>
                </a:cubicBezTo>
                <a:cubicBezTo>
                  <a:pt x="257202" y="328938"/>
                  <a:pt x="242367" y="343023"/>
                  <a:pt x="221144" y="352038"/>
                </a:cubicBezTo>
                <a:cubicBezTo>
                  <a:pt x="199922" y="361052"/>
                  <a:pt x="178888" y="362180"/>
                  <a:pt x="158040" y="355418"/>
                </a:cubicBezTo>
                <a:cubicBezTo>
                  <a:pt x="137945" y="349033"/>
                  <a:pt x="124094" y="337154"/>
                  <a:pt x="116488" y="319782"/>
                </a:cubicBezTo>
                <a:cubicBezTo>
                  <a:pt x="108882" y="302410"/>
                  <a:pt x="109492" y="284803"/>
                  <a:pt x="118319" y="266961"/>
                </a:cubicBezTo>
                <a:cubicBezTo>
                  <a:pt x="127146" y="249495"/>
                  <a:pt x="141372" y="236443"/>
                  <a:pt x="160999" y="227804"/>
                </a:cubicBezTo>
                <a:cubicBezTo>
                  <a:pt x="175719" y="221324"/>
                  <a:pt x="190516" y="218701"/>
                  <a:pt x="205394" y="219933"/>
                </a:cubicBezTo>
                <a:close/>
                <a:moveTo>
                  <a:pt x="232305" y="179701"/>
                </a:moveTo>
                <a:cubicBezTo>
                  <a:pt x="219417" y="178715"/>
                  <a:pt x="206118" y="178880"/>
                  <a:pt x="192408" y="180195"/>
                </a:cubicBezTo>
                <a:cubicBezTo>
                  <a:pt x="150528" y="184514"/>
                  <a:pt x="115830" y="197801"/>
                  <a:pt x="88316" y="220056"/>
                </a:cubicBezTo>
                <a:cubicBezTo>
                  <a:pt x="60802" y="242312"/>
                  <a:pt x="48360" y="267149"/>
                  <a:pt x="50990" y="294569"/>
                </a:cubicBezTo>
                <a:cubicBezTo>
                  <a:pt x="52680" y="312598"/>
                  <a:pt x="61037" y="328562"/>
                  <a:pt x="76061" y="342460"/>
                </a:cubicBezTo>
                <a:cubicBezTo>
                  <a:pt x="91086" y="356358"/>
                  <a:pt x="110666" y="366593"/>
                  <a:pt x="134798" y="373166"/>
                </a:cubicBezTo>
                <a:cubicBezTo>
                  <a:pt x="158932" y="379739"/>
                  <a:pt x="184709" y="381711"/>
                  <a:pt x="212128" y="379082"/>
                </a:cubicBezTo>
                <a:cubicBezTo>
                  <a:pt x="254009" y="374762"/>
                  <a:pt x="288706" y="361475"/>
                  <a:pt x="316220" y="339220"/>
                </a:cubicBezTo>
                <a:cubicBezTo>
                  <a:pt x="343734" y="316965"/>
                  <a:pt x="356175" y="292127"/>
                  <a:pt x="353547" y="264708"/>
                </a:cubicBezTo>
                <a:cubicBezTo>
                  <a:pt x="351856" y="246678"/>
                  <a:pt x="343498" y="230715"/>
                  <a:pt x="328475" y="216817"/>
                </a:cubicBezTo>
                <a:cubicBezTo>
                  <a:pt x="313450" y="202919"/>
                  <a:pt x="293871" y="192683"/>
                  <a:pt x="269737" y="186111"/>
                </a:cubicBezTo>
                <a:cubicBezTo>
                  <a:pt x="257671" y="182824"/>
                  <a:pt x="245194" y="180687"/>
                  <a:pt x="232305" y="179701"/>
                </a:cubicBezTo>
                <a:close/>
                <a:moveTo>
                  <a:pt x="374323" y="68602"/>
                </a:moveTo>
                <a:cubicBezTo>
                  <a:pt x="379910" y="68860"/>
                  <a:pt x="385474" y="69858"/>
                  <a:pt x="391014" y="71595"/>
                </a:cubicBezTo>
                <a:cubicBezTo>
                  <a:pt x="402095" y="75070"/>
                  <a:pt x="411579" y="81220"/>
                  <a:pt x="419467" y="90047"/>
                </a:cubicBezTo>
                <a:cubicBezTo>
                  <a:pt x="427354" y="98874"/>
                  <a:pt x="432472" y="109062"/>
                  <a:pt x="434820" y="120613"/>
                </a:cubicBezTo>
                <a:cubicBezTo>
                  <a:pt x="437167" y="132163"/>
                  <a:pt x="436557" y="143196"/>
                  <a:pt x="432989" y="153714"/>
                </a:cubicBezTo>
                <a:cubicBezTo>
                  <a:pt x="431486" y="158033"/>
                  <a:pt x="428716" y="161226"/>
                  <a:pt x="424678" y="163292"/>
                </a:cubicBezTo>
                <a:cubicBezTo>
                  <a:pt x="420640" y="165358"/>
                  <a:pt x="416462" y="165733"/>
                  <a:pt x="412142" y="164419"/>
                </a:cubicBezTo>
                <a:cubicBezTo>
                  <a:pt x="407823" y="162916"/>
                  <a:pt x="404629" y="160146"/>
                  <a:pt x="402564" y="156108"/>
                </a:cubicBezTo>
                <a:cubicBezTo>
                  <a:pt x="400498" y="152071"/>
                  <a:pt x="400123" y="147892"/>
                  <a:pt x="401437" y="143572"/>
                </a:cubicBezTo>
                <a:cubicBezTo>
                  <a:pt x="405193" y="131740"/>
                  <a:pt x="402940" y="121317"/>
                  <a:pt x="394677" y="112302"/>
                </a:cubicBezTo>
                <a:cubicBezTo>
                  <a:pt x="386413" y="103288"/>
                  <a:pt x="376365" y="100001"/>
                  <a:pt x="364533" y="102442"/>
                </a:cubicBezTo>
                <a:cubicBezTo>
                  <a:pt x="360026" y="103381"/>
                  <a:pt x="355801" y="102630"/>
                  <a:pt x="351856" y="100189"/>
                </a:cubicBezTo>
                <a:cubicBezTo>
                  <a:pt x="347912" y="97747"/>
                  <a:pt x="345565" y="94273"/>
                  <a:pt x="344813" y="89765"/>
                </a:cubicBezTo>
                <a:cubicBezTo>
                  <a:pt x="343874" y="85258"/>
                  <a:pt x="344626" y="81079"/>
                  <a:pt x="347067" y="77229"/>
                </a:cubicBezTo>
                <a:cubicBezTo>
                  <a:pt x="349509" y="73379"/>
                  <a:pt x="352983" y="70985"/>
                  <a:pt x="357490" y="70046"/>
                </a:cubicBezTo>
                <a:cubicBezTo>
                  <a:pt x="363125" y="68825"/>
                  <a:pt x="368735" y="68344"/>
                  <a:pt x="374323" y="68602"/>
                </a:cubicBezTo>
                <a:close/>
                <a:moveTo>
                  <a:pt x="213078" y="57439"/>
                </a:moveTo>
                <a:cubicBezTo>
                  <a:pt x="224653" y="57768"/>
                  <a:pt x="233914" y="61407"/>
                  <a:pt x="240862" y="68355"/>
                </a:cubicBezTo>
                <a:cubicBezTo>
                  <a:pt x="253070" y="80375"/>
                  <a:pt x="254947" y="100001"/>
                  <a:pt x="246496" y="127233"/>
                </a:cubicBezTo>
                <a:cubicBezTo>
                  <a:pt x="245745" y="129862"/>
                  <a:pt x="245651" y="131740"/>
                  <a:pt x="246215" y="132867"/>
                </a:cubicBezTo>
                <a:cubicBezTo>
                  <a:pt x="246778" y="133994"/>
                  <a:pt x="247717" y="134651"/>
                  <a:pt x="249032" y="134839"/>
                </a:cubicBezTo>
                <a:cubicBezTo>
                  <a:pt x="250346" y="135027"/>
                  <a:pt x="251709" y="134980"/>
                  <a:pt x="253117" y="134698"/>
                </a:cubicBezTo>
                <a:cubicBezTo>
                  <a:pt x="254525" y="134416"/>
                  <a:pt x="255793" y="134088"/>
                  <a:pt x="256919" y="133712"/>
                </a:cubicBezTo>
                <a:lnTo>
                  <a:pt x="258610" y="133149"/>
                </a:lnTo>
                <a:cubicBezTo>
                  <a:pt x="284715" y="122068"/>
                  <a:pt x="307815" y="116528"/>
                  <a:pt x="327911" y="116528"/>
                </a:cubicBezTo>
                <a:cubicBezTo>
                  <a:pt x="348007" y="116528"/>
                  <a:pt x="362373" y="122256"/>
                  <a:pt x="371012" y="133712"/>
                </a:cubicBezTo>
                <a:cubicBezTo>
                  <a:pt x="379464" y="145544"/>
                  <a:pt x="379464" y="162259"/>
                  <a:pt x="371012" y="183857"/>
                </a:cubicBezTo>
                <a:cubicBezTo>
                  <a:pt x="370636" y="186298"/>
                  <a:pt x="370214" y="188176"/>
                  <a:pt x="369745" y="189491"/>
                </a:cubicBezTo>
                <a:cubicBezTo>
                  <a:pt x="369276" y="190806"/>
                  <a:pt x="369698" y="191979"/>
                  <a:pt x="371012" y="193012"/>
                </a:cubicBezTo>
                <a:cubicBezTo>
                  <a:pt x="372328" y="194045"/>
                  <a:pt x="373454" y="194749"/>
                  <a:pt x="374393" y="195125"/>
                </a:cubicBezTo>
                <a:cubicBezTo>
                  <a:pt x="375332" y="195501"/>
                  <a:pt x="376929" y="196064"/>
                  <a:pt x="379182" y="196816"/>
                </a:cubicBezTo>
                <a:cubicBezTo>
                  <a:pt x="389887" y="200196"/>
                  <a:pt x="399559" y="204609"/>
                  <a:pt x="408198" y="210056"/>
                </a:cubicBezTo>
                <a:cubicBezTo>
                  <a:pt x="416838" y="215502"/>
                  <a:pt x="424349" y="223155"/>
                  <a:pt x="430735" y="233015"/>
                </a:cubicBezTo>
                <a:cubicBezTo>
                  <a:pt x="437121" y="242875"/>
                  <a:pt x="440314" y="253815"/>
                  <a:pt x="440314" y="265835"/>
                </a:cubicBezTo>
                <a:cubicBezTo>
                  <a:pt x="440314" y="278605"/>
                  <a:pt x="436839" y="291705"/>
                  <a:pt x="429890" y="305133"/>
                </a:cubicBezTo>
                <a:cubicBezTo>
                  <a:pt x="422942" y="318561"/>
                  <a:pt x="412706" y="331426"/>
                  <a:pt x="399184" y="343727"/>
                </a:cubicBezTo>
                <a:cubicBezTo>
                  <a:pt x="385661" y="356029"/>
                  <a:pt x="369839" y="367062"/>
                  <a:pt x="351715" y="376828"/>
                </a:cubicBezTo>
                <a:cubicBezTo>
                  <a:pt x="333592" y="386594"/>
                  <a:pt x="312370" y="394388"/>
                  <a:pt x="288049" y="400210"/>
                </a:cubicBezTo>
                <a:cubicBezTo>
                  <a:pt x="263728" y="406032"/>
                  <a:pt x="238327" y="408943"/>
                  <a:pt x="211846" y="408943"/>
                </a:cubicBezTo>
                <a:cubicBezTo>
                  <a:pt x="185366" y="408943"/>
                  <a:pt x="159541" y="405797"/>
                  <a:pt x="134376" y="399506"/>
                </a:cubicBezTo>
                <a:cubicBezTo>
                  <a:pt x="109210" y="393214"/>
                  <a:pt x="86626" y="384481"/>
                  <a:pt x="66624" y="373307"/>
                </a:cubicBezTo>
                <a:cubicBezTo>
                  <a:pt x="46623" y="362132"/>
                  <a:pt x="30519" y="347953"/>
                  <a:pt x="18311" y="330769"/>
                </a:cubicBezTo>
                <a:cubicBezTo>
                  <a:pt x="6103" y="313584"/>
                  <a:pt x="0" y="294851"/>
                  <a:pt x="0" y="274567"/>
                </a:cubicBezTo>
                <a:cubicBezTo>
                  <a:pt x="0" y="252970"/>
                  <a:pt x="6526" y="229963"/>
                  <a:pt x="19578" y="205549"/>
                </a:cubicBezTo>
                <a:cubicBezTo>
                  <a:pt x="32631" y="181133"/>
                  <a:pt x="51177" y="156906"/>
                  <a:pt x="75217" y="132867"/>
                </a:cubicBezTo>
                <a:cubicBezTo>
                  <a:pt x="106956" y="101128"/>
                  <a:pt x="139025" y="78966"/>
                  <a:pt x="171421" y="66383"/>
                </a:cubicBezTo>
                <a:cubicBezTo>
                  <a:pt x="187619" y="60092"/>
                  <a:pt x="201505" y="57110"/>
                  <a:pt x="213078" y="57439"/>
                </a:cubicBezTo>
                <a:close/>
                <a:moveTo>
                  <a:pt x="377633" y="146"/>
                </a:moveTo>
                <a:cubicBezTo>
                  <a:pt x="389089" y="686"/>
                  <a:pt x="400498" y="2717"/>
                  <a:pt x="411861" y="6238"/>
                </a:cubicBezTo>
                <a:cubicBezTo>
                  <a:pt x="434586" y="13281"/>
                  <a:pt x="454117" y="25911"/>
                  <a:pt x="470456" y="44128"/>
                </a:cubicBezTo>
                <a:cubicBezTo>
                  <a:pt x="486795" y="62158"/>
                  <a:pt x="497360" y="83051"/>
                  <a:pt x="502149" y="106809"/>
                </a:cubicBezTo>
                <a:cubicBezTo>
                  <a:pt x="506938" y="130566"/>
                  <a:pt x="505670" y="153244"/>
                  <a:pt x="498346" y="174842"/>
                </a:cubicBezTo>
                <a:cubicBezTo>
                  <a:pt x="496655" y="179913"/>
                  <a:pt x="493462" y="183669"/>
                  <a:pt x="488767" y="186111"/>
                </a:cubicBezTo>
                <a:cubicBezTo>
                  <a:pt x="484072" y="188552"/>
                  <a:pt x="479189" y="188927"/>
                  <a:pt x="474119" y="187237"/>
                </a:cubicBezTo>
                <a:cubicBezTo>
                  <a:pt x="469048" y="185547"/>
                  <a:pt x="465291" y="182354"/>
                  <a:pt x="462850" y="177659"/>
                </a:cubicBezTo>
                <a:cubicBezTo>
                  <a:pt x="460409" y="172964"/>
                  <a:pt x="459939" y="168081"/>
                  <a:pt x="461441" y="163010"/>
                </a:cubicBezTo>
                <a:cubicBezTo>
                  <a:pt x="466700" y="147610"/>
                  <a:pt x="467639" y="131459"/>
                  <a:pt x="464258" y="114556"/>
                </a:cubicBezTo>
                <a:cubicBezTo>
                  <a:pt x="460878" y="97653"/>
                  <a:pt x="453366" y="82816"/>
                  <a:pt x="441722" y="70046"/>
                </a:cubicBezTo>
                <a:cubicBezTo>
                  <a:pt x="430078" y="57087"/>
                  <a:pt x="416180" y="48119"/>
                  <a:pt x="400028" y="43142"/>
                </a:cubicBezTo>
                <a:cubicBezTo>
                  <a:pt x="383877" y="38165"/>
                  <a:pt x="367633" y="37367"/>
                  <a:pt x="351293" y="40748"/>
                </a:cubicBezTo>
                <a:cubicBezTo>
                  <a:pt x="346034" y="41875"/>
                  <a:pt x="341151" y="40983"/>
                  <a:pt x="336643" y="38071"/>
                </a:cubicBezTo>
                <a:cubicBezTo>
                  <a:pt x="332136" y="35160"/>
                  <a:pt x="329320" y="31076"/>
                  <a:pt x="328192" y="25817"/>
                </a:cubicBezTo>
                <a:cubicBezTo>
                  <a:pt x="327066" y="20559"/>
                  <a:pt x="327958" y="15722"/>
                  <a:pt x="330869" y="11309"/>
                </a:cubicBezTo>
                <a:cubicBezTo>
                  <a:pt x="333780" y="6896"/>
                  <a:pt x="337865" y="4125"/>
                  <a:pt x="343123" y="2998"/>
                </a:cubicBezTo>
                <a:cubicBezTo>
                  <a:pt x="354673" y="557"/>
                  <a:pt x="366177" y="-394"/>
                  <a:pt x="377633" y="146"/>
                </a:cubicBezTo>
                <a:close/>
              </a:path>
            </a:pathLst>
          </a:custGeom>
          <a:solidFill>
            <a:srgbClr val="06657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Calibri"/>
              <a:buNone/>
              <a:tabLst/>
              <a:defRPr/>
            </a:pPr>
            <a:endParaRPr kumimoji="0" sz="13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1" name="Google Shape;673;p21">
            <a:extLst>
              <a:ext uri="{FF2B5EF4-FFF2-40B4-BE49-F238E27FC236}">
                <a16:creationId xmlns:a16="http://schemas.microsoft.com/office/drawing/2014/main" id="{DE88CDFB-2D59-4AAE-B3F5-01FE6A8E2EBC}"/>
              </a:ext>
            </a:extLst>
          </p:cNvPr>
          <p:cNvSpPr/>
          <p:nvPr/>
        </p:nvSpPr>
        <p:spPr>
          <a:xfrm>
            <a:off x="7132701" y="3325761"/>
            <a:ext cx="230099" cy="228002"/>
          </a:xfrm>
          <a:custGeom>
            <a:avLst/>
            <a:gdLst/>
            <a:ahLst/>
            <a:cxnLst/>
            <a:rect l="l" t="t" r="r" b="b"/>
            <a:pathLst>
              <a:path w="432707" h="428763" extrusionOk="0">
                <a:moveTo>
                  <a:pt x="215508" y="267343"/>
                </a:moveTo>
                <a:cubicBezTo>
                  <a:pt x="222081" y="294387"/>
                  <a:pt x="234524" y="319553"/>
                  <a:pt x="252835" y="342841"/>
                </a:cubicBezTo>
                <a:cubicBezTo>
                  <a:pt x="271146" y="366130"/>
                  <a:pt x="293261" y="385943"/>
                  <a:pt x="319178" y="402282"/>
                </a:cubicBezTo>
                <a:cubicBezTo>
                  <a:pt x="287063" y="419936"/>
                  <a:pt x="252506" y="428763"/>
                  <a:pt x="215508" y="428763"/>
                </a:cubicBezTo>
                <a:cubicBezTo>
                  <a:pt x="178699" y="428763"/>
                  <a:pt x="144235" y="419936"/>
                  <a:pt x="112121" y="402282"/>
                </a:cubicBezTo>
                <a:cubicBezTo>
                  <a:pt x="138039" y="385943"/>
                  <a:pt x="160152" y="366130"/>
                  <a:pt x="178463" y="342841"/>
                </a:cubicBezTo>
                <a:cubicBezTo>
                  <a:pt x="196775" y="319553"/>
                  <a:pt x="209123" y="294387"/>
                  <a:pt x="215508" y="267343"/>
                </a:cubicBezTo>
                <a:close/>
                <a:moveTo>
                  <a:pt x="252976" y="0"/>
                </a:moveTo>
                <a:cubicBezTo>
                  <a:pt x="286593" y="5634"/>
                  <a:pt x="317112" y="18499"/>
                  <a:pt x="344531" y="38594"/>
                </a:cubicBezTo>
                <a:cubicBezTo>
                  <a:pt x="371952" y="58690"/>
                  <a:pt x="393503" y="83997"/>
                  <a:pt x="409184" y="114515"/>
                </a:cubicBezTo>
                <a:cubicBezTo>
                  <a:pt x="424866" y="145034"/>
                  <a:pt x="432707" y="177853"/>
                  <a:pt x="432707" y="212973"/>
                </a:cubicBezTo>
                <a:cubicBezTo>
                  <a:pt x="432707" y="265559"/>
                  <a:pt x="415711" y="312041"/>
                  <a:pt x="381717" y="352420"/>
                </a:cubicBezTo>
                <a:cubicBezTo>
                  <a:pt x="343405" y="333827"/>
                  <a:pt x="312370" y="305045"/>
                  <a:pt x="288612" y="266075"/>
                </a:cubicBezTo>
                <a:cubicBezTo>
                  <a:pt x="264855" y="227105"/>
                  <a:pt x="252976" y="183957"/>
                  <a:pt x="252976" y="136630"/>
                </a:cubicBezTo>
                <a:close/>
                <a:moveTo>
                  <a:pt x="179731" y="0"/>
                </a:moveTo>
                <a:lnTo>
                  <a:pt x="179731" y="136630"/>
                </a:lnTo>
                <a:cubicBezTo>
                  <a:pt x="179731" y="183957"/>
                  <a:pt x="167852" y="227105"/>
                  <a:pt x="144095" y="266075"/>
                </a:cubicBezTo>
                <a:cubicBezTo>
                  <a:pt x="120338" y="305045"/>
                  <a:pt x="89302" y="333827"/>
                  <a:pt x="50990" y="352420"/>
                </a:cubicBezTo>
                <a:cubicBezTo>
                  <a:pt x="16997" y="312041"/>
                  <a:pt x="0" y="265559"/>
                  <a:pt x="0" y="212973"/>
                </a:cubicBezTo>
                <a:cubicBezTo>
                  <a:pt x="0" y="177853"/>
                  <a:pt x="7841" y="145034"/>
                  <a:pt x="23523" y="114515"/>
                </a:cubicBezTo>
                <a:cubicBezTo>
                  <a:pt x="39205" y="83997"/>
                  <a:pt x="60755" y="58690"/>
                  <a:pt x="88175" y="38594"/>
                </a:cubicBezTo>
                <a:cubicBezTo>
                  <a:pt x="115595" y="18499"/>
                  <a:pt x="146114" y="5634"/>
                  <a:pt x="179731" y="0"/>
                </a:cubicBezTo>
                <a:close/>
              </a:path>
            </a:pathLst>
          </a:custGeom>
          <a:solidFill>
            <a:srgbClr val="06657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Calibri"/>
              <a:buNone/>
              <a:tabLst/>
              <a:defRPr/>
            </a:pPr>
            <a:endParaRPr kumimoji="0" sz="13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2" name="Google Shape;674;p21">
            <a:extLst>
              <a:ext uri="{FF2B5EF4-FFF2-40B4-BE49-F238E27FC236}">
                <a16:creationId xmlns:a16="http://schemas.microsoft.com/office/drawing/2014/main" id="{3E103157-628B-43A5-9C39-94FB43D12A03}"/>
              </a:ext>
            </a:extLst>
          </p:cNvPr>
          <p:cNvSpPr/>
          <p:nvPr/>
        </p:nvSpPr>
        <p:spPr>
          <a:xfrm>
            <a:off x="10657990" y="3342838"/>
            <a:ext cx="325974" cy="210924"/>
          </a:xfrm>
          <a:custGeom>
            <a:avLst/>
            <a:gdLst/>
            <a:ahLst/>
            <a:cxnLst/>
            <a:rect l="l" t="t" r="r" b="b"/>
            <a:pathLst>
              <a:path w="613002" h="396648" extrusionOk="0">
                <a:moveTo>
                  <a:pt x="176070" y="247905"/>
                </a:moveTo>
                <a:lnTo>
                  <a:pt x="462006" y="247905"/>
                </a:lnTo>
                <a:cubicBezTo>
                  <a:pt x="421252" y="255042"/>
                  <a:pt x="378432" y="262554"/>
                  <a:pt x="333546" y="270442"/>
                </a:cubicBezTo>
                <a:cubicBezTo>
                  <a:pt x="322841" y="270442"/>
                  <a:pt x="312229" y="272696"/>
                  <a:pt x="301713" y="277203"/>
                </a:cubicBezTo>
                <a:cubicBezTo>
                  <a:pt x="291195" y="281710"/>
                  <a:pt x="283401" y="286218"/>
                  <a:pt x="278331" y="290725"/>
                </a:cubicBezTo>
                <a:lnTo>
                  <a:pt x="270443" y="297486"/>
                </a:lnTo>
                <a:lnTo>
                  <a:pt x="189310" y="378619"/>
                </a:lnTo>
                <a:cubicBezTo>
                  <a:pt x="184427" y="383502"/>
                  <a:pt x="177807" y="387727"/>
                  <a:pt x="169450" y="391296"/>
                </a:cubicBezTo>
                <a:cubicBezTo>
                  <a:pt x="161092" y="394864"/>
                  <a:pt x="152688" y="396648"/>
                  <a:pt x="144237" y="396648"/>
                </a:cubicBezTo>
                <a:lnTo>
                  <a:pt x="117192" y="396648"/>
                </a:lnTo>
                <a:lnTo>
                  <a:pt x="90993" y="265935"/>
                </a:lnTo>
                <a:lnTo>
                  <a:pt x="99163" y="265935"/>
                </a:lnTo>
                <a:cubicBezTo>
                  <a:pt x="128649" y="265935"/>
                  <a:pt x="154284" y="259925"/>
                  <a:pt x="176070" y="247905"/>
                </a:cubicBezTo>
                <a:close/>
                <a:moveTo>
                  <a:pt x="512713" y="163955"/>
                </a:moveTo>
                <a:lnTo>
                  <a:pt x="489894" y="172407"/>
                </a:lnTo>
                <a:cubicBezTo>
                  <a:pt x="499848" y="179168"/>
                  <a:pt x="504825" y="187807"/>
                  <a:pt x="504825" y="198324"/>
                </a:cubicBezTo>
                <a:cubicBezTo>
                  <a:pt x="504825" y="208841"/>
                  <a:pt x="499848" y="217480"/>
                  <a:pt x="489894" y="224241"/>
                </a:cubicBezTo>
                <a:lnTo>
                  <a:pt x="512713" y="232693"/>
                </a:lnTo>
                <a:cubicBezTo>
                  <a:pt x="525483" y="223678"/>
                  <a:pt x="531869" y="212222"/>
                  <a:pt x="531869" y="198324"/>
                </a:cubicBezTo>
                <a:cubicBezTo>
                  <a:pt x="531869" y="184426"/>
                  <a:pt x="525483" y="172970"/>
                  <a:pt x="512713" y="163955"/>
                </a:cubicBezTo>
                <a:close/>
                <a:moveTo>
                  <a:pt x="63103" y="135221"/>
                </a:moveTo>
                <a:lnTo>
                  <a:pt x="99162" y="135221"/>
                </a:lnTo>
                <a:cubicBezTo>
                  <a:pt x="128835" y="135221"/>
                  <a:pt x="154001" y="141231"/>
                  <a:pt x="174661" y="153250"/>
                </a:cubicBezTo>
                <a:lnTo>
                  <a:pt x="488204" y="153250"/>
                </a:lnTo>
                <a:cubicBezTo>
                  <a:pt x="496092" y="154565"/>
                  <a:pt x="506093" y="156255"/>
                  <a:pt x="518207" y="158321"/>
                </a:cubicBezTo>
                <a:cubicBezTo>
                  <a:pt x="530320" y="160387"/>
                  <a:pt x="537879" y="161702"/>
                  <a:pt x="540884" y="162265"/>
                </a:cubicBezTo>
                <a:cubicBezTo>
                  <a:pt x="557598" y="165082"/>
                  <a:pt x="571684" y="168885"/>
                  <a:pt x="583140" y="173674"/>
                </a:cubicBezTo>
                <a:cubicBezTo>
                  <a:pt x="594596" y="178463"/>
                  <a:pt x="602437" y="182924"/>
                  <a:pt x="606663" y="187056"/>
                </a:cubicBezTo>
                <a:cubicBezTo>
                  <a:pt x="610889" y="191187"/>
                  <a:pt x="613002" y="194943"/>
                  <a:pt x="613002" y="198324"/>
                </a:cubicBezTo>
                <a:cubicBezTo>
                  <a:pt x="613002" y="201705"/>
                  <a:pt x="610889" y="205461"/>
                  <a:pt x="606663" y="209592"/>
                </a:cubicBezTo>
                <a:cubicBezTo>
                  <a:pt x="602437" y="213724"/>
                  <a:pt x="594596" y="218185"/>
                  <a:pt x="583140" y="222974"/>
                </a:cubicBezTo>
                <a:cubicBezTo>
                  <a:pt x="571684" y="227763"/>
                  <a:pt x="557598" y="231566"/>
                  <a:pt x="540884" y="234383"/>
                </a:cubicBezTo>
                <a:cubicBezTo>
                  <a:pt x="537879" y="234946"/>
                  <a:pt x="530320" y="236261"/>
                  <a:pt x="518207" y="238327"/>
                </a:cubicBezTo>
                <a:cubicBezTo>
                  <a:pt x="506093" y="240393"/>
                  <a:pt x="496092" y="242083"/>
                  <a:pt x="488204" y="243398"/>
                </a:cubicBezTo>
                <a:lnTo>
                  <a:pt x="174661" y="243398"/>
                </a:lnTo>
                <a:cubicBezTo>
                  <a:pt x="154001" y="255417"/>
                  <a:pt x="128835" y="261427"/>
                  <a:pt x="99162" y="261427"/>
                </a:cubicBezTo>
                <a:lnTo>
                  <a:pt x="63103" y="261427"/>
                </a:lnTo>
                <a:lnTo>
                  <a:pt x="63103" y="243398"/>
                </a:lnTo>
                <a:lnTo>
                  <a:pt x="45074" y="243398"/>
                </a:lnTo>
                <a:cubicBezTo>
                  <a:pt x="42632" y="243398"/>
                  <a:pt x="40519" y="241191"/>
                  <a:pt x="38735" y="236777"/>
                </a:cubicBezTo>
                <a:cubicBezTo>
                  <a:pt x="36951" y="232364"/>
                  <a:pt x="36059" y="227058"/>
                  <a:pt x="36059" y="220861"/>
                </a:cubicBezTo>
                <a:cubicBezTo>
                  <a:pt x="36059" y="216353"/>
                  <a:pt x="36716" y="211752"/>
                  <a:pt x="38031" y="207057"/>
                </a:cubicBezTo>
                <a:cubicBezTo>
                  <a:pt x="27138" y="206681"/>
                  <a:pt x="18076" y="205695"/>
                  <a:pt x="10846" y="204099"/>
                </a:cubicBezTo>
                <a:cubicBezTo>
                  <a:pt x="3615" y="202503"/>
                  <a:pt x="0" y="200578"/>
                  <a:pt x="0" y="198324"/>
                </a:cubicBezTo>
                <a:cubicBezTo>
                  <a:pt x="0" y="196070"/>
                  <a:pt x="3615" y="194145"/>
                  <a:pt x="10846" y="192549"/>
                </a:cubicBezTo>
                <a:cubicBezTo>
                  <a:pt x="18076" y="190953"/>
                  <a:pt x="27138" y="189967"/>
                  <a:pt x="38031" y="189591"/>
                </a:cubicBezTo>
                <a:cubicBezTo>
                  <a:pt x="36716" y="184896"/>
                  <a:pt x="36059" y="180295"/>
                  <a:pt x="36059" y="175787"/>
                </a:cubicBezTo>
                <a:cubicBezTo>
                  <a:pt x="36059" y="169590"/>
                  <a:pt x="36951" y="164284"/>
                  <a:pt x="38735" y="159871"/>
                </a:cubicBezTo>
                <a:cubicBezTo>
                  <a:pt x="40519" y="155457"/>
                  <a:pt x="42632" y="153250"/>
                  <a:pt x="45074" y="153250"/>
                </a:cubicBezTo>
                <a:lnTo>
                  <a:pt x="63103" y="153250"/>
                </a:lnTo>
                <a:close/>
                <a:moveTo>
                  <a:pt x="117192" y="0"/>
                </a:moveTo>
                <a:lnTo>
                  <a:pt x="144237" y="0"/>
                </a:lnTo>
                <a:cubicBezTo>
                  <a:pt x="152876" y="0"/>
                  <a:pt x="161327" y="1784"/>
                  <a:pt x="169590" y="5352"/>
                </a:cubicBezTo>
                <a:cubicBezTo>
                  <a:pt x="177854" y="8921"/>
                  <a:pt x="184427" y="13146"/>
                  <a:pt x="189310" y="18029"/>
                </a:cubicBezTo>
                <a:lnTo>
                  <a:pt x="270443" y="99162"/>
                </a:lnTo>
                <a:cubicBezTo>
                  <a:pt x="271194" y="99913"/>
                  <a:pt x="272227" y="100899"/>
                  <a:pt x="273542" y="102120"/>
                </a:cubicBezTo>
                <a:cubicBezTo>
                  <a:pt x="274856" y="103341"/>
                  <a:pt x="277720" y="105500"/>
                  <a:pt x="282134" y="108599"/>
                </a:cubicBezTo>
                <a:cubicBezTo>
                  <a:pt x="286547" y="111698"/>
                  <a:pt x="291102" y="114421"/>
                  <a:pt x="295797" y="116769"/>
                </a:cubicBezTo>
                <a:cubicBezTo>
                  <a:pt x="300492" y="119116"/>
                  <a:pt x="306267" y="121276"/>
                  <a:pt x="313122" y="123248"/>
                </a:cubicBezTo>
                <a:cubicBezTo>
                  <a:pt x="319977" y="125220"/>
                  <a:pt x="326785" y="126206"/>
                  <a:pt x="333546" y="126206"/>
                </a:cubicBezTo>
                <a:lnTo>
                  <a:pt x="462006" y="148743"/>
                </a:lnTo>
                <a:lnTo>
                  <a:pt x="176070" y="148743"/>
                </a:lnTo>
                <a:cubicBezTo>
                  <a:pt x="154284" y="136723"/>
                  <a:pt x="128649" y="130714"/>
                  <a:pt x="99163" y="130714"/>
                </a:cubicBezTo>
                <a:lnTo>
                  <a:pt x="90993" y="130714"/>
                </a:lnTo>
                <a:close/>
              </a:path>
            </a:pathLst>
          </a:custGeom>
          <a:solidFill>
            <a:srgbClr val="06657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Calibri"/>
              <a:buNone/>
              <a:tabLst/>
              <a:defRPr/>
            </a:pPr>
            <a:endParaRPr kumimoji="0" sz="13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3" name="Google Shape;675;p21">
            <a:extLst>
              <a:ext uri="{FF2B5EF4-FFF2-40B4-BE49-F238E27FC236}">
                <a16:creationId xmlns:a16="http://schemas.microsoft.com/office/drawing/2014/main" id="{1705F521-6505-495D-BB94-77A22344FB05}"/>
              </a:ext>
            </a:extLst>
          </p:cNvPr>
          <p:cNvSpPr/>
          <p:nvPr/>
        </p:nvSpPr>
        <p:spPr>
          <a:xfrm>
            <a:off x="7779111" y="3342839"/>
            <a:ext cx="185457" cy="230099"/>
          </a:xfrm>
          <a:custGeom>
            <a:avLst/>
            <a:gdLst/>
            <a:ahLst/>
            <a:cxnLst/>
            <a:rect l="l" t="t" r="r" b="b"/>
            <a:pathLst>
              <a:path w="348757" h="432707" extrusionOk="0">
                <a:moveTo>
                  <a:pt x="0" y="280865"/>
                </a:moveTo>
                <a:lnTo>
                  <a:pt x="348757" y="280865"/>
                </a:lnTo>
                <a:lnTo>
                  <a:pt x="348757" y="299458"/>
                </a:lnTo>
                <a:cubicBezTo>
                  <a:pt x="348757" y="315422"/>
                  <a:pt x="343358" y="328991"/>
                  <a:pt x="332558" y="340165"/>
                </a:cubicBezTo>
                <a:cubicBezTo>
                  <a:pt x="321760" y="351340"/>
                  <a:pt x="308754" y="356927"/>
                  <a:pt x="293541" y="356927"/>
                </a:cubicBezTo>
                <a:lnTo>
                  <a:pt x="277484" y="356927"/>
                </a:lnTo>
                <a:lnTo>
                  <a:pt x="204239" y="432707"/>
                </a:lnTo>
                <a:lnTo>
                  <a:pt x="204239" y="356927"/>
                </a:lnTo>
                <a:lnTo>
                  <a:pt x="55215" y="356927"/>
                </a:lnTo>
                <a:cubicBezTo>
                  <a:pt x="40002" y="356927"/>
                  <a:pt x="26998" y="351340"/>
                  <a:pt x="16198" y="340165"/>
                </a:cubicBezTo>
                <a:cubicBezTo>
                  <a:pt x="5399" y="328991"/>
                  <a:pt x="0" y="315422"/>
                  <a:pt x="0" y="299458"/>
                </a:cubicBezTo>
                <a:close/>
                <a:moveTo>
                  <a:pt x="0" y="189028"/>
                </a:moveTo>
                <a:lnTo>
                  <a:pt x="348757" y="189028"/>
                </a:lnTo>
                <a:lnTo>
                  <a:pt x="348757" y="260864"/>
                </a:lnTo>
                <a:lnTo>
                  <a:pt x="0" y="260864"/>
                </a:lnTo>
                <a:close/>
                <a:moveTo>
                  <a:pt x="0" y="96627"/>
                </a:moveTo>
                <a:lnTo>
                  <a:pt x="348757" y="96627"/>
                </a:lnTo>
                <a:lnTo>
                  <a:pt x="348757" y="168463"/>
                </a:lnTo>
                <a:lnTo>
                  <a:pt x="0" y="168463"/>
                </a:lnTo>
                <a:close/>
                <a:moveTo>
                  <a:pt x="55215" y="0"/>
                </a:moveTo>
                <a:lnTo>
                  <a:pt x="293541" y="0"/>
                </a:lnTo>
                <a:cubicBezTo>
                  <a:pt x="308754" y="0"/>
                  <a:pt x="321760" y="5587"/>
                  <a:pt x="332558" y="16762"/>
                </a:cubicBezTo>
                <a:cubicBezTo>
                  <a:pt x="343358" y="27936"/>
                  <a:pt x="348757" y="41411"/>
                  <a:pt x="348757" y="57187"/>
                </a:cubicBezTo>
                <a:lnTo>
                  <a:pt x="348757" y="76062"/>
                </a:lnTo>
                <a:lnTo>
                  <a:pt x="0" y="76062"/>
                </a:lnTo>
                <a:lnTo>
                  <a:pt x="0" y="57187"/>
                </a:lnTo>
                <a:cubicBezTo>
                  <a:pt x="0" y="41411"/>
                  <a:pt x="5399" y="27936"/>
                  <a:pt x="16198" y="16762"/>
                </a:cubicBezTo>
                <a:cubicBezTo>
                  <a:pt x="26998" y="5587"/>
                  <a:pt x="40002" y="0"/>
                  <a:pt x="55215" y="0"/>
                </a:cubicBezTo>
                <a:close/>
              </a:path>
            </a:pathLst>
          </a:custGeom>
          <a:solidFill>
            <a:srgbClr val="06657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Calibri"/>
              <a:buNone/>
              <a:tabLst/>
              <a:defRPr/>
            </a:pPr>
            <a:endParaRPr kumimoji="0" sz="13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4" name="Google Shape;676;p21">
            <a:extLst>
              <a:ext uri="{FF2B5EF4-FFF2-40B4-BE49-F238E27FC236}">
                <a16:creationId xmlns:a16="http://schemas.microsoft.com/office/drawing/2014/main" id="{4AA76FDA-05F3-4B7E-8EF3-6B79DF3BCF6D}"/>
              </a:ext>
            </a:extLst>
          </p:cNvPr>
          <p:cNvSpPr/>
          <p:nvPr/>
        </p:nvSpPr>
        <p:spPr>
          <a:xfrm>
            <a:off x="7964506" y="3628653"/>
            <a:ext cx="197442" cy="249274"/>
          </a:xfrm>
          <a:custGeom>
            <a:avLst/>
            <a:gdLst/>
            <a:ahLst/>
            <a:cxnLst/>
            <a:rect l="l" t="t" r="r" b="b"/>
            <a:pathLst>
              <a:path w="371295" h="468766" extrusionOk="0">
                <a:moveTo>
                  <a:pt x="0" y="0"/>
                </a:moveTo>
                <a:cubicBezTo>
                  <a:pt x="10894" y="2817"/>
                  <a:pt x="21035" y="4226"/>
                  <a:pt x="30426" y="4226"/>
                </a:cubicBezTo>
                <a:cubicBezTo>
                  <a:pt x="38501" y="4226"/>
                  <a:pt x="48925" y="2817"/>
                  <a:pt x="61695" y="0"/>
                </a:cubicBezTo>
                <a:cubicBezTo>
                  <a:pt x="73527" y="20847"/>
                  <a:pt x="86064" y="42397"/>
                  <a:pt x="99303" y="64653"/>
                </a:cubicBezTo>
                <a:cubicBezTo>
                  <a:pt x="112544" y="86908"/>
                  <a:pt x="128226" y="112872"/>
                  <a:pt x="146349" y="142545"/>
                </a:cubicBezTo>
                <a:cubicBezTo>
                  <a:pt x="164473" y="172219"/>
                  <a:pt x="177478" y="193535"/>
                  <a:pt x="185366" y="206494"/>
                </a:cubicBezTo>
                <a:cubicBezTo>
                  <a:pt x="192315" y="195037"/>
                  <a:pt x="202598" y="178370"/>
                  <a:pt x="216214" y="156490"/>
                </a:cubicBezTo>
                <a:cubicBezTo>
                  <a:pt x="229829" y="134611"/>
                  <a:pt x="240863" y="116769"/>
                  <a:pt x="249315" y="102965"/>
                </a:cubicBezTo>
                <a:cubicBezTo>
                  <a:pt x="257766" y="89161"/>
                  <a:pt x="267626" y="72634"/>
                  <a:pt x="278894" y="53384"/>
                </a:cubicBezTo>
                <a:cubicBezTo>
                  <a:pt x="290162" y="34134"/>
                  <a:pt x="300210" y="16339"/>
                  <a:pt x="309037" y="0"/>
                </a:cubicBezTo>
                <a:cubicBezTo>
                  <a:pt x="319178" y="2629"/>
                  <a:pt x="329226" y="3944"/>
                  <a:pt x="339180" y="3944"/>
                </a:cubicBezTo>
                <a:cubicBezTo>
                  <a:pt x="349697" y="3944"/>
                  <a:pt x="360403" y="2629"/>
                  <a:pt x="371295" y="0"/>
                </a:cubicBezTo>
                <a:cubicBezTo>
                  <a:pt x="366037" y="7325"/>
                  <a:pt x="360403" y="15635"/>
                  <a:pt x="354392" y="24931"/>
                </a:cubicBezTo>
                <a:cubicBezTo>
                  <a:pt x="348383" y="34228"/>
                  <a:pt x="343734" y="41599"/>
                  <a:pt x="340448" y="47046"/>
                </a:cubicBezTo>
                <a:cubicBezTo>
                  <a:pt x="337161" y="52492"/>
                  <a:pt x="331856" y="61507"/>
                  <a:pt x="324531" y="74090"/>
                </a:cubicBezTo>
                <a:cubicBezTo>
                  <a:pt x="317207" y="86673"/>
                  <a:pt x="312605" y="94561"/>
                  <a:pt x="310727" y="97754"/>
                </a:cubicBezTo>
                <a:cubicBezTo>
                  <a:pt x="283308" y="144330"/>
                  <a:pt x="250160" y="201611"/>
                  <a:pt x="211284" y="269597"/>
                </a:cubicBezTo>
                <a:lnTo>
                  <a:pt x="214945" y="468766"/>
                </a:lnTo>
                <a:cubicBezTo>
                  <a:pt x="203302" y="466700"/>
                  <a:pt x="193442" y="465667"/>
                  <a:pt x="185366" y="465667"/>
                </a:cubicBezTo>
                <a:cubicBezTo>
                  <a:pt x="177666" y="465667"/>
                  <a:pt x="167806" y="466700"/>
                  <a:pt x="155786" y="468766"/>
                </a:cubicBezTo>
                <a:lnTo>
                  <a:pt x="159449" y="269597"/>
                </a:lnTo>
                <a:cubicBezTo>
                  <a:pt x="151937" y="256638"/>
                  <a:pt x="136114" y="228890"/>
                  <a:pt x="111981" y="186351"/>
                </a:cubicBezTo>
                <a:cubicBezTo>
                  <a:pt x="87847" y="143813"/>
                  <a:pt x="67518" y="108646"/>
                  <a:pt x="50990" y="80851"/>
                </a:cubicBezTo>
                <a:cubicBezTo>
                  <a:pt x="34463" y="53056"/>
                  <a:pt x="17467" y="26105"/>
                  <a:pt x="0" y="0"/>
                </a:cubicBezTo>
                <a:close/>
              </a:path>
            </a:pathLst>
          </a:custGeom>
          <a:solidFill>
            <a:srgbClr val="06657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Calibri"/>
              <a:buNone/>
              <a:tabLst/>
              <a:defRPr/>
            </a:pPr>
            <a:endParaRPr kumimoji="0" sz="13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5" name="Google Shape;677;p21">
            <a:extLst>
              <a:ext uri="{FF2B5EF4-FFF2-40B4-BE49-F238E27FC236}">
                <a16:creationId xmlns:a16="http://schemas.microsoft.com/office/drawing/2014/main" id="{990A7128-5B9B-4A93-BF07-2FCE1E51E78A}"/>
              </a:ext>
            </a:extLst>
          </p:cNvPr>
          <p:cNvSpPr/>
          <p:nvPr/>
        </p:nvSpPr>
        <p:spPr>
          <a:xfrm>
            <a:off x="8294034" y="3628653"/>
            <a:ext cx="158493" cy="249274"/>
          </a:xfrm>
          <a:custGeom>
            <a:avLst/>
            <a:gdLst/>
            <a:ahLst/>
            <a:cxnLst/>
            <a:rect l="l" t="t" r="r" b="b"/>
            <a:pathLst>
              <a:path w="298050" h="468766" extrusionOk="0">
                <a:moveTo>
                  <a:pt x="180577" y="0"/>
                </a:moveTo>
                <a:lnTo>
                  <a:pt x="298050" y="0"/>
                </a:lnTo>
                <a:lnTo>
                  <a:pt x="259456" y="24791"/>
                </a:lnTo>
                <a:lnTo>
                  <a:pt x="222270" y="24791"/>
                </a:lnTo>
                <a:cubicBezTo>
                  <a:pt x="236355" y="36622"/>
                  <a:pt x="246967" y="49112"/>
                  <a:pt x="254103" y="62258"/>
                </a:cubicBezTo>
                <a:cubicBezTo>
                  <a:pt x="261239" y="75405"/>
                  <a:pt x="264808" y="90429"/>
                  <a:pt x="264808" y="107332"/>
                </a:cubicBezTo>
                <a:cubicBezTo>
                  <a:pt x="264808" y="120854"/>
                  <a:pt x="262507" y="133014"/>
                  <a:pt x="257906" y="143813"/>
                </a:cubicBezTo>
                <a:cubicBezTo>
                  <a:pt x="253305" y="154612"/>
                  <a:pt x="247717" y="163345"/>
                  <a:pt x="241144" y="170012"/>
                </a:cubicBezTo>
                <a:cubicBezTo>
                  <a:pt x="234571" y="176679"/>
                  <a:pt x="228045" y="182783"/>
                  <a:pt x="221566" y="188323"/>
                </a:cubicBezTo>
                <a:cubicBezTo>
                  <a:pt x="215086" y="193864"/>
                  <a:pt x="209546" y="199639"/>
                  <a:pt x="204945" y="205649"/>
                </a:cubicBezTo>
                <a:cubicBezTo>
                  <a:pt x="200343" y="211658"/>
                  <a:pt x="198043" y="217856"/>
                  <a:pt x="198043" y="224241"/>
                </a:cubicBezTo>
                <a:cubicBezTo>
                  <a:pt x="198043" y="231002"/>
                  <a:pt x="201048" y="237623"/>
                  <a:pt x="207058" y="244102"/>
                </a:cubicBezTo>
                <a:cubicBezTo>
                  <a:pt x="213067" y="250581"/>
                  <a:pt x="220298" y="256967"/>
                  <a:pt x="228749" y="263258"/>
                </a:cubicBezTo>
                <a:cubicBezTo>
                  <a:pt x="237200" y="269550"/>
                  <a:pt x="245699" y="276452"/>
                  <a:pt x="254244" y="283964"/>
                </a:cubicBezTo>
                <a:cubicBezTo>
                  <a:pt x="262789" y="291476"/>
                  <a:pt x="270067" y="301242"/>
                  <a:pt x="276077" y="313262"/>
                </a:cubicBezTo>
                <a:cubicBezTo>
                  <a:pt x="282086" y="325282"/>
                  <a:pt x="285092" y="338616"/>
                  <a:pt x="285092" y="353265"/>
                </a:cubicBezTo>
                <a:cubicBezTo>
                  <a:pt x="285092" y="370355"/>
                  <a:pt x="280490" y="386601"/>
                  <a:pt x="271287" y="402001"/>
                </a:cubicBezTo>
                <a:cubicBezTo>
                  <a:pt x="257953" y="424913"/>
                  <a:pt x="238280" y="441769"/>
                  <a:pt x="212269" y="452568"/>
                </a:cubicBezTo>
                <a:cubicBezTo>
                  <a:pt x="186258" y="463367"/>
                  <a:pt x="158227" y="468766"/>
                  <a:pt x="128178" y="468766"/>
                </a:cubicBezTo>
                <a:cubicBezTo>
                  <a:pt x="103388" y="468766"/>
                  <a:pt x="80241" y="464869"/>
                  <a:pt x="58737" y="457075"/>
                </a:cubicBezTo>
                <a:cubicBezTo>
                  <a:pt x="37233" y="449281"/>
                  <a:pt x="21035" y="436369"/>
                  <a:pt x="10142" y="418340"/>
                </a:cubicBezTo>
                <a:cubicBezTo>
                  <a:pt x="3381" y="407259"/>
                  <a:pt x="0" y="394958"/>
                  <a:pt x="0" y="381436"/>
                </a:cubicBezTo>
                <a:cubicBezTo>
                  <a:pt x="0" y="366224"/>
                  <a:pt x="4179" y="352138"/>
                  <a:pt x="12537" y="339179"/>
                </a:cubicBezTo>
                <a:cubicBezTo>
                  <a:pt x="20894" y="326221"/>
                  <a:pt x="32021" y="315422"/>
                  <a:pt x="45919" y="306783"/>
                </a:cubicBezTo>
                <a:cubicBezTo>
                  <a:pt x="70522" y="291382"/>
                  <a:pt x="108459" y="281992"/>
                  <a:pt x="159730" y="278612"/>
                </a:cubicBezTo>
                <a:cubicBezTo>
                  <a:pt x="153720" y="270912"/>
                  <a:pt x="149260" y="264010"/>
                  <a:pt x="146349" y="257906"/>
                </a:cubicBezTo>
                <a:cubicBezTo>
                  <a:pt x="143438" y="251802"/>
                  <a:pt x="141983" y="244900"/>
                  <a:pt x="141983" y="237200"/>
                </a:cubicBezTo>
                <a:cubicBezTo>
                  <a:pt x="141983" y="229688"/>
                  <a:pt x="143954" y="221706"/>
                  <a:pt x="147898" y="213255"/>
                </a:cubicBezTo>
                <a:cubicBezTo>
                  <a:pt x="139259" y="214006"/>
                  <a:pt x="132874" y="214382"/>
                  <a:pt x="128742" y="214382"/>
                </a:cubicBezTo>
                <a:cubicBezTo>
                  <a:pt x="100946" y="214382"/>
                  <a:pt x="77517" y="205320"/>
                  <a:pt x="58455" y="187197"/>
                </a:cubicBezTo>
                <a:cubicBezTo>
                  <a:pt x="39393" y="169073"/>
                  <a:pt x="29861" y="146114"/>
                  <a:pt x="29861" y="118318"/>
                </a:cubicBezTo>
                <a:cubicBezTo>
                  <a:pt x="29861" y="102918"/>
                  <a:pt x="33242" y="87988"/>
                  <a:pt x="40003" y="73526"/>
                </a:cubicBezTo>
                <a:cubicBezTo>
                  <a:pt x="46764" y="59065"/>
                  <a:pt x="56061" y="46764"/>
                  <a:pt x="67893" y="36622"/>
                </a:cubicBezTo>
                <a:cubicBezTo>
                  <a:pt x="82166" y="24227"/>
                  <a:pt x="99256" y="15025"/>
                  <a:pt x="119164" y="9015"/>
                </a:cubicBezTo>
                <a:cubicBezTo>
                  <a:pt x="139071" y="3005"/>
                  <a:pt x="159542" y="0"/>
                  <a:pt x="180577" y="0"/>
                </a:cubicBezTo>
                <a:close/>
                <a:moveTo>
                  <a:pt x="137193" y="23100"/>
                </a:moveTo>
                <a:cubicBezTo>
                  <a:pt x="129306" y="23100"/>
                  <a:pt x="121558" y="24931"/>
                  <a:pt x="113952" y="28594"/>
                </a:cubicBezTo>
                <a:cubicBezTo>
                  <a:pt x="106346" y="32256"/>
                  <a:pt x="100101" y="37186"/>
                  <a:pt x="95219" y="43383"/>
                </a:cubicBezTo>
                <a:cubicBezTo>
                  <a:pt x="86579" y="54464"/>
                  <a:pt x="82260" y="69489"/>
                  <a:pt x="82260" y="88457"/>
                </a:cubicBezTo>
                <a:cubicBezTo>
                  <a:pt x="82260" y="97096"/>
                  <a:pt x="83199" y="106252"/>
                  <a:pt x="85077" y="115924"/>
                </a:cubicBezTo>
                <a:cubicBezTo>
                  <a:pt x="86955" y="125596"/>
                  <a:pt x="89913" y="135268"/>
                  <a:pt x="93951" y="144940"/>
                </a:cubicBezTo>
                <a:cubicBezTo>
                  <a:pt x="97988" y="154612"/>
                  <a:pt x="102872" y="163298"/>
                  <a:pt x="108600" y="170998"/>
                </a:cubicBezTo>
                <a:cubicBezTo>
                  <a:pt x="114328" y="178698"/>
                  <a:pt x="121371" y="184990"/>
                  <a:pt x="129728" y="189873"/>
                </a:cubicBezTo>
                <a:cubicBezTo>
                  <a:pt x="138085" y="194756"/>
                  <a:pt x="147147" y="197197"/>
                  <a:pt x="156913" y="197197"/>
                </a:cubicBezTo>
                <a:cubicBezTo>
                  <a:pt x="163862" y="197197"/>
                  <a:pt x="171139" y="195648"/>
                  <a:pt x="178745" y="192549"/>
                </a:cubicBezTo>
                <a:cubicBezTo>
                  <a:pt x="186352" y="189450"/>
                  <a:pt x="192502" y="185365"/>
                  <a:pt x="197197" y="180295"/>
                </a:cubicBezTo>
                <a:cubicBezTo>
                  <a:pt x="207151" y="169778"/>
                  <a:pt x="212129" y="154847"/>
                  <a:pt x="212129" y="135503"/>
                </a:cubicBezTo>
                <a:cubicBezTo>
                  <a:pt x="212129" y="124422"/>
                  <a:pt x="210532" y="112637"/>
                  <a:pt x="207339" y="100148"/>
                </a:cubicBezTo>
                <a:cubicBezTo>
                  <a:pt x="204146" y="87659"/>
                  <a:pt x="199639" y="75545"/>
                  <a:pt x="193817" y="63807"/>
                </a:cubicBezTo>
                <a:cubicBezTo>
                  <a:pt x="187995" y="52070"/>
                  <a:pt x="180107" y="42350"/>
                  <a:pt x="170153" y="34650"/>
                </a:cubicBezTo>
                <a:cubicBezTo>
                  <a:pt x="160199" y="26950"/>
                  <a:pt x="149213" y="23100"/>
                  <a:pt x="137193" y="23100"/>
                </a:cubicBezTo>
                <a:close/>
                <a:moveTo>
                  <a:pt x="166209" y="295796"/>
                </a:moveTo>
                <a:cubicBezTo>
                  <a:pt x="156256" y="295796"/>
                  <a:pt x="146443" y="296453"/>
                  <a:pt x="136771" y="297768"/>
                </a:cubicBezTo>
                <a:cubicBezTo>
                  <a:pt x="127099" y="299082"/>
                  <a:pt x="117051" y="301430"/>
                  <a:pt x="106628" y="304811"/>
                </a:cubicBezTo>
                <a:cubicBezTo>
                  <a:pt x="96205" y="308191"/>
                  <a:pt x="87095" y="312511"/>
                  <a:pt x="79302" y="317769"/>
                </a:cubicBezTo>
                <a:cubicBezTo>
                  <a:pt x="71508" y="323028"/>
                  <a:pt x="65075" y="330024"/>
                  <a:pt x="60005" y="338757"/>
                </a:cubicBezTo>
                <a:cubicBezTo>
                  <a:pt x="54934" y="347490"/>
                  <a:pt x="52398" y="357397"/>
                  <a:pt x="52398" y="368477"/>
                </a:cubicBezTo>
                <a:cubicBezTo>
                  <a:pt x="52398" y="378994"/>
                  <a:pt x="54605" y="388573"/>
                  <a:pt x="59019" y="397212"/>
                </a:cubicBezTo>
                <a:cubicBezTo>
                  <a:pt x="63432" y="405851"/>
                  <a:pt x="69161" y="412940"/>
                  <a:pt x="76203" y="418481"/>
                </a:cubicBezTo>
                <a:cubicBezTo>
                  <a:pt x="83246" y="424021"/>
                  <a:pt x="91416" y="428716"/>
                  <a:pt x="100712" y="432566"/>
                </a:cubicBezTo>
                <a:cubicBezTo>
                  <a:pt x="110008" y="436416"/>
                  <a:pt x="119399" y="439140"/>
                  <a:pt x="128883" y="440736"/>
                </a:cubicBezTo>
                <a:cubicBezTo>
                  <a:pt x="138367" y="442332"/>
                  <a:pt x="147898" y="443130"/>
                  <a:pt x="157477" y="443130"/>
                </a:cubicBezTo>
                <a:cubicBezTo>
                  <a:pt x="168369" y="443130"/>
                  <a:pt x="178840" y="441910"/>
                  <a:pt x="188887" y="439468"/>
                </a:cubicBezTo>
                <a:cubicBezTo>
                  <a:pt x="198935" y="437027"/>
                  <a:pt x="208231" y="433365"/>
                  <a:pt x="216777" y="428482"/>
                </a:cubicBezTo>
                <a:cubicBezTo>
                  <a:pt x="225322" y="423599"/>
                  <a:pt x="232176" y="416744"/>
                  <a:pt x="237341" y="407917"/>
                </a:cubicBezTo>
                <a:cubicBezTo>
                  <a:pt x="242506" y="399090"/>
                  <a:pt x="245088" y="388854"/>
                  <a:pt x="245088" y="377210"/>
                </a:cubicBezTo>
                <a:cubicBezTo>
                  <a:pt x="245088" y="372515"/>
                  <a:pt x="244431" y="367914"/>
                  <a:pt x="243116" y="363406"/>
                </a:cubicBezTo>
                <a:cubicBezTo>
                  <a:pt x="241801" y="358899"/>
                  <a:pt x="240440" y="354955"/>
                  <a:pt x="239032" y="351575"/>
                </a:cubicBezTo>
                <a:cubicBezTo>
                  <a:pt x="237623" y="348194"/>
                  <a:pt x="235088" y="344297"/>
                  <a:pt x="231426" y="339884"/>
                </a:cubicBezTo>
                <a:cubicBezTo>
                  <a:pt x="227763" y="335470"/>
                  <a:pt x="224993" y="332184"/>
                  <a:pt x="223115" y="330024"/>
                </a:cubicBezTo>
                <a:cubicBezTo>
                  <a:pt x="221237" y="327864"/>
                  <a:pt x="217622" y="324624"/>
                  <a:pt x="212269" y="320305"/>
                </a:cubicBezTo>
                <a:cubicBezTo>
                  <a:pt x="206917" y="315985"/>
                  <a:pt x="203489" y="313262"/>
                  <a:pt x="201987" y="312135"/>
                </a:cubicBezTo>
                <a:cubicBezTo>
                  <a:pt x="200484" y="311008"/>
                  <a:pt x="196587" y="308191"/>
                  <a:pt x="190296" y="303684"/>
                </a:cubicBezTo>
                <a:cubicBezTo>
                  <a:pt x="184004" y="299176"/>
                  <a:pt x="180577" y="296735"/>
                  <a:pt x="180013" y="296359"/>
                </a:cubicBezTo>
                <a:cubicBezTo>
                  <a:pt x="177009" y="295984"/>
                  <a:pt x="172407" y="295796"/>
                  <a:pt x="166209" y="295796"/>
                </a:cubicBezTo>
                <a:close/>
              </a:path>
            </a:pathLst>
          </a:custGeom>
          <a:solidFill>
            <a:srgbClr val="06657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Calibri"/>
              <a:buNone/>
              <a:tabLst/>
              <a:defRPr/>
            </a:pPr>
            <a:endParaRPr kumimoji="0" sz="13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6" name="Google Shape;678;p21">
            <a:extLst>
              <a:ext uri="{FF2B5EF4-FFF2-40B4-BE49-F238E27FC236}">
                <a16:creationId xmlns:a16="http://schemas.microsoft.com/office/drawing/2014/main" id="{CD083962-210D-417F-855F-7783AE1FFB6A}"/>
              </a:ext>
            </a:extLst>
          </p:cNvPr>
          <p:cNvSpPr/>
          <p:nvPr/>
        </p:nvSpPr>
        <p:spPr>
          <a:xfrm>
            <a:off x="6023449" y="3647829"/>
            <a:ext cx="230099" cy="230099"/>
          </a:xfrm>
          <a:custGeom>
            <a:avLst/>
            <a:gdLst/>
            <a:ahLst/>
            <a:cxnLst/>
            <a:rect l="l" t="t" r="r" b="b"/>
            <a:pathLst>
              <a:path w="432707" h="432707" extrusionOk="0">
                <a:moveTo>
                  <a:pt x="81133" y="0"/>
                </a:moveTo>
                <a:lnTo>
                  <a:pt x="351575" y="0"/>
                </a:lnTo>
                <a:cubicBezTo>
                  <a:pt x="373924" y="0"/>
                  <a:pt x="393033" y="7935"/>
                  <a:pt x="408903" y="23804"/>
                </a:cubicBezTo>
                <a:cubicBezTo>
                  <a:pt x="424772" y="39674"/>
                  <a:pt x="432707" y="58783"/>
                  <a:pt x="432707" y="81133"/>
                </a:cubicBezTo>
                <a:lnTo>
                  <a:pt x="432707" y="351575"/>
                </a:lnTo>
                <a:cubicBezTo>
                  <a:pt x="432707" y="373924"/>
                  <a:pt x="424772" y="393033"/>
                  <a:pt x="408903" y="408903"/>
                </a:cubicBezTo>
                <a:cubicBezTo>
                  <a:pt x="393033" y="424772"/>
                  <a:pt x="373924" y="432707"/>
                  <a:pt x="351575" y="432707"/>
                </a:cubicBezTo>
                <a:lnTo>
                  <a:pt x="81133" y="432707"/>
                </a:lnTo>
                <a:cubicBezTo>
                  <a:pt x="58784" y="432707"/>
                  <a:pt x="39674" y="424772"/>
                  <a:pt x="23805" y="408903"/>
                </a:cubicBezTo>
                <a:cubicBezTo>
                  <a:pt x="7935" y="393033"/>
                  <a:pt x="0" y="373924"/>
                  <a:pt x="0" y="351575"/>
                </a:cubicBezTo>
                <a:lnTo>
                  <a:pt x="0" y="81133"/>
                </a:lnTo>
                <a:cubicBezTo>
                  <a:pt x="0" y="58783"/>
                  <a:pt x="7935" y="39674"/>
                  <a:pt x="23805" y="23804"/>
                </a:cubicBezTo>
                <a:cubicBezTo>
                  <a:pt x="39674" y="7935"/>
                  <a:pt x="58784" y="0"/>
                  <a:pt x="81133" y="0"/>
                </a:cubicBezTo>
                <a:close/>
                <a:moveTo>
                  <a:pt x="99162" y="108177"/>
                </a:moveTo>
                <a:cubicBezTo>
                  <a:pt x="91650" y="108177"/>
                  <a:pt x="85264" y="110806"/>
                  <a:pt x="80006" y="116065"/>
                </a:cubicBezTo>
                <a:cubicBezTo>
                  <a:pt x="74747" y="121323"/>
                  <a:pt x="72118" y="127709"/>
                  <a:pt x="72118" y="135221"/>
                </a:cubicBezTo>
                <a:cubicBezTo>
                  <a:pt x="72118" y="142170"/>
                  <a:pt x="74982" y="149353"/>
                  <a:pt x="80710" y="156772"/>
                </a:cubicBezTo>
                <a:cubicBezTo>
                  <a:pt x="86438" y="164190"/>
                  <a:pt x="92777" y="170247"/>
                  <a:pt x="99725" y="174942"/>
                </a:cubicBezTo>
                <a:cubicBezTo>
                  <a:pt x="108552" y="180952"/>
                  <a:pt x="121464" y="189309"/>
                  <a:pt x="138461" y="200014"/>
                </a:cubicBezTo>
                <a:cubicBezTo>
                  <a:pt x="155457" y="210719"/>
                  <a:pt x="167618" y="218513"/>
                  <a:pt x="174942" y="223396"/>
                </a:cubicBezTo>
                <a:cubicBezTo>
                  <a:pt x="175505" y="223772"/>
                  <a:pt x="177102" y="224852"/>
                  <a:pt x="179731" y="226636"/>
                </a:cubicBezTo>
                <a:cubicBezTo>
                  <a:pt x="182361" y="228420"/>
                  <a:pt x="184333" y="229735"/>
                  <a:pt x="185647" y="230580"/>
                </a:cubicBezTo>
                <a:cubicBezTo>
                  <a:pt x="186962" y="231425"/>
                  <a:pt x="188934" y="232646"/>
                  <a:pt x="191563" y="234242"/>
                </a:cubicBezTo>
                <a:cubicBezTo>
                  <a:pt x="194193" y="235839"/>
                  <a:pt x="196399" y="237059"/>
                  <a:pt x="198183" y="237904"/>
                </a:cubicBezTo>
                <a:cubicBezTo>
                  <a:pt x="199968" y="238749"/>
                  <a:pt x="201987" y="239642"/>
                  <a:pt x="204240" y="240581"/>
                </a:cubicBezTo>
                <a:cubicBezTo>
                  <a:pt x="206494" y="241520"/>
                  <a:pt x="208607" y="242224"/>
                  <a:pt x="210579" y="242693"/>
                </a:cubicBezTo>
                <a:cubicBezTo>
                  <a:pt x="212550" y="243163"/>
                  <a:pt x="214476" y="243398"/>
                  <a:pt x="216354" y="243398"/>
                </a:cubicBezTo>
                <a:cubicBezTo>
                  <a:pt x="218232" y="243398"/>
                  <a:pt x="220157" y="243163"/>
                  <a:pt x="222129" y="242693"/>
                </a:cubicBezTo>
                <a:cubicBezTo>
                  <a:pt x="224101" y="242224"/>
                  <a:pt x="226213" y="241520"/>
                  <a:pt x="228467" y="240581"/>
                </a:cubicBezTo>
                <a:cubicBezTo>
                  <a:pt x="230721" y="239642"/>
                  <a:pt x="232740" y="238749"/>
                  <a:pt x="234524" y="237904"/>
                </a:cubicBezTo>
                <a:cubicBezTo>
                  <a:pt x="236308" y="237059"/>
                  <a:pt x="238515" y="235839"/>
                  <a:pt x="241144" y="234242"/>
                </a:cubicBezTo>
                <a:cubicBezTo>
                  <a:pt x="243773" y="232646"/>
                  <a:pt x="245745" y="231425"/>
                  <a:pt x="247060" y="230580"/>
                </a:cubicBezTo>
                <a:cubicBezTo>
                  <a:pt x="248375" y="229735"/>
                  <a:pt x="250347" y="228420"/>
                  <a:pt x="252976" y="226636"/>
                </a:cubicBezTo>
                <a:cubicBezTo>
                  <a:pt x="255605" y="224852"/>
                  <a:pt x="257202" y="223772"/>
                  <a:pt x="257765" y="223396"/>
                </a:cubicBezTo>
                <a:lnTo>
                  <a:pt x="332982" y="174379"/>
                </a:lnTo>
                <a:cubicBezTo>
                  <a:pt x="339555" y="170059"/>
                  <a:pt x="345800" y="164190"/>
                  <a:pt x="351715" y="156772"/>
                </a:cubicBezTo>
                <a:cubicBezTo>
                  <a:pt x="357631" y="149353"/>
                  <a:pt x="360590" y="142451"/>
                  <a:pt x="360590" y="136066"/>
                </a:cubicBezTo>
                <a:cubicBezTo>
                  <a:pt x="360590" y="128366"/>
                  <a:pt x="358007" y="121793"/>
                  <a:pt x="352843" y="116346"/>
                </a:cubicBezTo>
                <a:cubicBezTo>
                  <a:pt x="347678" y="110900"/>
                  <a:pt x="341245" y="108177"/>
                  <a:pt x="333545" y="108177"/>
                </a:cubicBezTo>
                <a:lnTo>
                  <a:pt x="99162" y="108177"/>
                </a:lnTo>
                <a:close/>
                <a:moveTo>
                  <a:pt x="72118" y="174660"/>
                </a:moveTo>
                <a:lnTo>
                  <a:pt x="72118" y="297486"/>
                </a:lnTo>
                <a:cubicBezTo>
                  <a:pt x="72118" y="304998"/>
                  <a:pt x="74747" y="311384"/>
                  <a:pt x="80006" y="316642"/>
                </a:cubicBezTo>
                <a:cubicBezTo>
                  <a:pt x="85264" y="321901"/>
                  <a:pt x="91650" y="324530"/>
                  <a:pt x="99162" y="324530"/>
                </a:cubicBezTo>
                <a:lnTo>
                  <a:pt x="333545" y="324530"/>
                </a:lnTo>
                <a:cubicBezTo>
                  <a:pt x="341058" y="324530"/>
                  <a:pt x="347443" y="321901"/>
                  <a:pt x="352702" y="316642"/>
                </a:cubicBezTo>
                <a:cubicBezTo>
                  <a:pt x="357960" y="311384"/>
                  <a:pt x="360590" y="304998"/>
                  <a:pt x="360590" y="297486"/>
                </a:cubicBezTo>
                <a:lnTo>
                  <a:pt x="360590" y="174660"/>
                </a:lnTo>
                <a:cubicBezTo>
                  <a:pt x="354767" y="181234"/>
                  <a:pt x="348758" y="186398"/>
                  <a:pt x="342560" y="190154"/>
                </a:cubicBezTo>
                <a:cubicBezTo>
                  <a:pt x="336174" y="194286"/>
                  <a:pt x="323732" y="202268"/>
                  <a:pt x="305233" y="214100"/>
                </a:cubicBezTo>
                <a:cubicBezTo>
                  <a:pt x="286734" y="225932"/>
                  <a:pt x="272508" y="235228"/>
                  <a:pt x="262554" y="241989"/>
                </a:cubicBezTo>
                <a:cubicBezTo>
                  <a:pt x="244149" y="254948"/>
                  <a:pt x="228749" y="261427"/>
                  <a:pt x="216354" y="261427"/>
                </a:cubicBezTo>
                <a:cubicBezTo>
                  <a:pt x="203959" y="261427"/>
                  <a:pt x="188558" y="254948"/>
                  <a:pt x="170153" y="241989"/>
                </a:cubicBezTo>
                <a:cubicBezTo>
                  <a:pt x="161514" y="235979"/>
                  <a:pt x="148227" y="227293"/>
                  <a:pt x="130291" y="215931"/>
                </a:cubicBezTo>
                <a:cubicBezTo>
                  <a:pt x="112356" y="204569"/>
                  <a:pt x="98974" y="195883"/>
                  <a:pt x="90147" y="189873"/>
                </a:cubicBezTo>
                <a:cubicBezTo>
                  <a:pt x="87894" y="188370"/>
                  <a:pt x="84795" y="185835"/>
                  <a:pt x="80851" y="182267"/>
                </a:cubicBezTo>
                <a:cubicBezTo>
                  <a:pt x="76907" y="178698"/>
                  <a:pt x="73996" y="176163"/>
                  <a:pt x="72118" y="174660"/>
                </a:cubicBezTo>
                <a:close/>
              </a:path>
            </a:pathLst>
          </a:custGeom>
          <a:solidFill>
            <a:srgbClr val="06657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Calibri"/>
              <a:buNone/>
              <a:tabLst/>
              <a:defRPr/>
            </a:pPr>
            <a:endParaRPr kumimoji="0" sz="13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7" name="Google Shape;679;p21">
            <a:extLst>
              <a:ext uri="{FF2B5EF4-FFF2-40B4-BE49-F238E27FC236}">
                <a16:creationId xmlns:a16="http://schemas.microsoft.com/office/drawing/2014/main" id="{A660EC3A-9746-491F-9F9A-BC5102695129}"/>
              </a:ext>
            </a:extLst>
          </p:cNvPr>
          <p:cNvSpPr/>
          <p:nvPr/>
        </p:nvSpPr>
        <p:spPr>
          <a:xfrm>
            <a:off x="9346138" y="3647829"/>
            <a:ext cx="230099" cy="230099"/>
          </a:xfrm>
          <a:custGeom>
            <a:avLst/>
            <a:gdLst/>
            <a:ahLst/>
            <a:cxnLst/>
            <a:rect l="l" t="t" r="r" b="b"/>
            <a:pathLst>
              <a:path w="432707" h="432707" extrusionOk="0">
                <a:moveTo>
                  <a:pt x="216354" y="0"/>
                </a:moveTo>
                <a:cubicBezTo>
                  <a:pt x="255605" y="0"/>
                  <a:pt x="291805" y="9672"/>
                  <a:pt x="324953" y="29016"/>
                </a:cubicBezTo>
                <a:cubicBezTo>
                  <a:pt x="358101" y="48360"/>
                  <a:pt x="384347" y="74606"/>
                  <a:pt x="403691" y="107754"/>
                </a:cubicBezTo>
                <a:cubicBezTo>
                  <a:pt x="423035" y="140902"/>
                  <a:pt x="432707" y="177102"/>
                  <a:pt x="432707" y="216354"/>
                </a:cubicBezTo>
                <a:cubicBezTo>
                  <a:pt x="432707" y="255605"/>
                  <a:pt x="423035" y="291805"/>
                  <a:pt x="403691" y="324953"/>
                </a:cubicBezTo>
                <a:cubicBezTo>
                  <a:pt x="384347" y="358101"/>
                  <a:pt x="358101" y="384347"/>
                  <a:pt x="324953" y="403691"/>
                </a:cubicBezTo>
                <a:cubicBezTo>
                  <a:pt x="291805" y="423035"/>
                  <a:pt x="255605" y="432707"/>
                  <a:pt x="216354" y="432707"/>
                </a:cubicBezTo>
                <a:cubicBezTo>
                  <a:pt x="177102" y="432707"/>
                  <a:pt x="140902" y="423035"/>
                  <a:pt x="107754" y="403691"/>
                </a:cubicBezTo>
                <a:cubicBezTo>
                  <a:pt x="74607" y="384347"/>
                  <a:pt x="48360" y="358101"/>
                  <a:pt x="29016" y="324953"/>
                </a:cubicBezTo>
                <a:cubicBezTo>
                  <a:pt x="9672" y="291805"/>
                  <a:pt x="0" y="255605"/>
                  <a:pt x="0" y="216354"/>
                </a:cubicBezTo>
                <a:cubicBezTo>
                  <a:pt x="0" y="177102"/>
                  <a:pt x="9672" y="140902"/>
                  <a:pt x="29016" y="107754"/>
                </a:cubicBezTo>
                <a:cubicBezTo>
                  <a:pt x="48360" y="74606"/>
                  <a:pt x="74607" y="48360"/>
                  <a:pt x="107754" y="29016"/>
                </a:cubicBezTo>
                <a:cubicBezTo>
                  <a:pt x="140902" y="9672"/>
                  <a:pt x="177102" y="0"/>
                  <a:pt x="216354" y="0"/>
                </a:cubicBezTo>
                <a:close/>
                <a:moveTo>
                  <a:pt x="214100" y="121417"/>
                </a:moveTo>
                <a:cubicBezTo>
                  <a:pt x="199075" y="121417"/>
                  <a:pt x="186117" y="126629"/>
                  <a:pt x="175224" y="137052"/>
                </a:cubicBezTo>
                <a:cubicBezTo>
                  <a:pt x="164331" y="147475"/>
                  <a:pt x="158885" y="160105"/>
                  <a:pt x="158885" y="174942"/>
                </a:cubicBezTo>
                <a:lnTo>
                  <a:pt x="158885" y="254666"/>
                </a:lnTo>
                <a:cubicBezTo>
                  <a:pt x="158885" y="258422"/>
                  <a:pt x="157570" y="261568"/>
                  <a:pt x="154941" y="264103"/>
                </a:cubicBezTo>
                <a:cubicBezTo>
                  <a:pt x="152311" y="266639"/>
                  <a:pt x="149212" y="267907"/>
                  <a:pt x="145645" y="267907"/>
                </a:cubicBezTo>
                <a:cubicBezTo>
                  <a:pt x="142076" y="267907"/>
                  <a:pt x="139024" y="266639"/>
                  <a:pt x="136489" y="264103"/>
                </a:cubicBezTo>
                <a:cubicBezTo>
                  <a:pt x="133953" y="261568"/>
                  <a:pt x="132686" y="258422"/>
                  <a:pt x="132686" y="254666"/>
                </a:cubicBezTo>
                <a:lnTo>
                  <a:pt x="132686" y="220861"/>
                </a:lnTo>
                <a:lnTo>
                  <a:pt x="90147" y="220861"/>
                </a:lnTo>
                <a:lnTo>
                  <a:pt x="90147" y="255230"/>
                </a:lnTo>
                <a:cubicBezTo>
                  <a:pt x="90147" y="270630"/>
                  <a:pt x="95547" y="283682"/>
                  <a:pt x="106346" y="294387"/>
                </a:cubicBezTo>
                <a:cubicBezTo>
                  <a:pt x="117145" y="305092"/>
                  <a:pt x="130244" y="310445"/>
                  <a:pt x="145645" y="310445"/>
                </a:cubicBezTo>
                <a:cubicBezTo>
                  <a:pt x="160856" y="310445"/>
                  <a:pt x="173862" y="305139"/>
                  <a:pt x="184661" y="294528"/>
                </a:cubicBezTo>
                <a:cubicBezTo>
                  <a:pt x="195460" y="283917"/>
                  <a:pt x="200860" y="271099"/>
                  <a:pt x="200860" y="256075"/>
                </a:cubicBezTo>
                <a:lnTo>
                  <a:pt x="200860" y="177196"/>
                </a:lnTo>
                <a:cubicBezTo>
                  <a:pt x="200860" y="173627"/>
                  <a:pt x="202127" y="170529"/>
                  <a:pt x="204663" y="167899"/>
                </a:cubicBezTo>
                <a:cubicBezTo>
                  <a:pt x="207198" y="165270"/>
                  <a:pt x="210344" y="163955"/>
                  <a:pt x="214100" y="163955"/>
                </a:cubicBezTo>
                <a:cubicBezTo>
                  <a:pt x="217668" y="163955"/>
                  <a:pt x="220720" y="165270"/>
                  <a:pt x="223256" y="167899"/>
                </a:cubicBezTo>
                <a:cubicBezTo>
                  <a:pt x="225791" y="170529"/>
                  <a:pt x="227059" y="173627"/>
                  <a:pt x="227059" y="177196"/>
                </a:cubicBezTo>
                <a:lnTo>
                  <a:pt x="227059" y="192408"/>
                </a:lnTo>
                <a:lnTo>
                  <a:pt x="243961" y="200296"/>
                </a:lnTo>
                <a:lnTo>
                  <a:pt x="269315" y="192690"/>
                </a:lnTo>
                <a:lnTo>
                  <a:pt x="269315" y="175224"/>
                </a:lnTo>
                <a:cubicBezTo>
                  <a:pt x="269315" y="160387"/>
                  <a:pt x="263869" y="147710"/>
                  <a:pt x="252976" y="137193"/>
                </a:cubicBezTo>
                <a:cubicBezTo>
                  <a:pt x="242083" y="126676"/>
                  <a:pt x="229124" y="121417"/>
                  <a:pt x="214100" y="121417"/>
                </a:cubicBezTo>
                <a:close/>
                <a:moveTo>
                  <a:pt x="295515" y="220861"/>
                </a:moveTo>
                <a:lnTo>
                  <a:pt x="295515" y="256356"/>
                </a:lnTo>
                <a:cubicBezTo>
                  <a:pt x="295515" y="260113"/>
                  <a:pt x="294247" y="263258"/>
                  <a:pt x="291711" y="265794"/>
                </a:cubicBezTo>
                <a:cubicBezTo>
                  <a:pt x="289176" y="268329"/>
                  <a:pt x="286030" y="269597"/>
                  <a:pt x="282274" y="269597"/>
                </a:cubicBezTo>
                <a:cubicBezTo>
                  <a:pt x="278706" y="269597"/>
                  <a:pt x="275654" y="268282"/>
                  <a:pt x="273118" y="265653"/>
                </a:cubicBezTo>
                <a:cubicBezTo>
                  <a:pt x="270583" y="263023"/>
                  <a:pt x="269315" y="259925"/>
                  <a:pt x="269315" y="256356"/>
                </a:cubicBezTo>
                <a:lnTo>
                  <a:pt x="269315" y="221706"/>
                </a:lnTo>
                <a:lnTo>
                  <a:pt x="243961" y="229031"/>
                </a:lnTo>
                <a:lnTo>
                  <a:pt x="227059" y="221143"/>
                </a:lnTo>
                <a:lnTo>
                  <a:pt x="227059" y="255793"/>
                </a:lnTo>
                <a:cubicBezTo>
                  <a:pt x="227059" y="270818"/>
                  <a:pt x="232505" y="283682"/>
                  <a:pt x="243398" y="294387"/>
                </a:cubicBezTo>
                <a:cubicBezTo>
                  <a:pt x="254290" y="305092"/>
                  <a:pt x="267343" y="310445"/>
                  <a:pt x="282555" y="310445"/>
                </a:cubicBezTo>
                <a:cubicBezTo>
                  <a:pt x="297768" y="310445"/>
                  <a:pt x="310773" y="305092"/>
                  <a:pt x="321572" y="294387"/>
                </a:cubicBezTo>
                <a:cubicBezTo>
                  <a:pt x="332372" y="283682"/>
                  <a:pt x="337771" y="270630"/>
                  <a:pt x="337771" y="255230"/>
                </a:cubicBezTo>
                <a:lnTo>
                  <a:pt x="337771" y="220861"/>
                </a:lnTo>
                <a:lnTo>
                  <a:pt x="295515" y="220861"/>
                </a:lnTo>
                <a:close/>
              </a:path>
            </a:pathLst>
          </a:custGeom>
          <a:solidFill>
            <a:srgbClr val="06657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Calibri"/>
              <a:buNone/>
              <a:tabLst/>
              <a:defRPr/>
            </a:pPr>
            <a:endParaRPr kumimoji="0" sz="13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8" name="Google Shape;680;p21">
            <a:extLst>
              <a:ext uri="{FF2B5EF4-FFF2-40B4-BE49-F238E27FC236}">
                <a16:creationId xmlns:a16="http://schemas.microsoft.com/office/drawing/2014/main" id="{81E4CEAF-23CD-4482-8C86-E0C8A145367B}"/>
              </a:ext>
            </a:extLst>
          </p:cNvPr>
          <p:cNvSpPr/>
          <p:nvPr/>
        </p:nvSpPr>
        <p:spPr>
          <a:xfrm>
            <a:off x="10065379" y="3647829"/>
            <a:ext cx="230099" cy="230099"/>
          </a:xfrm>
          <a:custGeom>
            <a:avLst/>
            <a:gdLst/>
            <a:ahLst/>
            <a:cxnLst/>
            <a:rect l="l" t="t" r="r" b="b"/>
            <a:pathLst>
              <a:path w="432707" h="432707" extrusionOk="0">
                <a:moveTo>
                  <a:pt x="81132" y="0"/>
                </a:moveTo>
                <a:lnTo>
                  <a:pt x="351574" y="0"/>
                </a:lnTo>
                <a:cubicBezTo>
                  <a:pt x="373923" y="0"/>
                  <a:pt x="393033" y="7935"/>
                  <a:pt x="408902" y="23804"/>
                </a:cubicBezTo>
                <a:cubicBezTo>
                  <a:pt x="424772" y="39674"/>
                  <a:pt x="432707" y="58783"/>
                  <a:pt x="432707" y="81133"/>
                </a:cubicBezTo>
                <a:lnTo>
                  <a:pt x="432707" y="351575"/>
                </a:lnTo>
                <a:cubicBezTo>
                  <a:pt x="432707" y="373924"/>
                  <a:pt x="424772" y="393033"/>
                  <a:pt x="408902" y="408903"/>
                </a:cubicBezTo>
                <a:cubicBezTo>
                  <a:pt x="393033" y="424772"/>
                  <a:pt x="373923" y="432707"/>
                  <a:pt x="351574" y="432707"/>
                </a:cubicBezTo>
                <a:lnTo>
                  <a:pt x="81132" y="432707"/>
                </a:lnTo>
                <a:cubicBezTo>
                  <a:pt x="58783" y="432707"/>
                  <a:pt x="39674" y="424772"/>
                  <a:pt x="23804" y="408903"/>
                </a:cubicBezTo>
                <a:cubicBezTo>
                  <a:pt x="7935" y="393033"/>
                  <a:pt x="0" y="373924"/>
                  <a:pt x="0" y="351575"/>
                </a:cubicBezTo>
                <a:lnTo>
                  <a:pt x="0" y="81133"/>
                </a:lnTo>
                <a:cubicBezTo>
                  <a:pt x="0" y="58783"/>
                  <a:pt x="7935" y="39674"/>
                  <a:pt x="23804" y="23804"/>
                </a:cubicBezTo>
                <a:cubicBezTo>
                  <a:pt x="39674" y="7935"/>
                  <a:pt x="58783" y="0"/>
                  <a:pt x="81132" y="0"/>
                </a:cubicBezTo>
                <a:close/>
                <a:moveTo>
                  <a:pt x="81132" y="18029"/>
                </a:moveTo>
                <a:cubicBezTo>
                  <a:pt x="63666" y="18029"/>
                  <a:pt x="48783" y="24180"/>
                  <a:pt x="36481" y="36481"/>
                </a:cubicBezTo>
                <a:cubicBezTo>
                  <a:pt x="24181" y="48783"/>
                  <a:pt x="18029" y="63666"/>
                  <a:pt x="18029" y="81133"/>
                </a:cubicBezTo>
                <a:lnTo>
                  <a:pt x="18029" y="216354"/>
                </a:lnTo>
                <a:lnTo>
                  <a:pt x="216353" y="216354"/>
                </a:lnTo>
                <a:lnTo>
                  <a:pt x="216353" y="414678"/>
                </a:lnTo>
                <a:lnTo>
                  <a:pt x="351574" y="414678"/>
                </a:lnTo>
                <a:cubicBezTo>
                  <a:pt x="369040" y="414678"/>
                  <a:pt x="383924" y="408527"/>
                  <a:pt x="396225" y="396226"/>
                </a:cubicBezTo>
                <a:cubicBezTo>
                  <a:pt x="408527" y="383924"/>
                  <a:pt x="414677" y="369041"/>
                  <a:pt x="414677" y="351575"/>
                </a:cubicBezTo>
                <a:lnTo>
                  <a:pt x="414677" y="216354"/>
                </a:lnTo>
                <a:lnTo>
                  <a:pt x="216353" y="216354"/>
                </a:lnTo>
                <a:lnTo>
                  <a:pt x="216353" y="18029"/>
                </a:lnTo>
                <a:lnTo>
                  <a:pt x="81132" y="18029"/>
                </a:lnTo>
                <a:close/>
              </a:path>
            </a:pathLst>
          </a:custGeom>
          <a:solidFill>
            <a:srgbClr val="06657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Calibri"/>
              <a:buNone/>
              <a:tabLst/>
              <a:defRPr/>
            </a:pPr>
            <a:endParaRPr kumimoji="0" sz="13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9" name="Google Shape;681;p21">
            <a:extLst>
              <a:ext uri="{FF2B5EF4-FFF2-40B4-BE49-F238E27FC236}">
                <a16:creationId xmlns:a16="http://schemas.microsoft.com/office/drawing/2014/main" id="{C872038E-E1FC-4FE7-BFB4-76D13676CB97}"/>
              </a:ext>
            </a:extLst>
          </p:cNvPr>
          <p:cNvSpPr/>
          <p:nvPr/>
        </p:nvSpPr>
        <p:spPr>
          <a:xfrm>
            <a:off x="6722428" y="3628653"/>
            <a:ext cx="268450" cy="249274"/>
          </a:xfrm>
          <a:custGeom>
            <a:avLst/>
            <a:gdLst/>
            <a:ahLst/>
            <a:cxnLst/>
            <a:rect l="l" t="t" r="r" b="b"/>
            <a:pathLst>
              <a:path w="504826" h="468766" extrusionOk="0">
                <a:moveTo>
                  <a:pt x="319461" y="141982"/>
                </a:moveTo>
                <a:cubicBezTo>
                  <a:pt x="371483" y="148180"/>
                  <a:pt x="416651" y="162922"/>
                  <a:pt x="454964" y="186211"/>
                </a:cubicBezTo>
                <a:lnTo>
                  <a:pt x="494403" y="163955"/>
                </a:lnTo>
                <a:lnTo>
                  <a:pt x="504826" y="273822"/>
                </a:lnTo>
                <a:lnTo>
                  <a:pt x="356928" y="241708"/>
                </a:lnTo>
                <a:lnTo>
                  <a:pt x="398339" y="218326"/>
                </a:lnTo>
                <a:cubicBezTo>
                  <a:pt x="375990" y="205179"/>
                  <a:pt x="349697" y="195883"/>
                  <a:pt x="319461" y="190436"/>
                </a:cubicBezTo>
                <a:close/>
                <a:moveTo>
                  <a:pt x="305938" y="0"/>
                </a:moveTo>
                <a:lnTo>
                  <a:pt x="305938" y="432707"/>
                </a:lnTo>
                <a:lnTo>
                  <a:pt x="229313" y="468766"/>
                </a:lnTo>
                <a:cubicBezTo>
                  <a:pt x="186492" y="465010"/>
                  <a:pt x="147616" y="455432"/>
                  <a:pt x="112685" y="440032"/>
                </a:cubicBezTo>
                <a:cubicBezTo>
                  <a:pt x="77752" y="424631"/>
                  <a:pt x="50238" y="405053"/>
                  <a:pt x="30143" y="381295"/>
                </a:cubicBezTo>
                <a:cubicBezTo>
                  <a:pt x="10048" y="357537"/>
                  <a:pt x="0" y="331949"/>
                  <a:pt x="0" y="304529"/>
                </a:cubicBezTo>
                <a:cubicBezTo>
                  <a:pt x="0" y="278236"/>
                  <a:pt x="9438" y="253492"/>
                  <a:pt x="28312" y="230298"/>
                </a:cubicBezTo>
                <a:cubicBezTo>
                  <a:pt x="47187" y="207104"/>
                  <a:pt x="73009" y="187807"/>
                  <a:pt x="105782" y="172407"/>
                </a:cubicBezTo>
                <a:cubicBezTo>
                  <a:pt x="138554" y="157007"/>
                  <a:pt x="175318" y="146865"/>
                  <a:pt x="216072" y="141982"/>
                </a:cubicBezTo>
                <a:lnTo>
                  <a:pt x="216072" y="190436"/>
                </a:lnTo>
                <a:cubicBezTo>
                  <a:pt x="175318" y="197573"/>
                  <a:pt x="141841" y="211658"/>
                  <a:pt x="115642" y="232693"/>
                </a:cubicBezTo>
                <a:cubicBezTo>
                  <a:pt x="89443" y="253727"/>
                  <a:pt x="76344" y="277673"/>
                  <a:pt x="76344" y="304529"/>
                </a:cubicBezTo>
                <a:cubicBezTo>
                  <a:pt x="76344" y="333076"/>
                  <a:pt x="90852" y="358148"/>
                  <a:pt x="119868" y="379746"/>
                </a:cubicBezTo>
                <a:cubicBezTo>
                  <a:pt x="148883" y="401343"/>
                  <a:pt x="185366" y="414959"/>
                  <a:pt x="229313" y="420594"/>
                </a:cubicBezTo>
                <a:lnTo>
                  <a:pt x="229313" y="37468"/>
                </a:lnTo>
                <a:close/>
              </a:path>
            </a:pathLst>
          </a:custGeom>
          <a:solidFill>
            <a:srgbClr val="06657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Calibri"/>
              <a:buNone/>
              <a:tabLst/>
              <a:defRPr/>
            </a:pPr>
            <a:endParaRPr kumimoji="0" sz="13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0" name="Google Shape;682;p21">
            <a:extLst>
              <a:ext uri="{FF2B5EF4-FFF2-40B4-BE49-F238E27FC236}">
                <a16:creationId xmlns:a16="http://schemas.microsoft.com/office/drawing/2014/main" id="{CB4861C4-EA9D-4EA7-A62D-AF7685715B0C}"/>
              </a:ext>
            </a:extLst>
          </p:cNvPr>
          <p:cNvSpPr/>
          <p:nvPr/>
        </p:nvSpPr>
        <p:spPr>
          <a:xfrm>
            <a:off x="10394608" y="3670898"/>
            <a:ext cx="306799" cy="183960"/>
          </a:xfrm>
          <a:custGeom>
            <a:avLst/>
            <a:gdLst/>
            <a:ahLst/>
            <a:cxnLst/>
            <a:rect l="l" t="t" r="r" b="b"/>
            <a:pathLst>
              <a:path w="576943" h="345941" extrusionOk="0">
                <a:moveTo>
                  <a:pt x="484543" y="126770"/>
                </a:moveTo>
                <a:lnTo>
                  <a:pt x="484543" y="230721"/>
                </a:lnTo>
                <a:lnTo>
                  <a:pt x="519193" y="230721"/>
                </a:lnTo>
                <a:lnTo>
                  <a:pt x="519193" y="126770"/>
                </a:lnTo>
                <a:close/>
                <a:moveTo>
                  <a:pt x="311572" y="126770"/>
                </a:moveTo>
                <a:lnTo>
                  <a:pt x="311572" y="230721"/>
                </a:lnTo>
                <a:lnTo>
                  <a:pt x="346223" y="230721"/>
                </a:lnTo>
                <a:lnTo>
                  <a:pt x="346223" y="126770"/>
                </a:lnTo>
                <a:close/>
                <a:moveTo>
                  <a:pt x="57750" y="126770"/>
                </a:moveTo>
                <a:lnTo>
                  <a:pt x="57750" y="230721"/>
                </a:lnTo>
                <a:lnTo>
                  <a:pt x="92401" y="230721"/>
                </a:lnTo>
                <a:lnTo>
                  <a:pt x="92401" y="126770"/>
                </a:lnTo>
                <a:close/>
                <a:moveTo>
                  <a:pt x="427074" y="80570"/>
                </a:moveTo>
                <a:lnTo>
                  <a:pt x="576943" y="80570"/>
                </a:lnTo>
                <a:lnTo>
                  <a:pt x="576943" y="345941"/>
                </a:lnTo>
                <a:lnTo>
                  <a:pt x="427074" y="345941"/>
                </a:lnTo>
                <a:lnTo>
                  <a:pt x="427074" y="300022"/>
                </a:lnTo>
                <a:lnTo>
                  <a:pt x="519193" y="300022"/>
                </a:lnTo>
                <a:lnTo>
                  <a:pt x="519193" y="276922"/>
                </a:lnTo>
                <a:lnTo>
                  <a:pt x="427074" y="276922"/>
                </a:lnTo>
                <a:close/>
                <a:moveTo>
                  <a:pt x="253822" y="80570"/>
                </a:moveTo>
                <a:lnTo>
                  <a:pt x="403973" y="80570"/>
                </a:lnTo>
                <a:lnTo>
                  <a:pt x="403973" y="345941"/>
                </a:lnTo>
                <a:lnTo>
                  <a:pt x="253822" y="345941"/>
                </a:lnTo>
                <a:lnTo>
                  <a:pt x="253822" y="300022"/>
                </a:lnTo>
                <a:lnTo>
                  <a:pt x="346223" y="300022"/>
                </a:lnTo>
                <a:lnTo>
                  <a:pt x="346223" y="276922"/>
                </a:lnTo>
                <a:lnTo>
                  <a:pt x="253822" y="276922"/>
                </a:lnTo>
                <a:close/>
                <a:moveTo>
                  <a:pt x="172971" y="80570"/>
                </a:moveTo>
                <a:lnTo>
                  <a:pt x="230722" y="80570"/>
                </a:lnTo>
                <a:lnTo>
                  <a:pt x="230722" y="276922"/>
                </a:lnTo>
                <a:lnTo>
                  <a:pt x="172971" y="276922"/>
                </a:lnTo>
                <a:close/>
                <a:moveTo>
                  <a:pt x="172971" y="0"/>
                </a:moveTo>
                <a:lnTo>
                  <a:pt x="230722" y="0"/>
                </a:lnTo>
                <a:lnTo>
                  <a:pt x="230722" y="57469"/>
                </a:lnTo>
                <a:lnTo>
                  <a:pt x="172971" y="57469"/>
                </a:lnTo>
                <a:close/>
                <a:moveTo>
                  <a:pt x="92401" y="0"/>
                </a:moveTo>
                <a:lnTo>
                  <a:pt x="149870" y="0"/>
                </a:lnTo>
                <a:lnTo>
                  <a:pt x="149870" y="276922"/>
                </a:lnTo>
                <a:lnTo>
                  <a:pt x="0" y="276922"/>
                </a:lnTo>
                <a:lnTo>
                  <a:pt x="0" y="80570"/>
                </a:lnTo>
                <a:lnTo>
                  <a:pt x="92401" y="80570"/>
                </a:lnTo>
                <a:close/>
              </a:path>
            </a:pathLst>
          </a:custGeom>
          <a:solidFill>
            <a:srgbClr val="06657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Calibri"/>
              <a:buNone/>
              <a:tabLst/>
              <a:defRPr/>
            </a:pPr>
            <a:endParaRPr kumimoji="0" sz="13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1" name="Google Shape;683;p21">
            <a:extLst>
              <a:ext uri="{FF2B5EF4-FFF2-40B4-BE49-F238E27FC236}">
                <a16:creationId xmlns:a16="http://schemas.microsoft.com/office/drawing/2014/main" id="{CE0A7639-123C-43C5-9A19-1A02DB4E3987}"/>
              </a:ext>
            </a:extLst>
          </p:cNvPr>
          <p:cNvSpPr/>
          <p:nvPr/>
        </p:nvSpPr>
        <p:spPr>
          <a:xfrm>
            <a:off x="7502450" y="3647829"/>
            <a:ext cx="345148" cy="230099"/>
          </a:xfrm>
          <a:custGeom>
            <a:avLst/>
            <a:gdLst/>
            <a:ahLst/>
            <a:cxnLst/>
            <a:rect l="l" t="t" r="r" b="b"/>
            <a:pathLst>
              <a:path w="649060" h="432707" extrusionOk="0">
                <a:moveTo>
                  <a:pt x="149308" y="199451"/>
                </a:moveTo>
                <a:lnTo>
                  <a:pt x="311010" y="250440"/>
                </a:lnTo>
                <a:cubicBezTo>
                  <a:pt x="315141" y="251755"/>
                  <a:pt x="319649" y="252412"/>
                  <a:pt x="324531" y="252412"/>
                </a:cubicBezTo>
                <a:cubicBezTo>
                  <a:pt x="329414" y="252412"/>
                  <a:pt x="333921" y="251755"/>
                  <a:pt x="338053" y="250440"/>
                </a:cubicBezTo>
                <a:lnTo>
                  <a:pt x="499755" y="199451"/>
                </a:lnTo>
                <a:lnTo>
                  <a:pt x="504825" y="288471"/>
                </a:lnTo>
                <a:cubicBezTo>
                  <a:pt x="505577" y="301430"/>
                  <a:pt x="497878" y="313450"/>
                  <a:pt x="481726" y="324530"/>
                </a:cubicBezTo>
                <a:cubicBezTo>
                  <a:pt x="465575" y="335611"/>
                  <a:pt x="443507" y="344391"/>
                  <a:pt x="415524" y="350870"/>
                </a:cubicBezTo>
                <a:cubicBezTo>
                  <a:pt x="387540" y="357350"/>
                  <a:pt x="357210" y="360589"/>
                  <a:pt x="324531" y="360589"/>
                </a:cubicBezTo>
                <a:cubicBezTo>
                  <a:pt x="291852" y="360589"/>
                  <a:pt x="261522" y="357350"/>
                  <a:pt x="233539" y="350870"/>
                </a:cubicBezTo>
                <a:cubicBezTo>
                  <a:pt x="205556" y="344391"/>
                  <a:pt x="183488" y="335611"/>
                  <a:pt x="167337" y="324530"/>
                </a:cubicBezTo>
                <a:cubicBezTo>
                  <a:pt x="151186" y="313450"/>
                  <a:pt x="143485" y="301430"/>
                  <a:pt x="144237" y="288471"/>
                </a:cubicBezTo>
                <a:close/>
                <a:moveTo>
                  <a:pt x="324530" y="0"/>
                </a:moveTo>
                <a:cubicBezTo>
                  <a:pt x="325658" y="0"/>
                  <a:pt x="326596" y="94"/>
                  <a:pt x="327347" y="282"/>
                </a:cubicBezTo>
                <a:lnTo>
                  <a:pt x="642862" y="99444"/>
                </a:lnTo>
                <a:cubicBezTo>
                  <a:pt x="646994" y="100946"/>
                  <a:pt x="649060" y="103857"/>
                  <a:pt x="649060" y="108177"/>
                </a:cubicBezTo>
                <a:cubicBezTo>
                  <a:pt x="649060" y="112496"/>
                  <a:pt x="646994" y="115407"/>
                  <a:pt x="642862" y="116910"/>
                </a:cubicBezTo>
                <a:lnTo>
                  <a:pt x="327347" y="216072"/>
                </a:lnTo>
                <a:cubicBezTo>
                  <a:pt x="326596" y="216260"/>
                  <a:pt x="325658" y="216354"/>
                  <a:pt x="324530" y="216354"/>
                </a:cubicBezTo>
                <a:cubicBezTo>
                  <a:pt x="323403" y="216354"/>
                  <a:pt x="322465" y="216260"/>
                  <a:pt x="321714" y="216072"/>
                </a:cubicBezTo>
                <a:lnTo>
                  <a:pt x="138038" y="158039"/>
                </a:lnTo>
                <a:cubicBezTo>
                  <a:pt x="129962" y="164425"/>
                  <a:pt x="123295" y="174895"/>
                  <a:pt x="118037" y="189450"/>
                </a:cubicBezTo>
                <a:cubicBezTo>
                  <a:pt x="112778" y="204005"/>
                  <a:pt x="109585" y="220767"/>
                  <a:pt x="108458" y="239735"/>
                </a:cubicBezTo>
                <a:cubicBezTo>
                  <a:pt x="120291" y="246497"/>
                  <a:pt x="126206" y="256732"/>
                  <a:pt x="126206" y="270442"/>
                </a:cubicBezTo>
                <a:cubicBezTo>
                  <a:pt x="126206" y="283401"/>
                  <a:pt x="120761" y="293448"/>
                  <a:pt x="109867" y="300585"/>
                </a:cubicBezTo>
                <a:lnTo>
                  <a:pt x="126206" y="422566"/>
                </a:lnTo>
                <a:cubicBezTo>
                  <a:pt x="126582" y="425195"/>
                  <a:pt x="125831" y="427542"/>
                  <a:pt x="123952" y="429608"/>
                </a:cubicBezTo>
                <a:cubicBezTo>
                  <a:pt x="122263" y="431674"/>
                  <a:pt x="120009" y="432707"/>
                  <a:pt x="117192" y="432707"/>
                </a:cubicBezTo>
                <a:lnTo>
                  <a:pt x="63104" y="432707"/>
                </a:lnTo>
                <a:cubicBezTo>
                  <a:pt x="60286" y="432707"/>
                  <a:pt x="58032" y="431674"/>
                  <a:pt x="56342" y="429608"/>
                </a:cubicBezTo>
                <a:cubicBezTo>
                  <a:pt x="54464" y="427542"/>
                  <a:pt x="53713" y="425195"/>
                  <a:pt x="54088" y="422566"/>
                </a:cubicBezTo>
                <a:lnTo>
                  <a:pt x="70427" y="300585"/>
                </a:lnTo>
                <a:cubicBezTo>
                  <a:pt x="59535" y="293448"/>
                  <a:pt x="54088" y="283401"/>
                  <a:pt x="54088" y="270442"/>
                </a:cubicBezTo>
                <a:cubicBezTo>
                  <a:pt x="54088" y="256732"/>
                  <a:pt x="60192" y="246309"/>
                  <a:pt x="72399" y="239172"/>
                </a:cubicBezTo>
                <a:cubicBezTo>
                  <a:pt x="74465" y="200296"/>
                  <a:pt x="83668" y="169308"/>
                  <a:pt x="100007" y="146208"/>
                </a:cubicBezTo>
                <a:lnTo>
                  <a:pt x="6198" y="116910"/>
                </a:lnTo>
                <a:cubicBezTo>
                  <a:pt x="2066" y="115407"/>
                  <a:pt x="0" y="112496"/>
                  <a:pt x="0" y="108177"/>
                </a:cubicBezTo>
                <a:cubicBezTo>
                  <a:pt x="0" y="103857"/>
                  <a:pt x="2066" y="100946"/>
                  <a:pt x="6198" y="99444"/>
                </a:cubicBezTo>
                <a:lnTo>
                  <a:pt x="321714" y="282"/>
                </a:lnTo>
                <a:cubicBezTo>
                  <a:pt x="322465" y="94"/>
                  <a:pt x="323403" y="0"/>
                  <a:pt x="324530" y="0"/>
                </a:cubicBezTo>
                <a:close/>
              </a:path>
            </a:pathLst>
          </a:custGeom>
          <a:solidFill>
            <a:srgbClr val="06657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Calibri"/>
              <a:buNone/>
              <a:tabLst/>
              <a:defRPr/>
            </a:pPr>
            <a:endParaRPr kumimoji="0" sz="13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2" name="Google Shape;684;p21">
            <a:extLst>
              <a:ext uri="{FF2B5EF4-FFF2-40B4-BE49-F238E27FC236}">
                <a16:creationId xmlns:a16="http://schemas.microsoft.com/office/drawing/2014/main" id="{1EC5F357-E5E0-47D9-90B6-DD5F3EF0171C}"/>
              </a:ext>
            </a:extLst>
          </p:cNvPr>
          <p:cNvSpPr/>
          <p:nvPr/>
        </p:nvSpPr>
        <p:spPr>
          <a:xfrm>
            <a:off x="10809945" y="3647829"/>
            <a:ext cx="230099" cy="230099"/>
          </a:xfrm>
          <a:custGeom>
            <a:avLst/>
            <a:gdLst/>
            <a:ahLst/>
            <a:cxnLst/>
            <a:rect l="l" t="t" r="r" b="b"/>
            <a:pathLst>
              <a:path w="432707" h="432707" extrusionOk="0">
                <a:moveTo>
                  <a:pt x="258328" y="207620"/>
                </a:moveTo>
                <a:cubicBezTo>
                  <a:pt x="268281" y="207620"/>
                  <a:pt x="276825" y="211893"/>
                  <a:pt x="283963" y="220438"/>
                </a:cubicBezTo>
                <a:cubicBezTo>
                  <a:pt x="291100" y="228983"/>
                  <a:pt x="294668" y="239266"/>
                  <a:pt x="294668" y="251286"/>
                </a:cubicBezTo>
                <a:cubicBezTo>
                  <a:pt x="294668" y="263305"/>
                  <a:pt x="291100" y="273541"/>
                  <a:pt x="283963" y="281992"/>
                </a:cubicBezTo>
                <a:cubicBezTo>
                  <a:pt x="276825" y="290443"/>
                  <a:pt x="268281" y="294669"/>
                  <a:pt x="258328" y="294669"/>
                </a:cubicBezTo>
                <a:cubicBezTo>
                  <a:pt x="250252" y="294669"/>
                  <a:pt x="243679" y="293260"/>
                  <a:pt x="238608" y="290443"/>
                </a:cubicBezTo>
                <a:lnTo>
                  <a:pt x="238608" y="212410"/>
                </a:lnTo>
                <a:cubicBezTo>
                  <a:pt x="243866" y="209217"/>
                  <a:pt x="250440" y="207620"/>
                  <a:pt x="258328" y="207620"/>
                </a:cubicBezTo>
                <a:close/>
                <a:moveTo>
                  <a:pt x="271569" y="160857"/>
                </a:moveTo>
                <a:cubicBezTo>
                  <a:pt x="267812" y="160857"/>
                  <a:pt x="264150" y="161138"/>
                  <a:pt x="260582" y="161702"/>
                </a:cubicBezTo>
                <a:cubicBezTo>
                  <a:pt x="256262" y="176351"/>
                  <a:pt x="248937" y="189122"/>
                  <a:pt x="238609" y="200014"/>
                </a:cubicBezTo>
                <a:cubicBezTo>
                  <a:pt x="222269" y="217856"/>
                  <a:pt x="202456" y="227340"/>
                  <a:pt x="179167" y="228467"/>
                </a:cubicBezTo>
                <a:lnTo>
                  <a:pt x="179167" y="407635"/>
                </a:lnTo>
                <a:lnTo>
                  <a:pt x="238609" y="396085"/>
                </a:lnTo>
                <a:lnTo>
                  <a:pt x="238609" y="338052"/>
                </a:lnTo>
                <a:cubicBezTo>
                  <a:pt x="248187" y="341621"/>
                  <a:pt x="259173" y="343405"/>
                  <a:pt x="271569" y="343405"/>
                </a:cubicBezTo>
                <a:cubicBezTo>
                  <a:pt x="295045" y="343405"/>
                  <a:pt x="315046" y="334484"/>
                  <a:pt x="331573" y="316642"/>
                </a:cubicBezTo>
                <a:cubicBezTo>
                  <a:pt x="348099" y="298801"/>
                  <a:pt x="356363" y="277297"/>
                  <a:pt x="356363" y="252131"/>
                </a:cubicBezTo>
                <a:cubicBezTo>
                  <a:pt x="356363" y="226965"/>
                  <a:pt x="348099" y="205461"/>
                  <a:pt x="331573" y="187619"/>
                </a:cubicBezTo>
                <a:cubicBezTo>
                  <a:pt x="315046" y="169777"/>
                  <a:pt x="295045" y="160857"/>
                  <a:pt x="271569" y="160857"/>
                </a:cubicBezTo>
                <a:close/>
                <a:moveTo>
                  <a:pt x="161701" y="87330"/>
                </a:moveTo>
                <a:cubicBezTo>
                  <a:pt x="171654" y="87330"/>
                  <a:pt x="180199" y="91556"/>
                  <a:pt x="187336" y="100007"/>
                </a:cubicBezTo>
                <a:cubicBezTo>
                  <a:pt x="194473" y="108458"/>
                  <a:pt x="198041" y="118694"/>
                  <a:pt x="198041" y="130714"/>
                </a:cubicBezTo>
                <a:cubicBezTo>
                  <a:pt x="198041" y="142733"/>
                  <a:pt x="194473" y="153016"/>
                  <a:pt x="187336" y="161561"/>
                </a:cubicBezTo>
                <a:cubicBezTo>
                  <a:pt x="180199" y="170106"/>
                  <a:pt x="171654" y="174379"/>
                  <a:pt x="161701" y="174379"/>
                </a:cubicBezTo>
                <a:cubicBezTo>
                  <a:pt x="153625" y="174379"/>
                  <a:pt x="147051" y="172970"/>
                  <a:pt x="141981" y="170153"/>
                </a:cubicBezTo>
                <a:lnTo>
                  <a:pt x="141981" y="92119"/>
                </a:lnTo>
                <a:cubicBezTo>
                  <a:pt x="147240" y="88926"/>
                  <a:pt x="153813" y="87330"/>
                  <a:pt x="161701" y="87330"/>
                </a:cubicBezTo>
                <a:close/>
                <a:moveTo>
                  <a:pt x="174660" y="40566"/>
                </a:moveTo>
                <a:cubicBezTo>
                  <a:pt x="160763" y="40566"/>
                  <a:pt x="147522" y="43947"/>
                  <a:pt x="134939" y="50708"/>
                </a:cubicBezTo>
                <a:lnTo>
                  <a:pt x="82541" y="50708"/>
                </a:lnTo>
                <a:lnTo>
                  <a:pt x="82541" y="287345"/>
                </a:lnTo>
                <a:lnTo>
                  <a:pt x="141982" y="275794"/>
                </a:lnTo>
                <a:lnTo>
                  <a:pt x="141982" y="217762"/>
                </a:lnTo>
                <a:cubicBezTo>
                  <a:pt x="152311" y="221330"/>
                  <a:pt x="163204" y="223115"/>
                  <a:pt x="174660" y="223115"/>
                </a:cubicBezTo>
                <a:cubicBezTo>
                  <a:pt x="198136" y="223115"/>
                  <a:pt x="218184" y="214194"/>
                  <a:pt x="234806" y="196352"/>
                </a:cubicBezTo>
                <a:cubicBezTo>
                  <a:pt x="251427" y="178510"/>
                  <a:pt x="259737" y="157006"/>
                  <a:pt x="259737" y="131840"/>
                </a:cubicBezTo>
                <a:cubicBezTo>
                  <a:pt x="259737" y="106674"/>
                  <a:pt x="251427" y="85170"/>
                  <a:pt x="234806" y="67329"/>
                </a:cubicBezTo>
                <a:cubicBezTo>
                  <a:pt x="218184" y="49487"/>
                  <a:pt x="198136" y="40566"/>
                  <a:pt x="174660" y="40566"/>
                </a:cubicBezTo>
                <a:close/>
                <a:moveTo>
                  <a:pt x="81132" y="0"/>
                </a:moveTo>
                <a:lnTo>
                  <a:pt x="351575" y="0"/>
                </a:lnTo>
                <a:cubicBezTo>
                  <a:pt x="373923" y="0"/>
                  <a:pt x="393032" y="7935"/>
                  <a:pt x="408903" y="23804"/>
                </a:cubicBezTo>
                <a:cubicBezTo>
                  <a:pt x="424772" y="39674"/>
                  <a:pt x="432707" y="58783"/>
                  <a:pt x="432707" y="81133"/>
                </a:cubicBezTo>
                <a:lnTo>
                  <a:pt x="432707" y="351575"/>
                </a:lnTo>
                <a:cubicBezTo>
                  <a:pt x="432707" y="373924"/>
                  <a:pt x="424772" y="393033"/>
                  <a:pt x="408903" y="408903"/>
                </a:cubicBezTo>
                <a:cubicBezTo>
                  <a:pt x="393032" y="424772"/>
                  <a:pt x="373923" y="432707"/>
                  <a:pt x="351575" y="432707"/>
                </a:cubicBezTo>
                <a:lnTo>
                  <a:pt x="81132" y="432707"/>
                </a:lnTo>
                <a:cubicBezTo>
                  <a:pt x="58783" y="432707"/>
                  <a:pt x="39674" y="424772"/>
                  <a:pt x="23804" y="408903"/>
                </a:cubicBezTo>
                <a:cubicBezTo>
                  <a:pt x="7935" y="393033"/>
                  <a:pt x="0" y="373924"/>
                  <a:pt x="0" y="351575"/>
                </a:cubicBezTo>
                <a:lnTo>
                  <a:pt x="0" y="81133"/>
                </a:lnTo>
                <a:cubicBezTo>
                  <a:pt x="0" y="58783"/>
                  <a:pt x="7935" y="39674"/>
                  <a:pt x="23804" y="23804"/>
                </a:cubicBezTo>
                <a:cubicBezTo>
                  <a:pt x="39674" y="7935"/>
                  <a:pt x="58783" y="0"/>
                  <a:pt x="81132" y="0"/>
                </a:cubicBezTo>
                <a:close/>
              </a:path>
            </a:pathLst>
          </a:custGeom>
          <a:solidFill>
            <a:srgbClr val="06657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Calibri"/>
              <a:buNone/>
              <a:tabLst/>
              <a:defRPr/>
            </a:pPr>
            <a:endParaRPr kumimoji="0" sz="13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3" name="Google Shape;685;p21">
            <a:extLst>
              <a:ext uri="{FF2B5EF4-FFF2-40B4-BE49-F238E27FC236}">
                <a16:creationId xmlns:a16="http://schemas.microsoft.com/office/drawing/2014/main" id="{57CCD297-D561-4FB0-8B2C-AFFAF1EB058D}"/>
              </a:ext>
            </a:extLst>
          </p:cNvPr>
          <p:cNvSpPr/>
          <p:nvPr/>
        </p:nvSpPr>
        <p:spPr>
          <a:xfrm>
            <a:off x="9675367" y="3653072"/>
            <a:ext cx="287625" cy="219612"/>
          </a:xfrm>
          <a:custGeom>
            <a:avLst/>
            <a:gdLst/>
            <a:ahLst/>
            <a:cxnLst/>
            <a:rect l="l" t="t" r="r" b="b"/>
            <a:pathLst>
              <a:path w="540885" h="412987" extrusionOk="0">
                <a:moveTo>
                  <a:pt x="448484" y="217199"/>
                </a:moveTo>
                <a:lnTo>
                  <a:pt x="540885" y="217199"/>
                </a:lnTo>
                <a:lnTo>
                  <a:pt x="540885" y="292134"/>
                </a:lnTo>
                <a:cubicBezTo>
                  <a:pt x="540885" y="325563"/>
                  <a:pt x="529100" y="354063"/>
                  <a:pt x="505531" y="377633"/>
                </a:cubicBezTo>
                <a:cubicBezTo>
                  <a:pt x="481961" y="401202"/>
                  <a:pt x="453461" y="412987"/>
                  <a:pt x="420031" y="412987"/>
                </a:cubicBezTo>
                <a:cubicBezTo>
                  <a:pt x="386790" y="412987"/>
                  <a:pt x="358337" y="401296"/>
                  <a:pt x="334673" y="377914"/>
                </a:cubicBezTo>
                <a:cubicBezTo>
                  <a:pt x="311009" y="354532"/>
                  <a:pt x="299178" y="326314"/>
                  <a:pt x="299178" y="293260"/>
                </a:cubicBezTo>
                <a:lnTo>
                  <a:pt x="299178" y="217762"/>
                </a:lnTo>
                <a:lnTo>
                  <a:pt x="336082" y="234946"/>
                </a:lnTo>
                <a:lnTo>
                  <a:pt x="391015" y="218607"/>
                </a:lnTo>
                <a:lnTo>
                  <a:pt x="391015" y="294669"/>
                </a:lnTo>
                <a:cubicBezTo>
                  <a:pt x="391015" y="302557"/>
                  <a:pt x="393832" y="309271"/>
                  <a:pt x="399467" y="314811"/>
                </a:cubicBezTo>
                <a:cubicBezTo>
                  <a:pt x="405101" y="320352"/>
                  <a:pt x="411862" y="323122"/>
                  <a:pt x="419750" y="323122"/>
                </a:cubicBezTo>
                <a:cubicBezTo>
                  <a:pt x="427638" y="323122"/>
                  <a:pt x="434398" y="320352"/>
                  <a:pt x="440033" y="314811"/>
                </a:cubicBezTo>
                <a:cubicBezTo>
                  <a:pt x="445667" y="309271"/>
                  <a:pt x="448484" y="302557"/>
                  <a:pt x="448484" y="294669"/>
                </a:cubicBezTo>
                <a:close/>
                <a:moveTo>
                  <a:pt x="270442" y="0"/>
                </a:moveTo>
                <a:cubicBezTo>
                  <a:pt x="303496" y="0"/>
                  <a:pt x="331855" y="11456"/>
                  <a:pt x="355518" y="34368"/>
                </a:cubicBezTo>
                <a:cubicBezTo>
                  <a:pt x="379182" y="57281"/>
                  <a:pt x="391014" y="84889"/>
                  <a:pt x="391014" y="117191"/>
                </a:cubicBezTo>
                <a:lnTo>
                  <a:pt x="391014" y="155504"/>
                </a:lnTo>
                <a:lnTo>
                  <a:pt x="336081" y="171843"/>
                </a:lnTo>
                <a:lnTo>
                  <a:pt x="299177" y="154659"/>
                </a:lnTo>
                <a:lnTo>
                  <a:pt x="299177" y="121417"/>
                </a:lnTo>
                <a:cubicBezTo>
                  <a:pt x="299177" y="113529"/>
                  <a:pt x="296359" y="106768"/>
                  <a:pt x="290725" y="101134"/>
                </a:cubicBezTo>
                <a:cubicBezTo>
                  <a:pt x="285091" y="95500"/>
                  <a:pt x="278330" y="92683"/>
                  <a:pt x="270442" y="92683"/>
                </a:cubicBezTo>
                <a:cubicBezTo>
                  <a:pt x="262554" y="92683"/>
                  <a:pt x="255793" y="95500"/>
                  <a:pt x="250159" y="101134"/>
                </a:cubicBezTo>
                <a:cubicBezTo>
                  <a:pt x="244525" y="106768"/>
                  <a:pt x="241708" y="113529"/>
                  <a:pt x="241708" y="121417"/>
                </a:cubicBezTo>
                <a:lnTo>
                  <a:pt x="241708" y="293824"/>
                </a:lnTo>
                <a:cubicBezTo>
                  <a:pt x="241708" y="326690"/>
                  <a:pt x="229876" y="354767"/>
                  <a:pt x="206212" y="378055"/>
                </a:cubicBezTo>
                <a:cubicBezTo>
                  <a:pt x="182549" y="401343"/>
                  <a:pt x="154096" y="412987"/>
                  <a:pt x="120854" y="412987"/>
                </a:cubicBezTo>
                <a:cubicBezTo>
                  <a:pt x="87424" y="412987"/>
                  <a:pt x="58924" y="401202"/>
                  <a:pt x="35355" y="377633"/>
                </a:cubicBezTo>
                <a:cubicBezTo>
                  <a:pt x="11785" y="354063"/>
                  <a:pt x="0" y="325563"/>
                  <a:pt x="0" y="292134"/>
                </a:cubicBezTo>
                <a:lnTo>
                  <a:pt x="0" y="217199"/>
                </a:lnTo>
                <a:lnTo>
                  <a:pt x="92401" y="217199"/>
                </a:lnTo>
                <a:lnTo>
                  <a:pt x="92401" y="291007"/>
                </a:lnTo>
                <a:cubicBezTo>
                  <a:pt x="92401" y="299082"/>
                  <a:pt x="95218" y="305890"/>
                  <a:pt x="100853" y="311431"/>
                </a:cubicBezTo>
                <a:cubicBezTo>
                  <a:pt x="106487" y="316971"/>
                  <a:pt x="113248" y="319741"/>
                  <a:pt x="121136" y="319741"/>
                </a:cubicBezTo>
                <a:cubicBezTo>
                  <a:pt x="129024" y="319741"/>
                  <a:pt x="135785" y="316971"/>
                  <a:pt x="141419" y="311431"/>
                </a:cubicBezTo>
                <a:cubicBezTo>
                  <a:pt x="147053" y="305890"/>
                  <a:pt x="149870" y="299082"/>
                  <a:pt x="149870" y="291007"/>
                </a:cubicBezTo>
                <a:lnTo>
                  <a:pt x="149870" y="116346"/>
                </a:lnTo>
                <a:cubicBezTo>
                  <a:pt x="149870" y="84231"/>
                  <a:pt x="161749" y="56811"/>
                  <a:pt x="185507" y="34087"/>
                </a:cubicBezTo>
                <a:cubicBezTo>
                  <a:pt x="209263" y="11362"/>
                  <a:pt x="237576" y="0"/>
                  <a:pt x="270442" y="0"/>
                </a:cubicBezTo>
                <a:close/>
              </a:path>
            </a:pathLst>
          </a:custGeom>
          <a:solidFill>
            <a:srgbClr val="06657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Calibri"/>
              <a:buNone/>
              <a:tabLst/>
              <a:defRPr/>
            </a:pPr>
            <a:endParaRPr kumimoji="0" sz="13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4" name="Google Shape;686;p21">
            <a:extLst>
              <a:ext uri="{FF2B5EF4-FFF2-40B4-BE49-F238E27FC236}">
                <a16:creationId xmlns:a16="http://schemas.microsoft.com/office/drawing/2014/main" id="{29367B8A-A466-47BD-ABD1-39513DE3D1ED}"/>
              </a:ext>
            </a:extLst>
          </p:cNvPr>
          <p:cNvSpPr/>
          <p:nvPr/>
        </p:nvSpPr>
        <p:spPr>
          <a:xfrm>
            <a:off x="6352679" y="3628654"/>
            <a:ext cx="268449" cy="268449"/>
          </a:xfrm>
          <a:custGeom>
            <a:avLst/>
            <a:gdLst/>
            <a:ahLst/>
            <a:cxnLst/>
            <a:rect l="l" t="t" r="r" b="b"/>
            <a:pathLst>
              <a:path w="504825" h="504825" extrusionOk="0">
                <a:moveTo>
                  <a:pt x="256075" y="271287"/>
                </a:moveTo>
                <a:lnTo>
                  <a:pt x="322840" y="453554"/>
                </a:lnTo>
                <a:cubicBezTo>
                  <a:pt x="323028" y="454681"/>
                  <a:pt x="323498" y="455714"/>
                  <a:pt x="324249" y="456653"/>
                </a:cubicBezTo>
                <a:cubicBezTo>
                  <a:pt x="300585" y="464916"/>
                  <a:pt x="276640" y="469048"/>
                  <a:pt x="252413" y="469048"/>
                </a:cubicBezTo>
                <a:cubicBezTo>
                  <a:pt x="231378" y="469048"/>
                  <a:pt x="211001" y="466043"/>
                  <a:pt x="191282" y="460033"/>
                </a:cubicBezTo>
                <a:close/>
                <a:moveTo>
                  <a:pt x="54652" y="164237"/>
                </a:moveTo>
                <a:lnTo>
                  <a:pt x="158040" y="447356"/>
                </a:lnTo>
                <a:cubicBezTo>
                  <a:pt x="121229" y="429514"/>
                  <a:pt x="91650" y="403128"/>
                  <a:pt x="69301" y="368196"/>
                </a:cubicBezTo>
                <a:cubicBezTo>
                  <a:pt x="46952" y="333263"/>
                  <a:pt x="35777" y="294669"/>
                  <a:pt x="35777" y="252413"/>
                </a:cubicBezTo>
                <a:cubicBezTo>
                  <a:pt x="35777" y="221800"/>
                  <a:pt x="42069" y="192408"/>
                  <a:pt x="54652" y="164237"/>
                </a:cubicBezTo>
                <a:close/>
                <a:moveTo>
                  <a:pt x="442285" y="148461"/>
                </a:moveTo>
                <a:cubicBezTo>
                  <a:pt x="460127" y="181140"/>
                  <a:pt x="469048" y="215790"/>
                  <a:pt x="469048" y="252413"/>
                </a:cubicBezTo>
                <a:cubicBezTo>
                  <a:pt x="469048" y="291664"/>
                  <a:pt x="459282" y="327864"/>
                  <a:pt x="439750" y="361012"/>
                </a:cubicBezTo>
                <a:cubicBezTo>
                  <a:pt x="420218" y="394160"/>
                  <a:pt x="394019" y="420312"/>
                  <a:pt x="361153" y="439468"/>
                </a:cubicBezTo>
                <a:lnTo>
                  <a:pt x="427355" y="248469"/>
                </a:lnTo>
                <a:cubicBezTo>
                  <a:pt x="438436" y="216729"/>
                  <a:pt x="443976" y="190812"/>
                  <a:pt x="443976" y="170716"/>
                </a:cubicBezTo>
                <a:cubicBezTo>
                  <a:pt x="443976" y="162829"/>
                  <a:pt x="443412" y="155410"/>
                  <a:pt x="442285" y="148461"/>
                </a:cubicBezTo>
                <a:close/>
                <a:moveTo>
                  <a:pt x="252413" y="35777"/>
                </a:moveTo>
                <a:cubicBezTo>
                  <a:pt x="280020" y="35777"/>
                  <a:pt x="306360" y="40754"/>
                  <a:pt x="331432" y="50708"/>
                </a:cubicBezTo>
                <a:cubicBezTo>
                  <a:pt x="356505" y="60662"/>
                  <a:pt x="378901" y="74653"/>
                  <a:pt x="398620" y="92683"/>
                </a:cubicBezTo>
                <a:lnTo>
                  <a:pt x="395803" y="92683"/>
                </a:lnTo>
                <a:cubicBezTo>
                  <a:pt x="385474" y="92683"/>
                  <a:pt x="376835" y="96486"/>
                  <a:pt x="369886" y="104092"/>
                </a:cubicBezTo>
                <a:cubicBezTo>
                  <a:pt x="362937" y="111698"/>
                  <a:pt x="359463" y="120666"/>
                  <a:pt x="359463" y="130995"/>
                </a:cubicBezTo>
                <a:cubicBezTo>
                  <a:pt x="359463" y="133249"/>
                  <a:pt x="359651" y="135503"/>
                  <a:pt x="360026" y="137756"/>
                </a:cubicBezTo>
                <a:cubicBezTo>
                  <a:pt x="360402" y="140010"/>
                  <a:pt x="360777" y="142029"/>
                  <a:pt x="361153" y="143813"/>
                </a:cubicBezTo>
                <a:cubicBezTo>
                  <a:pt x="361529" y="145597"/>
                  <a:pt x="362280" y="147757"/>
                  <a:pt x="363406" y="150293"/>
                </a:cubicBezTo>
                <a:cubicBezTo>
                  <a:pt x="364533" y="152828"/>
                  <a:pt x="365379" y="154800"/>
                  <a:pt x="365942" y="156208"/>
                </a:cubicBezTo>
                <a:cubicBezTo>
                  <a:pt x="366505" y="157617"/>
                  <a:pt x="367632" y="159730"/>
                  <a:pt x="369322" y="162547"/>
                </a:cubicBezTo>
                <a:cubicBezTo>
                  <a:pt x="371013" y="165364"/>
                  <a:pt x="372186" y="167336"/>
                  <a:pt x="372844" y="168463"/>
                </a:cubicBezTo>
                <a:cubicBezTo>
                  <a:pt x="373501" y="169590"/>
                  <a:pt x="374863" y="171843"/>
                  <a:pt x="376929" y="175224"/>
                </a:cubicBezTo>
                <a:cubicBezTo>
                  <a:pt x="378994" y="178604"/>
                  <a:pt x="380309" y="180764"/>
                  <a:pt x="380873" y="181703"/>
                </a:cubicBezTo>
                <a:cubicBezTo>
                  <a:pt x="392705" y="201799"/>
                  <a:pt x="398620" y="221706"/>
                  <a:pt x="398620" y="241426"/>
                </a:cubicBezTo>
                <a:cubicBezTo>
                  <a:pt x="398620" y="244994"/>
                  <a:pt x="398386" y="248609"/>
                  <a:pt x="397916" y="252272"/>
                </a:cubicBezTo>
                <a:cubicBezTo>
                  <a:pt x="397446" y="255934"/>
                  <a:pt x="396508" y="260582"/>
                  <a:pt x="395099" y="266216"/>
                </a:cubicBezTo>
                <a:cubicBezTo>
                  <a:pt x="393690" y="271851"/>
                  <a:pt x="392611" y="275982"/>
                  <a:pt x="391859" y="278612"/>
                </a:cubicBezTo>
                <a:cubicBezTo>
                  <a:pt x="391108" y="281241"/>
                  <a:pt x="389465" y="286781"/>
                  <a:pt x="386929" y="295233"/>
                </a:cubicBezTo>
                <a:cubicBezTo>
                  <a:pt x="384394" y="303684"/>
                  <a:pt x="382751" y="309130"/>
                  <a:pt x="381999" y="311572"/>
                </a:cubicBezTo>
                <a:lnTo>
                  <a:pt x="360589" y="383690"/>
                </a:lnTo>
                <a:lnTo>
                  <a:pt x="282274" y="150997"/>
                </a:lnTo>
                <a:cubicBezTo>
                  <a:pt x="290913" y="150433"/>
                  <a:pt x="299176" y="149682"/>
                  <a:pt x="307065" y="148743"/>
                </a:cubicBezTo>
                <a:cubicBezTo>
                  <a:pt x="310633" y="148367"/>
                  <a:pt x="313074" y="146630"/>
                  <a:pt x="314389" y="143531"/>
                </a:cubicBezTo>
                <a:cubicBezTo>
                  <a:pt x="315704" y="140433"/>
                  <a:pt x="315469" y="137522"/>
                  <a:pt x="313685" y="134798"/>
                </a:cubicBezTo>
                <a:cubicBezTo>
                  <a:pt x="311900" y="132075"/>
                  <a:pt x="309224" y="130808"/>
                  <a:pt x="305656" y="130995"/>
                </a:cubicBezTo>
                <a:lnTo>
                  <a:pt x="247905" y="133812"/>
                </a:lnTo>
                <a:cubicBezTo>
                  <a:pt x="233820" y="133625"/>
                  <a:pt x="214851" y="132686"/>
                  <a:pt x="191000" y="130995"/>
                </a:cubicBezTo>
                <a:cubicBezTo>
                  <a:pt x="188746" y="130808"/>
                  <a:pt x="186821" y="131277"/>
                  <a:pt x="185225" y="132404"/>
                </a:cubicBezTo>
                <a:cubicBezTo>
                  <a:pt x="183628" y="133531"/>
                  <a:pt x="182548" y="134939"/>
                  <a:pt x="181985" y="136630"/>
                </a:cubicBezTo>
                <a:cubicBezTo>
                  <a:pt x="181421" y="138320"/>
                  <a:pt x="181281" y="140057"/>
                  <a:pt x="181563" y="141841"/>
                </a:cubicBezTo>
                <a:cubicBezTo>
                  <a:pt x="181844" y="143625"/>
                  <a:pt x="182689" y="145175"/>
                  <a:pt x="184098" y="146489"/>
                </a:cubicBezTo>
                <a:cubicBezTo>
                  <a:pt x="185507" y="147804"/>
                  <a:pt x="187338" y="148555"/>
                  <a:pt x="189591" y="148743"/>
                </a:cubicBezTo>
                <a:lnTo>
                  <a:pt x="212128" y="150997"/>
                </a:lnTo>
                <a:lnTo>
                  <a:pt x="245933" y="243398"/>
                </a:lnTo>
                <a:lnTo>
                  <a:pt x="198606" y="385380"/>
                </a:lnTo>
                <a:lnTo>
                  <a:pt x="119727" y="150997"/>
                </a:lnTo>
                <a:cubicBezTo>
                  <a:pt x="128366" y="150433"/>
                  <a:pt x="136630" y="149682"/>
                  <a:pt x="144517" y="148743"/>
                </a:cubicBezTo>
                <a:cubicBezTo>
                  <a:pt x="148086" y="148367"/>
                  <a:pt x="150527" y="146630"/>
                  <a:pt x="151842" y="143531"/>
                </a:cubicBezTo>
                <a:cubicBezTo>
                  <a:pt x="153157" y="140433"/>
                  <a:pt x="152922" y="137522"/>
                  <a:pt x="151138" y="134798"/>
                </a:cubicBezTo>
                <a:cubicBezTo>
                  <a:pt x="149354" y="132075"/>
                  <a:pt x="146677" y="130808"/>
                  <a:pt x="143109" y="130995"/>
                </a:cubicBezTo>
                <a:lnTo>
                  <a:pt x="85358" y="133812"/>
                </a:lnTo>
                <a:cubicBezTo>
                  <a:pt x="84044" y="133812"/>
                  <a:pt x="81884" y="133765"/>
                  <a:pt x="78879" y="133672"/>
                </a:cubicBezTo>
                <a:cubicBezTo>
                  <a:pt x="75874" y="133578"/>
                  <a:pt x="73433" y="133531"/>
                  <a:pt x="71555" y="133531"/>
                </a:cubicBezTo>
                <a:cubicBezTo>
                  <a:pt x="91274" y="103482"/>
                  <a:pt x="117051" y="79677"/>
                  <a:pt x="148884" y="62117"/>
                </a:cubicBezTo>
                <a:cubicBezTo>
                  <a:pt x="180717" y="44557"/>
                  <a:pt x="215227" y="35777"/>
                  <a:pt x="252413" y="35777"/>
                </a:cubicBezTo>
                <a:close/>
                <a:moveTo>
                  <a:pt x="252413" y="11550"/>
                </a:moveTo>
                <a:cubicBezTo>
                  <a:pt x="219922" y="11550"/>
                  <a:pt x="188793" y="17936"/>
                  <a:pt x="159026" y="30706"/>
                </a:cubicBezTo>
                <a:cubicBezTo>
                  <a:pt x="129258" y="43477"/>
                  <a:pt x="103622" y="60615"/>
                  <a:pt x="82119" y="82119"/>
                </a:cubicBezTo>
                <a:cubicBezTo>
                  <a:pt x="60615" y="103622"/>
                  <a:pt x="43477" y="129258"/>
                  <a:pt x="30707" y="159026"/>
                </a:cubicBezTo>
                <a:cubicBezTo>
                  <a:pt x="17936" y="188793"/>
                  <a:pt x="11550" y="219922"/>
                  <a:pt x="11550" y="252413"/>
                </a:cubicBezTo>
                <a:cubicBezTo>
                  <a:pt x="11550" y="284903"/>
                  <a:pt x="17936" y="316032"/>
                  <a:pt x="30707" y="345800"/>
                </a:cubicBezTo>
                <a:cubicBezTo>
                  <a:pt x="43477" y="375567"/>
                  <a:pt x="60615" y="401203"/>
                  <a:pt x="82119" y="422706"/>
                </a:cubicBezTo>
                <a:cubicBezTo>
                  <a:pt x="103622" y="444210"/>
                  <a:pt x="129258" y="461348"/>
                  <a:pt x="159026" y="474119"/>
                </a:cubicBezTo>
                <a:cubicBezTo>
                  <a:pt x="188793" y="486890"/>
                  <a:pt x="219922" y="493275"/>
                  <a:pt x="252413" y="493275"/>
                </a:cubicBezTo>
                <a:cubicBezTo>
                  <a:pt x="284903" y="493275"/>
                  <a:pt x="316032" y="486890"/>
                  <a:pt x="345800" y="474119"/>
                </a:cubicBezTo>
                <a:cubicBezTo>
                  <a:pt x="375567" y="461348"/>
                  <a:pt x="401203" y="444210"/>
                  <a:pt x="422707" y="422706"/>
                </a:cubicBezTo>
                <a:cubicBezTo>
                  <a:pt x="444210" y="401203"/>
                  <a:pt x="461348" y="375567"/>
                  <a:pt x="474119" y="345800"/>
                </a:cubicBezTo>
                <a:cubicBezTo>
                  <a:pt x="486889" y="316032"/>
                  <a:pt x="493275" y="284903"/>
                  <a:pt x="493275" y="252413"/>
                </a:cubicBezTo>
                <a:cubicBezTo>
                  <a:pt x="493275" y="219922"/>
                  <a:pt x="486889" y="188793"/>
                  <a:pt x="474119" y="159026"/>
                </a:cubicBezTo>
                <a:cubicBezTo>
                  <a:pt x="461348" y="129258"/>
                  <a:pt x="444210" y="103622"/>
                  <a:pt x="422707" y="82119"/>
                </a:cubicBezTo>
                <a:cubicBezTo>
                  <a:pt x="401203" y="60615"/>
                  <a:pt x="375567" y="43477"/>
                  <a:pt x="345800" y="30706"/>
                </a:cubicBezTo>
                <a:cubicBezTo>
                  <a:pt x="316032" y="17936"/>
                  <a:pt x="284903" y="11550"/>
                  <a:pt x="252413" y="11550"/>
                </a:cubicBezTo>
                <a:close/>
                <a:moveTo>
                  <a:pt x="252413" y="0"/>
                </a:moveTo>
                <a:cubicBezTo>
                  <a:pt x="286594" y="0"/>
                  <a:pt x="319272" y="6667"/>
                  <a:pt x="350448" y="20001"/>
                </a:cubicBezTo>
                <a:cubicBezTo>
                  <a:pt x="381624" y="33336"/>
                  <a:pt x="408480" y="51271"/>
                  <a:pt x="431017" y="73808"/>
                </a:cubicBezTo>
                <a:cubicBezTo>
                  <a:pt x="453554" y="96345"/>
                  <a:pt x="471489" y="123201"/>
                  <a:pt x="484824" y="154377"/>
                </a:cubicBezTo>
                <a:cubicBezTo>
                  <a:pt x="498158" y="185553"/>
                  <a:pt x="504825" y="218232"/>
                  <a:pt x="504825" y="252413"/>
                </a:cubicBezTo>
                <a:cubicBezTo>
                  <a:pt x="504825" y="286593"/>
                  <a:pt x="498158" y="319272"/>
                  <a:pt x="484824" y="350448"/>
                </a:cubicBezTo>
                <a:cubicBezTo>
                  <a:pt x="471489" y="381624"/>
                  <a:pt x="453554" y="408480"/>
                  <a:pt x="431017" y="431017"/>
                </a:cubicBezTo>
                <a:cubicBezTo>
                  <a:pt x="408480" y="453554"/>
                  <a:pt x="381624" y="471489"/>
                  <a:pt x="350448" y="484824"/>
                </a:cubicBezTo>
                <a:cubicBezTo>
                  <a:pt x="319272" y="498158"/>
                  <a:pt x="286594" y="504825"/>
                  <a:pt x="252413" y="504825"/>
                </a:cubicBezTo>
                <a:cubicBezTo>
                  <a:pt x="218232" y="504825"/>
                  <a:pt x="185553" y="498158"/>
                  <a:pt x="154377" y="484824"/>
                </a:cubicBezTo>
                <a:cubicBezTo>
                  <a:pt x="123201" y="471489"/>
                  <a:pt x="96345" y="453554"/>
                  <a:pt x="73808" y="431017"/>
                </a:cubicBezTo>
                <a:cubicBezTo>
                  <a:pt x="51272" y="408480"/>
                  <a:pt x="33336" y="381624"/>
                  <a:pt x="20002" y="350448"/>
                </a:cubicBezTo>
                <a:cubicBezTo>
                  <a:pt x="6667" y="319272"/>
                  <a:pt x="0" y="286593"/>
                  <a:pt x="0" y="252413"/>
                </a:cubicBezTo>
                <a:cubicBezTo>
                  <a:pt x="0" y="218232"/>
                  <a:pt x="6667" y="185553"/>
                  <a:pt x="20002" y="154377"/>
                </a:cubicBezTo>
                <a:cubicBezTo>
                  <a:pt x="33336" y="123201"/>
                  <a:pt x="51272" y="96345"/>
                  <a:pt x="73808" y="73808"/>
                </a:cubicBezTo>
                <a:cubicBezTo>
                  <a:pt x="96345" y="51271"/>
                  <a:pt x="123201" y="33336"/>
                  <a:pt x="154377" y="20001"/>
                </a:cubicBezTo>
                <a:cubicBezTo>
                  <a:pt x="185553" y="6667"/>
                  <a:pt x="218232" y="0"/>
                  <a:pt x="252413" y="0"/>
                </a:cubicBezTo>
                <a:close/>
              </a:path>
            </a:pathLst>
          </a:custGeom>
          <a:solidFill>
            <a:srgbClr val="06657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Calibri"/>
              <a:buNone/>
              <a:tabLst/>
              <a:defRPr/>
            </a:pPr>
            <a:endParaRPr kumimoji="0" sz="13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5" name="Google Shape;687;p21">
            <a:extLst>
              <a:ext uri="{FF2B5EF4-FFF2-40B4-BE49-F238E27FC236}">
                <a16:creationId xmlns:a16="http://schemas.microsoft.com/office/drawing/2014/main" id="{05F034CC-0324-4BFA-8054-C7CB9F151D50}"/>
              </a:ext>
            </a:extLst>
          </p:cNvPr>
          <p:cNvSpPr/>
          <p:nvPr/>
        </p:nvSpPr>
        <p:spPr>
          <a:xfrm>
            <a:off x="9016908" y="3647829"/>
            <a:ext cx="230099" cy="230099"/>
          </a:xfrm>
          <a:custGeom>
            <a:avLst/>
            <a:gdLst/>
            <a:ahLst/>
            <a:cxnLst/>
            <a:rect l="l" t="t" r="r" b="b"/>
            <a:pathLst>
              <a:path w="432707" h="432707" extrusionOk="0">
                <a:moveTo>
                  <a:pt x="164941" y="283964"/>
                </a:moveTo>
                <a:cubicBezTo>
                  <a:pt x="166913" y="283964"/>
                  <a:pt x="168557" y="284621"/>
                  <a:pt x="169871" y="285936"/>
                </a:cubicBezTo>
                <a:cubicBezTo>
                  <a:pt x="179074" y="295514"/>
                  <a:pt x="195225" y="300303"/>
                  <a:pt x="218326" y="300303"/>
                </a:cubicBezTo>
                <a:lnTo>
                  <a:pt x="218607" y="300303"/>
                </a:lnTo>
                <a:lnTo>
                  <a:pt x="218889" y="300303"/>
                </a:lnTo>
                <a:cubicBezTo>
                  <a:pt x="241802" y="300303"/>
                  <a:pt x="258046" y="295514"/>
                  <a:pt x="267625" y="285936"/>
                </a:cubicBezTo>
                <a:cubicBezTo>
                  <a:pt x="268940" y="284621"/>
                  <a:pt x="270583" y="283964"/>
                  <a:pt x="272555" y="283964"/>
                </a:cubicBezTo>
                <a:cubicBezTo>
                  <a:pt x="274527" y="283964"/>
                  <a:pt x="276170" y="284621"/>
                  <a:pt x="277485" y="285936"/>
                </a:cubicBezTo>
                <a:cubicBezTo>
                  <a:pt x="278800" y="287251"/>
                  <a:pt x="279457" y="288941"/>
                  <a:pt x="279457" y="291007"/>
                </a:cubicBezTo>
                <a:cubicBezTo>
                  <a:pt x="279457" y="293073"/>
                  <a:pt x="278800" y="294763"/>
                  <a:pt x="277485" y="296078"/>
                </a:cubicBezTo>
                <a:cubicBezTo>
                  <a:pt x="265277" y="308097"/>
                  <a:pt x="245745" y="314107"/>
                  <a:pt x="218889" y="314107"/>
                </a:cubicBezTo>
                <a:lnTo>
                  <a:pt x="218607" y="314107"/>
                </a:lnTo>
                <a:lnTo>
                  <a:pt x="218326" y="314107"/>
                </a:lnTo>
                <a:cubicBezTo>
                  <a:pt x="191470" y="314107"/>
                  <a:pt x="172031" y="308097"/>
                  <a:pt x="160011" y="296078"/>
                </a:cubicBezTo>
                <a:cubicBezTo>
                  <a:pt x="158510" y="294763"/>
                  <a:pt x="157758" y="293073"/>
                  <a:pt x="157758" y="291007"/>
                </a:cubicBezTo>
                <a:cubicBezTo>
                  <a:pt x="157758" y="288941"/>
                  <a:pt x="158510" y="287251"/>
                  <a:pt x="160011" y="285936"/>
                </a:cubicBezTo>
                <a:cubicBezTo>
                  <a:pt x="161326" y="284621"/>
                  <a:pt x="162969" y="283964"/>
                  <a:pt x="164941" y="283964"/>
                </a:cubicBezTo>
                <a:close/>
                <a:moveTo>
                  <a:pt x="273540" y="198887"/>
                </a:moveTo>
                <a:cubicBezTo>
                  <a:pt x="280489" y="198887"/>
                  <a:pt x="286405" y="201329"/>
                  <a:pt x="291288" y="206212"/>
                </a:cubicBezTo>
                <a:cubicBezTo>
                  <a:pt x="296170" y="211095"/>
                  <a:pt x="298612" y="217011"/>
                  <a:pt x="298612" y="223960"/>
                </a:cubicBezTo>
                <a:cubicBezTo>
                  <a:pt x="298612" y="230909"/>
                  <a:pt x="296170" y="236918"/>
                  <a:pt x="291288" y="241989"/>
                </a:cubicBezTo>
                <a:cubicBezTo>
                  <a:pt x="286405" y="247060"/>
                  <a:pt x="280489" y="249595"/>
                  <a:pt x="273540" y="249595"/>
                </a:cubicBezTo>
                <a:cubicBezTo>
                  <a:pt x="266591" y="249595"/>
                  <a:pt x="260675" y="247060"/>
                  <a:pt x="255792" y="241989"/>
                </a:cubicBezTo>
                <a:cubicBezTo>
                  <a:pt x="250909" y="236918"/>
                  <a:pt x="248468" y="230909"/>
                  <a:pt x="248468" y="223960"/>
                </a:cubicBezTo>
                <a:cubicBezTo>
                  <a:pt x="248468" y="217011"/>
                  <a:pt x="250909" y="211095"/>
                  <a:pt x="255792" y="206212"/>
                </a:cubicBezTo>
                <a:cubicBezTo>
                  <a:pt x="260675" y="201329"/>
                  <a:pt x="266591" y="198887"/>
                  <a:pt x="273540" y="198887"/>
                </a:cubicBezTo>
                <a:close/>
                <a:moveTo>
                  <a:pt x="163954" y="198887"/>
                </a:moveTo>
                <a:cubicBezTo>
                  <a:pt x="170904" y="198887"/>
                  <a:pt x="176820" y="201329"/>
                  <a:pt x="181702" y="206212"/>
                </a:cubicBezTo>
                <a:cubicBezTo>
                  <a:pt x="186585" y="211095"/>
                  <a:pt x="189026" y="217011"/>
                  <a:pt x="189026" y="223960"/>
                </a:cubicBezTo>
                <a:cubicBezTo>
                  <a:pt x="189026" y="230909"/>
                  <a:pt x="186585" y="236918"/>
                  <a:pt x="181702" y="241989"/>
                </a:cubicBezTo>
                <a:cubicBezTo>
                  <a:pt x="176820" y="247060"/>
                  <a:pt x="170904" y="249595"/>
                  <a:pt x="163954" y="249595"/>
                </a:cubicBezTo>
                <a:cubicBezTo>
                  <a:pt x="157006" y="249595"/>
                  <a:pt x="151090" y="247060"/>
                  <a:pt x="146206" y="241989"/>
                </a:cubicBezTo>
                <a:cubicBezTo>
                  <a:pt x="141324" y="236918"/>
                  <a:pt x="138882" y="230909"/>
                  <a:pt x="138882" y="223960"/>
                </a:cubicBezTo>
                <a:cubicBezTo>
                  <a:pt x="138882" y="217011"/>
                  <a:pt x="141324" y="211095"/>
                  <a:pt x="146206" y="206212"/>
                </a:cubicBezTo>
                <a:cubicBezTo>
                  <a:pt x="151090" y="201329"/>
                  <a:pt x="157006" y="198887"/>
                  <a:pt x="163954" y="198887"/>
                </a:cubicBezTo>
                <a:close/>
                <a:moveTo>
                  <a:pt x="341997" y="60849"/>
                </a:moveTo>
                <a:cubicBezTo>
                  <a:pt x="347631" y="60849"/>
                  <a:pt x="352420" y="62821"/>
                  <a:pt x="356364" y="66765"/>
                </a:cubicBezTo>
                <a:cubicBezTo>
                  <a:pt x="360308" y="70709"/>
                  <a:pt x="362280" y="75498"/>
                  <a:pt x="362280" y="81133"/>
                </a:cubicBezTo>
                <a:cubicBezTo>
                  <a:pt x="362280" y="86579"/>
                  <a:pt x="360308" y="91274"/>
                  <a:pt x="356364" y="95218"/>
                </a:cubicBezTo>
                <a:cubicBezTo>
                  <a:pt x="352420" y="99162"/>
                  <a:pt x="347631" y="101134"/>
                  <a:pt x="341997" y="101134"/>
                </a:cubicBezTo>
                <a:cubicBezTo>
                  <a:pt x="336550" y="101134"/>
                  <a:pt x="331855" y="99162"/>
                  <a:pt x="327911" y="95218"/>
                </a:cubicBezTo>
                <a:cubicBezTo>
                  <a:pt x="323967" y="91274"/>
                  <a:pt x="321995" y="86579"/>
                  <a:pt x="321995" y="81133"/>
                </a:cubicBezTo>
                <a:cubicBezTo>
                  <a:pt x="321995" y="75498"/>
                  <a:pt x="323967" y="70709"/>
                  <a:pt x="327911" y="66765"/>
                </a:cubicBezTo>
                <a:cubicBezTo>
                  <a:pt x="331855" y="62821"/>
                  <a:pt x="336550" y="60849"/>
                  <a:pt x="341997" y="60849"/>
                </a:cubicBezTo>
                <a:close/>
                <a:moveTo>
                  <a:pt x="341997" y="46764"/>
                </a:moveTo>
                <a:cubicBezTo>
                  <a:pt x="335235" y="46764"/>
                  <a:pt x="329037" y="48689"/>
                  <a:pt x="323404" y="52539"/>
                </a:cubicBezTo>
                <a:cubicBezTo>
                  <a:pt x="317769" y="56389"/>
                  <a:pt x="313544" y="61413"/>
                  <a:pt x="310726" y="67610"/>
                </a:cubicBezTo>
                <a:lnTo>
                  <a:pt x="246778" y="52398"/>
                </a:lnTo>
                <a:cubicBezTo>
                  <a:pt x="245088" y="52022"/>
                  <a:pt x="243445" y="52257"/>
                  <a:pt x="241848" y="53102"/>
                </a:cubicBezTo>
                <a:cubicBezTo>
                  <a:pt x="240252" y="53948"/>
                  <a:pt x="239172" y="55309"/>
                  <a:pt x="238609" y="57187"/>
                </a:cubicBezTo>
                <a:lnTo>
                  <a:pt x="211846" y="142264"/>
                </a:lnTo>
                <a:cubicBezTo>
                  <a:pt x="169778" y="143015"/>
                  <a:pt x="134000" y="153626"/>
                  <a:pt x="104515" y="174097"/>
                </a:cubicBezTo>
                <a:cubicBezTo>
                  <a:pt x="97753" y="166021"/>
                  <a:pt x="89020" y="161983"/>
                  <a:pt x="78316" y="161983"/>
                </a:cubicBezTo>
                <a:cubicBezTo>
                  <a:pt x="68737" y="161983"/>
                  <a:pt x="60568" y="165411"/>
                  <a:pt x="53807" y="172266"/>
                </a:cubicBezTo>
                <a:cubicBezTo>
                  <a:pt x="47045" y="179121"/>
                  <a:pt x="43665" y="187337"/>
                  <a:pt x="43665" y="196915"/>
                </a:cubicBezTo>
                <a:cubicBezTo>
                  <a:pt x="43665" y="203864"/>
                  <a:pt x="45496" y="210203"/>
                  <a:pt x="49159" y="215931"/>
                </a:cubicBezTo>
                <a:cubicBezTo>
                  <a:pt x="52821" y="221659"/>
                  <a:pt x="57751" y="225932"/>
                  <a:pt x="63948" y="228749"/>
                </a:cubicBezTo>
                <a:cubicBezTo>
                  <a:pt x="62634" y="233444"/>
                  <a:pt x="61976" y="238515"/>
                  <a:pt x="61976" y="243961"/>
                </a:cubicBezTo>
                <a:cubicBezTo>
                  <a:pt x="61976" y="262366"/>
                  <a:pt x="68925" y="279410"/>
                  <a:pt x="82823" y="295092"/>
                </a:cubicBezTo>
                <a:cubicBezTo>
                  <a:pt x="96721" y="310773"/>
                  <a:pt x="115642" y="323169"/>
                  <a:pt x="139587" y="332277"/>
                </a:cubicBezTo>
                <a:cubicBezTo>
                  <a:pt x="163533" y="341386"/>
                  <a:pt x="189685" y="345940"/>
                  <a:pt x="218044" y="345940"/>
                </a:cubicBezTo>
                <a:cubicBezTo>
                  <a:pt x="246215" y="345940"/>
                  <a:pt x="272273" y="341386"/>
                  <a:pt x="296219" y="332277"/>
                </a:cubicBezTo>
                <a:cubicBezTo>
                  <a:pt x="320164" y="323169"/>
                  <a:pt x="339085" y="310773"/>
                  <a:pt x="352983" y="295092"/>
                </a:cubicBezTo>
                <a:cubicBezTo>
                  <a:pt x="366881" y="279410"/>
                  <a:pt x="373830" y="262366"/>
                  <a:pt x="373830" y="243961"/>
                </a:cubicBezTo>
                <a:cubicBezTo>
                  <a:pt x="373830" y="238890"/>
                  <a:pt x="373266" y="233820"/>
                  <a:pt x="372140" y="228749"/>
                </a:cubicBezTo>
                <a:cubicBezTo>
                  <a:pt x="378713" y="226119"/>
                  <a:pt x="384066" y="221847"/>
                  <a:pt x="388197" y="215931"/>
                </a:cubicBezTo>
                <a:cubicBezTo>
                  <a:pt x="392328" y="210015"/>
                  <a:pt x="394395" y="203395"/>
                  <a:pt x="394395" y="196070"/>
                </a:cubicBezTo>
                <a:cubicBezTo>
                  <a:pt x="394395" y="186492"/>
                  <a:pt x="391014" y="178276"/>
                  <a:pt x="384253" y="171421"/>
                </a:cubicBezTo>
                <a:cubicBezTo>
                  <a:pt x="377492" y="164566"/>
                  <a:pt x="369322" y="161138"/>
                  <a:pt x="359744" y="161138"/>
                </a:cubicBezTo>
                <a:cubicBezTo>
                  <a:pt x="348476" y="161138"/>
                  <a:pt x="339273" y="165646"/>
                  <a:pt x="332137" y="174660"/>
                </a:cubicBezTo>
                <a:cubicBezTo>
                  <a:pt x="303778" y="154565"/>
                  <a:pt x="268564" y="143766"/>
                  <a:pt x="226495" y="142264"/>
                </a:cubicBezTo>
                <a:lnTo>
                  <a:pt x="249877" y="67610"/>
                </a:lnTo>
                <a:lnTo>
                  <a:pt x="307909" y="81414"/>
                </a:lnTo>
                <a:cubicBezTo>
                  <a:pt x="308097" y="90805"/>
                  <a:pt x="311525" y="98786"/>
                  <a:pt x="318192" y="105360"/>
                </a:cubicBezTo>
                <a:cubicBezTo>
                  <a:pt x="324859" y="111933"/>
                  <a:pt x="332794" y="115220"/>
                  <a:pt x="341997" y="115220"/>
                </a:cubicBezTo>
                <a:cubicBezTo>
                  <a:pt x="351387" y="115220"/>
                  <a:pt x="359462" y="111886"/>
                  <a:pt x="366224" y="105219"/>
                </a:cubicBezTo>
                <a:cubicBezTo>
                  <a:pt x="372984" y="98552"/>
                  <a:pt x="376365" y="90523"/>
                  <a:pt x="376365" y="81133"/>
                </a:cubicBezTo>
                <a:cubicBezTo>
                  <a:pt x="376365" y="71742"/>
                  <a:pt x="372984" y="63666"/>
                  <a:pt x="366224" y="56905"/>
                </a:cubicBezTo>
                <a:cubicBezTo>
                  <a:pt x="359462" y="50144"/>
                  <a:pt x="351387" y="46764"/>
                  <a:pt x="341997" y="46764"/>
                </a:cubicBezTo>
                <a:close/>
                <a:moveTo>
                  <a:pt x="90147" y="0"/>
                </a:moveTo>
                <a:lnTo>
                  <a:pt x="342560" y="0"/>
                </a:lnTo>
                <a:cubicBezTo>
                  <a:pt x="367350" y="0"/>
                  <a:pt x="388573" y="8827"/>
                  <a:pt x="406226" y="26481"/>
                </a:cubicBezTo>
                <a:cubicBezTo>
                  <a:pt x="423880" y="44135"/>
                  <a:pt x="432707" y="65451"/>
                  <a:pt x="432707" y="90429"/>
                </a:cubicBezTo>
                <a:lnTo>
                  <a:pt x="432707" y="342278"/>
                </a:lnTo>
                <a:cubicBezTo>
                  <a:pt x="432707" y="367256"/>
                  <a:pt x="423880" y="388572"/>
                  <a:pt x="406226" y="406226"/>
                </a:cubicBezTo>
                <a:cubicBezTo>
                  <a:pt x="388573" y="423880"/>
                  <a:pt x="367350" y="432707"/>
                  <a:pt x="342560" y="432707"/>
                </a:cubicBezTo>
                <a:lnTo>
                  <a:pt x="90147" y="432707"/>
                </a:lnTo>
                <a:cubicBezTo>
                  <a:pt x="65356" y="432707"/>
                  <a:pt x="44135" y="423880"/>
                  <a:pt x="26481" y="406226"/>
                </a:cubicBezTo>
                <a:cubicBezTo>
                  <a:pt x="8827" y="388572"/>
                  <a:pt x="0" y="367256"/>
                  <a:pt x="0" y="342278"/>
                </a:cubicBezTo>
                <a:lnTo>
                  <a:pt x="0" y="90429"/>
                </a:lnTo>
                <a:cubicBezTo>
                  <a:pt x="0" y="65451"/>
                  <a:pt x="8827" y="44135"/>
                  <a:pt x="26481" y="26481"/>
                </a:cubicBezTo>
                <a:cubicBezTo>
                  <a:pt x="44135" y="8827"/>
                  <a:pt x="65356" y="0"/>
                  <a:pt x="90147" y="0"/>
                </a:cubicBezTo>
                <a:close/>
              </a:path>
            </a:pathLst>
          </a:custGeom>
          <a:solidFill>
            <a:srgbClr val="06657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Calibri"/>
              <a:buNone/>
              <a:tabLst/>
              <a:defRPr/>
            </a:pPr>
            <a:endParaRPr kumimoji="0" sz="13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6" name="Google Shape;688;p21">
            <a:extLst>
              <a:ext uri="{FF2B5EF4-FFF2-40B4-BE49-F238E27FC236}">
                <a16:creationId xmlns:a16="http://schemas.microsoft.com/office/drawing/2014/main" id="{24883EBB-8376-4D3B-B3D7-C2BCA144E152}"/>
              </a:ext>
            </a:extLst>
          </p:cNvPr>
          <p:cNvSpPr/>
          <p:nvPr/>
        </p:nvSpPr>
        <p:spPr>
          <a:xfrm>
            <a:off x="11150380" y="3628803"/>
            <a:ext cx="293017" cy="266951"/>
          </a:xfrm>
          <a:custGeom>
            <a:avLst/>
            <a:gdLst/>
            <a:ahLst/>
            <a:cxnLst/>
            <a:rect l="l" t="t" r="r" b="b"/>
            <a:pathLst>
              <a:path w="551026" h="502008" extrusionOk="0">
                <a:moveTo>
                  <a:pt x="365661" y="435242"/>
                </a:moveTo>
                <a:cubicBezTo>
                  <a:pt x="367351" y="435242"/>
                  <a:pt x="369465" y="436698"/>
                  <a:pt x="371999" y="439609"/>
                </a:cubicBezTo>
                <a:cubicBezTo>
                  <a:pt x="374535" y="442520"/>
                  <a:pt x="377164" y="446511"/>
                  <a:pt x="379887" y="451581"/>
                </a:cubicBezTo>
                <a:cubicBezTo>
                  <a:pt x="382610" y="456652"/>
                  <a:pt x="385052" y="461347"/>
                  <a:pt x="387212" y="465667"/>
                </a:cubicBezTo>
                <a:cubicBezTo>
                  <a:pt x="389372" y="469987"/>
                  <a:pt x="391625" y="474776"/>
                  <a:pt x="393973" y="480034"/>
                </a:cubicBezTo>
                <a:cubicBezTo>
                  <a:pt x="396320" y="485293"/>
                  <a:pt x="397682" y="488392"/>
                  <a:pt x="398058" y="489331"/>
                </a:cubicBezTo>
                <a:cubicBezTo>
                  <a:pt x="375333" y="497782"/>
                  <a:pt x="352420" y="502008"/>
                  <a:pt x="329321" y="502008"/>
                </a:cubicBezTo>
                <a:cubicBezTo>
                  <a:pt x="317864" y="502008"/>
                  <a:pt x="306126" y="500975"/>
                  <a:pt x="294107" y="498909"/>
                </a:cubicBezTo>
                <a:lnTo>
                  <a:pt x="287345" y="454680"/>
                </a:lnTo>
                <a:cubicBezTo>
                  <a:pt x="294670" y="449797"/>
                  <a:pt x="307019" y="445337"/>
                  <a:pt x="324391" y="441299"/>
                </a:cubicBezTo>
                <a:cubicBezTo>
                  <a:pt x="341762" y="437261"/>
                  <a:pt x="355519" y="435242"/>
                  <a:pt x="365661" y="435242"/>
                </a:cubicBezTo>
                <a:close/>
                <a:moveTo>
                  <a:pt x="287345" y="419748"/>
                </a:moveTo>
                <a:lnTo>
                  <a:pt x="296079" y="419748"/>
                </a:lnTo>
                <a:lnTo>
                  <a:pt x="298896" y="443130"/>
                </a:lnTo>
                <a:lnTo>
                  <a:pt x="287345" y="446511"/>
                </a:lnTo>
                <a:close/>
                <a:moveTo>
                  <a:pt x="357210" y="418058"/>
                </a:moveTo>
                <a:lnTo>
                  <a:pt x="361154" y="418058"/>
                </a:lnTo>
                <a:cubicBezTo>
                  <a:pt x="361718" y="420875"/>
                  <a:pt x="361999" y="422378"/>
                  <a:pt x="361999" y="422565"/>
                </a:cubicBezTo>
                <a:cubicBezTo>
                  <a:pt x="361999" y="423880"/>
                  <a:pt x="360355" y="425242"/>
                  <a:pt x="357069" y="426650"/>
                </a:cubicBezTo>
                <a:cubicBezTo>
                  <a:pt x="353782" y="428059"/>
                  <a:pt x="349462" y="429279"/>
                  <a:pt x="344110" y="430312"/>
                </a:cubicBezTo>
                <a:cubicBezTo>
                  <a:pt x="338757" y="431345"/>
                  <a:pt x="333687" y="432237"/>
                  <a:pt x="328897" y="432989"/>
                </a:cubicBezTo>
                <a:cubicBezTo>
                  <a:pt x="324109" y="433740"/>
                  <a:pt x="319084" y="434444"/>
                  <a:pt x="313826" y="435101"/>
                </a:cubicBezTo>
                <a:cubicBezTo>
                  <a:pt x="308567" y="435759"/>
                  <a:pt x="305563" y="436181"/>
                  <a:pt x="304812" y="436369"/>
                </a:cubicBezTo>
                <a:lnTo>
                  <a:pt x="302840" y="424256"/>
                </a:lnTo>
                <a:cubicBezTo>
                  <a:pt x="306784" y="423880"/>
                  <a:pt x="312465" y="423082"/>
                  <a:pt x="319883" y="421861"/>
                </a:cubicBezTo>
                <a:cubicBezTo>
                  <a:pt x="327301" y="420640"/>
                  <a:pt x="334062" y="419701"/>
                  <a:pt x="340167" y="419044"/>
                </a:cubicBezTo>
                <a:cubicBezTo>
                  <a:pt x="346270" y="418387"/>
                  <a:pt x="351951" y="418058"/>
                  <a:pt x="357210" y="418058"/>
                </a:cubicBezTo>
                <a:close/>
                <a:moveTo>
                  <a:pt x="233539" y="269033"/>
                </a:moveTo>
                <a:lnTo>
                  <a:pt x="264246" y="318896"/>
                </a:lnTo>
                <a:lnTo>
                  <a:pt x="243681" y="332418"/>
                </a:lnTo>
                <a:lnTo>
                  <a:pt x="220017" y="272414"/>
                </a:lnTo>
                <a:close/>
                <a:moveTo>
                  <a:pt x="222552" y="238327"/>
                </a:moveTo>
                <a:cubicBezTo>
                  <a:pt x="226119" y="238327"/>
                  <a:pt x="229406" y="239266"/>
                  <a:pt x="232412" y="241144"/>
                </a:cubicBezTo>
                <a:lnTo>
                  <a:pt x="205367" y="246778"/>
                </a:lnTo>
                <a:lnTo>
                  <a:pt x="203676" y="241989"/>
                </a:lnTo>
                <a:cubicBezTo>
                  <a:pt x="205554" y="241801"/>
                  <a:pt x="208606" y="241144"/>
                  <a:pt x="212833" y="240017"/>
                </a:cubicBezTo>
                <a:cubicBezTo>
                  <a:pt x="217058" y="238890"/>
                  <a:pt x="220297" y="238327"/>
                  <a:pt x="222552" y="238327"/>
                </a:cubicBezTo>
                <a:close/>
                <a:moveTo>
                  <a:pt x="288471" y="178886"/>
                </a:moveTo>
                <a:cubicBezTo>
                  <a:pt x="296734" y="178886"/>
                  <a:pt x="303448" y="179027"/>
                  <a:pt x="308614" y="179308"/>
                </a:cubicBezTo>
                <a:cubicBezTo>
                  <a:pt x="313779" y="179590"/>
                  <a:pt x="318333" y="180388"/>
                  <a:pt x="322277" y="181703"/>
                </a:cubicBezTo>
                <a:cubicBezTo>
                  <a:pt x="326221" y="183018"/>
                  <a:pt x="329131" y="184285"/>
                  <a:pt x="331010" y="185506"/>
                </a:cubicBezTo>
                <a:cubicBezTo>
                  <a:pt x="332887" y="186727"/>
                  <a:pt x="334812" y="189027"/>
                  <a:pt x="336784" y="192408"/>
                </a:cubicBezTo>
                <a:cubicBezTo>
                  <a:pt x="338756" y="195788"/>
                  <a:pt x="340212" y="198934"/>
                  <a:pt x="341151" y="201845"/>
                </a:cubicBezTo>
                <a:cubicBezTo>
                  <a:pt x="342090" y="204756"/>
                  <a:pt x="343686" y="209217"/>
                  <a:pt x="345941" y="215226"/>
                </a:cubicBezTo>
                <a:cubicBezTo>
                  <a:pt x="348194" y="221236"/>
                  <a:pt x="350447" y="226871"/>
                  <a:pt x="352702" y="232129"/>
                </a:cubicBezTo>
                <a:lnTo>
                  <a:pt x="366787" y="225086"/>
                </a:lnTo>
                <a:cubicBezTo>
                  <a:pt x="366223" y="232599"/>
                  <a:pt x="364064" y="238233"/>
                  <a:pt x="360307" y="241989"/>
                </a:cubicBezTo>
                <a:cubicBezTo>
                  <a:pt x="356551" y="245745"/>
                  <a:pt x="352560" y="247717"/>
                  <a:pt x="348335" y="247905"/>
                </a:cubicBezTo>
                <a:cubicBezTo>
                  <a:pt x="344109" y="248093"/>
                  <a:pt x="340353" y="248703"/>
                  <a:pt x="337067" y="249736"/>
                </a:cubicBezTo>
                <a:cubicBezTo>
                  <a:pt x="333780" y="250769"/>
                  <a:pt x="332230" y="252694"/>
                  <a:pt x="332418" y="255511"/>
                </a:cubicBezTo>
                <a:lnTo>
                  <a:pt x="332700" y="261427"/>
                </a:lnTo>
                <a:cubicBezTo>
                  <a:pt x="346786" y="260864"/>
                  <a:pt x="360261" y="262789"/>
                  <a:pt x="373125" y="267202"/>
                </a:cubicBezTo>
                <a:cubicBezTo>
                  <a:pt x="385989" y="271616"/>
                  <a:pt x="397071" y="277109"/>
                  <a:pt x="406367" y="283682"/>
                </a:cubicBezTo>
                <a:cubicBezTo>
                  <a:pt x="415663" y="290255"/>
                  <a:pt x="425148" y="299129"/>
                  <a:pt x="434820" y="310304"/>
                </a:cubicBezTo>
                <a:cubicBezTo>
                  <a:pt x="444492" y="321478"/>
                  <a:pt x="452380" y="331620"/>
                  <a:pt x="458484" y="340728"/>
                </a:cubicBezTo>
                <a:cubicBezTo>
                  <a:pt x="464587" y="349837"/>
                  <a:pt x="471677" y="361152"/>
                  <a:pt x="479752" y="374675"/>
                </a:cubicBezTo>
                <a:cubicBezTo>
                  <a:pt x="485951" y="385192"/>
                  <a:pt x="493321" y="395427"/>
                  <a:pt x="501867" y="405381"/>
                </a:cubicBezTo>
                <a:cubicBezTo>
                  <a:pt x="510412" y="415335"/>
                  <a:pt x="517502" y="422894"/>
                  <a:pt x="523136" y="428059"/>
                </a:cubicBezTo>
                <a:cubicBezTo>
                  <a:pt x="528770" y="433223"/>
                  <a:pt x="538067" y="441534"/>
                  <a:pt x="551026" y="452990"/>
                </a:cubicBezTo>
                <a:cubicBezTo>
                  <a:pt x="542011" y="458624"/>
                  <a:pt x="531822" y="464024"/>
                  <a:pt x="520460" y="469188"/>
                </a:cubicBezTo>
                <a:cubicBezTo>
                  <a:pt x="509097" y="474353"/>
                  <a:pt x="496092" y="479893"/>
                  <a:pt x="481443" y="485809"/>
                </a:cubicBezTo>
                <a:cubicBezTo>
                  <a:pt x="466794" y="491725"/>
                  <a:pt x="456089" y="496186"/>
                  <a:pt x="449329" y="499191"/>
                </a:cubicBezTo>
                <a:cubicBezTo>
                  <a:pt x="441064" y="492242"/>
                  <a:pt x="434116" y="481443"/>
                  <a:pt x="428481" y="466794"/>
                </a:cubicBezTo>
                <a:cubicBezTo>
                  <a:pt x="422848" y="452145"/>
                  <a:pt x="418763" y="436698"/>
                  <a:pt x="416227" y="420452"/>
                </a:cubicBezTo>
                <a:cubicBezTo>
                  <a:pt x="413691" y="404207"/>
                  <a:pt x="410593" y="387258"/>
                  <a:pt x="406931" y="369604"/>
                </a:cubicBezTo>
                <a:cubicBezTo>
                  <a:pt x="403269" y="351950"/>
                  <a:pt x="399277" y="336127"/>
                  <a:pt x="394958" y="322136"/>
                </a:cubicBezTo>
                <a:cubicBezTo>
                  <a:pt x="390638" y="308144"/>
                  <a:pt x="383830" y="296594"/>
                  <a:pt x="374534" y="287485"/>
                </a:cubicBezTo>
                <a:cubicBezTo>
                  <a:pt x="365237" y="278377"/>
                  <a:pt x="353733" y="273822"/>
                  <a:pt x="340025" y="273822"/>
                </a:cubicBezTo>
                <a:lnTo>
                  <a:pt x="337208" y="274386"/>
                </a:lnTo>
                <a:lnTo>
                  <a:pt x="335517" y="275512"/>
                </a:lnTo>
                <a:cubicBezTo>
                  <a:pt x="336268" y="276451"/>
                  <a:pt x="337489" y="277766"/>
                  <a:pt x="339180" y="279456"/>
                </a:cubicBezTo>
                <a:cubicBezTo>
                  <a:pt x="340306" y="280395"/>
                  <a:pt x="342935" y="282602"/>
                  <a:pt x="347067" y="286077"/>
                </a:cubicBezTo>
                <a:cubicBezTo>
                  <a:pt x="351199" y="289551"/>
                  <a:pt x="353593" y="291617"/>
                  <a:pt x="354251" y="292274"/>
                </a:cubicBezTo>
                <a:cubicBezTo>
                  <a:pt x="354908" y="292932"/>
                  <a:pt x="356691" y="294622"/>
                  <a:pt x="359604" y="297345"/>
                </a:cubicBezTo>
                <a:cubicBezTo>
                  <a:pt x="362514" y="300068"/>
                  <a:pt x="364205" y="301993"/>
                  <a:pt x="364674" y="303120"/>
                </a:cubicBezTo>
                <a:cubicBezTo>
                  <a:pt x="365143" y="304247"/>
                  <a:pt x="366223" y="306219"/>
                  <a:pt x="367914" y="309036"/>
                </a:cubicBezTo>
                <a:cubicBezTo>
                  <a:pt x="369604" y="311853"/>
                  <a:pt x="370590" y="314435"/>
                  <a:pt x="370872" y="316783"/>
                </a:cubicBezTo>
                <a:cubicBezTo>
                  <a:pt x="371153" y="319131"/>
                  <a:pt x="371576" y="322042"/>
                  <a:pt x="372139" y="325516"/>
                </a:cubicBezTo>
                <a:cubicBezTo>
                  <a:pt x="372703" y="328991"/>
                  <a:pt x="373079" y="332794"/>
                  <a:pt x="373266" y="336925"/>
                </a:cubicBezTo>
                <a:lnTo>
                  <a:pt x="373548" y="346222"/>
                </a:lnTo>
                <a:cubicBezTo>
                  <a:pt x="373736" y="351105"/>
                  <a:pt x="373501" y="356504"/>
                  <a:pt x="372844" y="362420"/>
                </a:cubicBezTo>
                <a:cubicBezTo>
                  <a:pt x="372186" y="368336"/>
                  <a:pt x="371481" y="373219"/>
                  <a:pt x="370731" y="377069"/>
                </a:cubicBezTo>
                <a:cubicBezTo>
                  <a:pt x="369980" y="380919"/>
                  <a:pt x="368806" y="386412"/>
                  <a:pt x="367209" y="393549"/>
                </a:cubicBezTo>
                <a:cubicBezTo>
                  <a:pt x="365613" y="400686"/>
                  <a:pt x="364534" y="405663"/>
                  <a:pt x="363970" y="408480"/>
                </a:cubicBezTo>
                <a:cubicBezTo>
                  <a:pt x="357396" y="408292"/>
                  <a:pt x="347913" y="409184"/>
                  <a:pt x="335517" y="411156"/>
                </a:cubicBezTo>
                <a:cubicBezTo>
                  <a:pt x="323122" y="413128"/>
                  <a:pt x="313919" y="414114"/>
                  <a:pt x="307909" y="414114"/>
                </a:cubicBezTo>
                <a:cubicBezTo>
                  <a:pt x="300585" y="414114"/>
                  <a:pt x="293824" y="413175"/>
                  <a:pt x="287627" y="411297"/>
                </a:cubicBezTo>
                <a:cubicBezTo>
                  <a:pt x="287250" y="408292"/>
                  <a:pt x="287063" y="403879"/>
                  <a:pt x="287063" y="398057"/>
                </a:cubicBezTo>
                <a:cubicBezTo>
                  <a:pt x="287063" y="384159"/>
                  <a:pt x="287344" y="375144"/>
                  <a:pt x="287908" y="371012"/>
                </a:cubicBezTo>
                <a:cubicBezTo>
                  <a:pt x="288284" y="368571"/>
                  <a:pt x="291242" y="364674"/>
                  <a:pt x="296782" y="359321"/>
                </a:cubicBezTo>
                <a:cubicBezTo>
                  <a:pt x="302321" y="353969"/>
                  <a:pt x="307674" y="348429"/>
                  <a:pt x="312839" y="342700"/>
                </a:cubicBezTo>
                <a:cubicBezTo>
                  <a:pt x="318004" y="336972"/>
                  <a:pt x="320492" y="332136"/>
                  <a:pt x="320305" y="328192"/>
                </a:cubicBezTo>
                <a:cubicBezTo>
                  <a:pt x="315797" y="327817"/>
                  <a:pt x="311759" y="330070"/>
                  <a:pt x="308191" y="334953"/>
                </a:cubicBezTo>
                <a:cubicBezTo>
                  <a:pt x="301431" y="344907"/>
                  <a:pt x="290959" y="354251"/>
                  <a:pt x="276781" y="362984"/>
                </a:cubicBezTo>
                <a:cubicBezTo>
                  <a:pt x="262600" y="371717"/>
                  <a:pt x="249783" y="376083"/>
                  <a:pt x="238328" y="376083"/>
                </a:cubicBezTo>
                <a:cubicBezTo>
                  <a:pt x="233631" y="376083"/>
                  <a:pt x="226541" y="370167"/>
                  <a:pt x="217058" y="358335"/>
                </a:cubicBezTo>
                <a:cubicBezTo>
                  <a:pt x="207574" y="346503"/>
                  <a:pt x="197573" y="333404"/>
                  <a:pt x="187056" y="319037"/>
                </a:cubicBezTo>
                <a:cubicBezTo>
                  <a:pt x="176538" y="304669"/>
                  <a:pt x="168650" y="295608"/>
                  <a:pt x="163393" y="291852"/>
                </a:cubicBezTo>
                <a:cubicBezTo>
                  <a:pt x="162265" y="291100"/>
                  <a:pt x="159730" y="288283"/>
                  <a:pt x="155786" y="283400"/>
                </a:cubicBezTo>
                <a:cubicBezTo>
                  <a:pt x="65263" y="304435"/>
                  <a:pt x="17090" y="314952"/>
                  <a:pt x="11269" y="314952"/>
                </a:cubicBezTo>
                <a:cubicBezTo>
                  <a:pt x="8263" y="314952"/>
                  <a:pt x="5634" y="313919"/>
                  <a:pt x="3381" y="311853"/>
                </a:cubicBezTo>
                <a:cubicBezTo>
                  <a:pt x="1127" y="309787"/>
                  <a:pt x="0" y="307252"/>
                  <a:pt x="0" y="304247"/>
                </a:cubicBezTo>
                <a:cubicBezTo>
                  <a:pt x="0" y="301430"/>
                  <a:pt x="798" y="298941"/>
                  <a:pt x="2395" y="296782"/>
                </a:cubicBezTo>
                <a:cubicBezTo>
                  <a:pt x="3990" y="294622"/>
                  <a:pt x="6103" y="293260"/>
                  <a:pt x="8733" y="292697"/>
                </a:cubicBezTo>
                <a:lnTo>
                  <a:pt x="145645" y="262836"/>
                </a:lnTo>
                <a:cubicBezTo>
                  <a:pt x="144141" y="260206"/>
                  <a:pt x="143390" y="257859"/>
                  <a:pt x="143390" y="255793"/>
                </a:cubicBezTo>
                <a:cubicBezTo>
                  <a:pt x="143390" y="253727"/>
                  <a:pt x="143907" y="252084"/>
                  <a:pt x="144940" y="250863"/>
                </a:cubicBezTo>
                <a:cubicBezTo>
                  <a:pt x="145973" y="249642"/>
                  <a:pt x="147475" y="248562"/>
                  <a:pt x="149447" y="247623"/>
                </a:cubicBezTo>
                <a:cubicBezTo>
                  <a:pt x="151419" y="246684"/>
                  <a:pt x="153297" y="246027"/>
                  <a:pt x="155081" y="245651"/>
                </a:cubicBezTo>
                <a:cubicBezTo>
                  <a:pt x="156865" y="245276"/>
                  <a:pt x="159025" y="244853"/>
                  <a:pt x="161561" y="244383"/>
                </a:cubicBezTo>
                <a:cubicBezTo>
                  <a:pt x="164096" y="243914"/>
                  <a:pt x="165833" y="243491"/>
                  <a:pt x="166773" y="243116"/>
                </a:cubicBezTo>
                <a:cubicBezTo>
                  <a:pt x="167524" y="242928"/>
                  <a:pt x="168979" y="242224"/>
                  <a:pt x="171139" y="241003"/>
                </a:cubicBezTo>
                <a:cubicBezTo>
                  <a:pt x="173298" y="239782"/>
                  <a:pt x="174942" y="239172"/>
                  <a:pt x="176069" y="239172"/>
                </a:cubicBezTo>
                <a:cubicBezTo>
                  <a:pt x="178886" y="239172"/>
                  <a:pt x="181515" y="240674"/>
                  <a:pt x="183956" y="243679"/>
                </a:cubicBezTo>
                <a:cubicBezTo>
                  <a:pt x="186398" y="246684"/>
                  <a:pt x="188276" y="249783"/>
                  <a:pt x="189591" y="252976"/>
                </a:cubicBezTo>
                <a:cubicBezTo>
                  <a:pt x="220203" y="246027"/>
                  <a:pt x="236356" y="242552"/>
                  <a:pt x="238045" y="242552"/>
                </a:cubicBezTo>
                <a:cubicBezTo>
                  <a:pt x="241238" y="242552"/>
                  <a:pt x="244007" y="243585"/>
                  <a:pt x="246356" y="245651"/>
                </a:cubicBezTo>
                <a:cubicBezTo>
                  <a:pt x="248704" y="247717"/>
                  <a:pt x="249877" y="250346"/>
                  <a:pt x="249877" y="253539"/>
                </a:cubicBezTo>
                <a:cubicBezTo>
                  <a:pt x="249877" y="256356"/>
                  <a:pt x="249078" y="258798"/>
                  <a:pt x="247483" y="260864"/>
                </a:cubicBezTo>
                <a:cubicBezTo>
                  <a:pt x="245886" y="262929"/>
                  <a:pt x="243680" y="264244"/>
                  <a:pt x="240862" y="264808"/>
                </a:cubicBezTo>
                <a:lnTo>
                  <a:pt x="189591" y="276076"/>
                </a:lnTo>
                <a:lnTo>
                  <a:pt x="189310" y="280583"/>
                </a:lnTo>
                <a:cubicBezTo>
                  <a:pt x="189121" y="285466"/>
                  <a:pt x="196774" y="296500"/>
                  <a:pt x="212269" y="313684"/>
                </a:cubicBezTo>
                <a:cubicBezTo>
                  <a:pt x="227763" y="330869"/>
                  <a:pt x="237575" y="339461"/>
                  <a:pt x="241708" y="339461"/>
                </a:cubicBezTo>
                <a:cubicBezTo>
                  <a:pt x="250534" y="339461"/>
                  <a:pt x="261709" y="331949"/>
                  <a:pt x="275231" y="316924"/>
                </a:cubicBezTo>
                <a:cubicBezTo>
                  <a:pt x="288754" y="301899"/>
                  <a:pt x="295515" y="289786"/>
                  <a:pt x="295515" y="280583"/>
                </a:cubicBezTo>
                <a:cubicBezTo>
                  <a:pt x="295515" y="273822"/>
                  <a:pt x="293307" y="268845"/>
                  <a:pt x="288894" y="265653"/>
                </a:cubicBezTo>
                <a:cubicBezTo>
                  <a:pt x="284481" y="262460"/>
                  <a:pt x="279691" y="260723"/>
                  <a:pt x="274526" y="260441"/>
                </a:cubicBezTo>
                <a:cubicBezTo>
                  <a:pt x="269362" y="260159"/>
                  <a:pt x="264572" y="259079"/>
                  <a:pt x="260160" y="257201"/>
                </a:cubicBezTo>
                <a:cubicBezTo>
                  <a:pt x="255746" y="255323"/>
                  <a:pt x="253539" y="252131"/>
                  <a:pt x="253539" y="247623"/>
                </a:cubicBezTo>
                <a:cubicBezTo>
                  <a:pt x="253539" y="244618"/>
                  <a:pt x="254478" y="241426"/>
                  <a:pt x="256357" y="238045"/>
                </a:cubicBezTo>
                <a:lnTo>
                  <a:pt x="237200" y="232692"/>
                </a:lnTo>
                <a:cubicBezTo>
                  <a:pt x="245275" y="224429"/>
                  <a:pt x="249314" y="213442"/>
                  <a:pt x="249314" y="199732"/>
                </a:cubicBezTo>
                <a:cubicBezTo>
                  <a:pt x="249314" y="194849"/>
                  <a:pt x="248844" y="189403"/>
                  <a:pt x="247905" y="183393"/>
                </a:cubicBezTo>
                <a:cubicBezTo>
                  <a:pt x="263305" y="180388"/>
                  <a:pt x="276826" y="178886"/>
                  <a:pt x="288471" y="178886"/>
                </a:cubicBezTo>
                <a:close/>
                <a:moveTo>
                  <a:pt x="536940" y="1972"/>
                </a:moveTo>
                <a:cubicBezTo>
                  <a:pt x="536564" y="11925"/>
                  <a:pt x="532526" y="24978"/>
                  <a:pt x="524826" y="41129"/>
                </a:cubicBezTo>
                <a:cubicBezTo>
                  <a:pt x="509990" y="72118"/>
                  <a:pt x="490740" y="96908"/>
                  <a:pt x="467076" y="115501"/>
                </a:cubicBezTo>
                <a:cubicBezTo>
                  <a:pt x="443413" y="134094"/>
                  <a:pt x="414677" y="147428"/>
                  <a:pt x="380872" y="155504"/>
                </a:cubicBezTo>
                <a:cubicBezTo>
                  <a:pt x="378242" y="156067"/>
                  <a:pt x="374298" y="156772"/>
                  <a:pt x="369040" y="157617"/>
                </a:cubicBezTo>
                <a:cubicBezTo>
                  <a:pt x="363782" y="158462"/>
                  <a:pt x="359086" y="159354"/>
                  <a:pt x="354955" y="160293"/>
                </a:cubicBezTo>
                <a:cubicBezTo>
                  <a:pt x="350823" y="161232"/>
                  <a:pt x="347160" y="162547"/>
                  <a:pt x="343969" y="164237"/>
                </a:cubicBezTo>
                <a:cubicBezTo>
                  <a:pt x="344532" y="167805"/>
                  <a:pt x="346831" y="172125"/>
                  <a:pt x="350871" y="177196"/>
                </a:cubicBezTo>
                <a:cubicBezTo>
                  <a:pt x="354908" y="182266"/>
                  <a:pt x="356927" y="185459"/>
                  <a:pt x="356927" y="186774"/>
                </a:cubicBezTo>
                <a:cubicBezTo>
                  <a:pt x="356927" y="188840"/>
                  <a:pt x="354486" y="191657"/>
                  <a:pt x="349602" y="195225"/>
                </a:cubicBezTo>
                <a:cubicBezTo>
                  <a:pt x="348663" y="194286"/>
                  <a:pt x="347395" y="192831"/>
                  <a:pt x="345800" y="190859"/>
                </a:cubicBezTo>
                <a:cubicBezTo>
                  <a:pt x="344202" y="188887"/>
                  <a:pt x="343076" y="187525"/>
                  <a:pt x="342419" y="186774"/>
                </a:cubicBezTo>
                <a:cubicBezTo>
                  <a:pt x="341761" y="186022"/>
                  <a:pt x="340775" y="184943"/>
                  <a:pt x="339461" y="183534"/>
                </a:cubicBezTo>
                <a:cubicBezTo>
                  <a:pt x="338146" y="182125"/>
                  <a:pt x="337208" y="181140"/>
                  <a:pt x="336644" y="180576"/>
                </a:cubicBezTo>
                <a:cubicBezTo>
                  <a:pt x="336081" y="180013"/>
                  <a:pt x="335329" y="179261"/>
                  <a:pt x="334390" y="178322"/>
                </a:cubicBezTo>
                <a:cubicBezTo>
                  <a:pt x="333451" y="177383"/>
                  <a:pt x="332653" y="176679"/>
                  <a:pt x="331996" y="176210"/>
                </a:cubicBezTo>
                <a:cubicBezTo>
                  <a:pt x="331338" y="175740"/>
                  <a:pt x="330587" y="175271"/>
                  <a:pt x="329742" y="174801"/>
                </a:cubicBezTo>
                <a:cubicBezTo>
                  <a:pt x="328896" y="174331"/>
                  <a:pt x="328098" y="173909"/>
                  <a:pt x="327348" y="173533"/>
                </a:cubicBezTo>
                <a:cubicBezTo>
                  <a:pt x="326033" y="172970"/>
                  <a:pt x="324671" y="172500"/>
                  <a:pt x="323263" y="172125"/>
                </a:cubicBezTo>
                <a:cubicBezTo>
                  <a:pt x="321854" y="171749"/>
                  <a:pt x="319928" y="171514"/>
                  <a:pt x="317488" y="171420"/>
                </a:cubicBezTo>
                <a:cubicBezTo>
                  <a:pt x="315046" y="171327"/>
                  <a:pt x="312980" y="171280"/>
                  <a:pt x="311291" y="171280"/>
                </a:cubicBezTo>
                <a:cubicBezTo>
                  <a:pt x="309600" y="171280"/>
                  <a:pt x="306548" y="171280"/>
                  <a:pt x="302134" y="171280"/>
                </a:cubicBezTo>
                <a:cubicBezTo>
                  <a:pt x="297720" y="171280"/>
                  <a:pt x="294200" y="171280"/>
                  <a:pt x="291571" y="171280"/>
                </a:cubicBezTo>
                <a:cubicBezTo>
                  <a:pt x="267907" y="171280"/>
                  <a:pt x="247529" y="175317"/>
                  <a:pt x="230440" y="183393"/>
                </a:cubicBezTo>
                <a:cubicBezTo>
                  <a:pt x="233443" y="177759"/>
                  <a:pt x="236824" y="173392"/>
                  <a:pt x="240581" y="170294"/>
                </a:cubicBezTo>
                <a:cubicBezTo>
                  <a:pt x="244336" y="167195"/>
                  <a:pt x="249407" y="164425"/>
                  <a:pt x="255793" y="161983"/>
                </a:cubicBezTo>
                <a:cubicBezTo>
                  <a:pt x="262178" y="159542"/>
                  <a:pt x="268329" y="156161"/>
                  <a:pt x="274245" y="151842"/>
                </a:cubicBezTo>
                <a:cubicBezTo>
                  <a:pt x="280161" y="147522"/>
                  <a:pt x="284481" y="144095"/>
                  <a:pt x="287204" y="141559"/>
                </a:cubicBezTo>
                <a:cubicBezTo>
                  <a:pt x="289927" y="139024"/>
                  <a:pt x="294622" y="133859"/>
                  <a:pt x="301289" y="126065"/>
                </a:cubicBezTo>
                <a:cubicBezTo>
                  <a:pt x="307956" y="118271"/>
                  <a:pt x="312040" y="113529"/>
                  <a:pt x="313544" y="111839"/>
                </a:cubicBezTo>
                <a:cubicBezTo>
                  <a:pt x="315797" y="113529"/>
                  <a:pt x="318426" y="116487"/>
                  <a:pt x="321432" y="120713"/>
                </a:cubicBezTo>
                <a:cubicBezTo>
                  <a:pt x="324436" y="124938"/>
                  <a:pt x="327441" y="128366"/>
                  <a:pt x="330446" y="130995"/>
                </a:cubicBezTo>
                <a:cubicBezTo>
                  <a:pt x="333451" y="133624"/>
                  <a:pt x="337019" y="134845"/>
                  <a:pt x="341151" y="134657"/>
                </a:cubicBezTo>
                <a:lnTo>
                  <a:pt x="344532" y="134376"/>
                </a:lnTo>
                <a:lnTo>
                  <a:pt x="344532" y="155786"/>
                </a:lnTo>
                <a:lnTo>
                  <a:pt x="350730" y="156067"/>
                </a:lnTo>
                <a:cubicBezTo>
                  <a:pt x="397117" y="138226"/>
                  <a:pt x="431955" y="120384"/>
                  <a:pt x="455245" y="102542"/>
                </a:cubicBezTo>
                <a:cubicBezTo>
                  <a:pt x="460502" y="98598"/>
                  <a:pt x="465197" y="94936"/>
                  <a:pt x="469330" y="91556"/>
                </a:cubicBezTo>
                <a:cubicBezTo>
                  <a:pt x="473461" y="88175"/>
                  <a:pt x="477452" y="84654"/>
                  <a:pt x="481302" y="80991"/>
                </a:cubicBezTo>
                <a:cubicBezTo>
                  <a:pt x="485152" y="77329"/>
                  <a:pt x="488251" y="74418"/>
                  <a:pt x="490598" y="72258"/>
                </a:cubicBezTo>
                <a:cubicBezTo>
                  <a:pt x="492946" y="70099"/>
                  <a:pt x="495715" y="66906"/>
                  <a:pt x="498909" y="62680"/>
                </a:cubicBezTo>
                <a:cubicBezTo>
                  <a:pt x="502102" y="58455"/>
                  <a:pt x="504355" y="55544"/>
                  <a:pt x="505671" y="53947"/>
                </a:cubicBezTo>
                <a:cubicBezTo>
                  <a:pt x="506984" y="52351"/>
                  <a:pt x="509285" y="48877"/>
                  <a:pt x="512572" y="43524"/>
                </a:cubicBezTo>
                <a:cubicBezTo>
                  <a:pt x="515858" y="38171"/>
                  <a:pt x="518019" y="34603"/>
                  <a:pt x="519051" y="32819"/>
                </a:cubicBezTo>
                <a:cubicBezTo>
                  <a:pt x="520084" y="31035"/>
                  <a:pt x="522619" y="26574"/>
                  <a:pt x="526658" y="19438"/>
                </a:cubicBezTo>
                <a:cubicBezTo>
                  <a:pt x="530696" y="12301"/>
                  <a:pt x="533465" y="7324"/>
                  <a:pt x="534968" y="4507"/>
                </a:cubicBezTo>
                <a:close/>
                <a:moveTo>
                  <a:pt x="537786" y="0"/>
                </a:moveTo>
                <a:lnTo>
                  <a:pt x="537504" y="1408"/>
                </a:lnTo>
                <a:lnTo>
                  <a:pt x="536941" y="1972"/>
                </a:lnTo>
                <a:lnTo>
                  <a:pt x="537223" y="1127"/>
                </a:lnTo>
                <a:close/>
              </a:path>
            </a:pathLst>
          </a:custGeom>
          <a:solidFill>
            <a:srgbClr val="06657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Calibri"/>
              <a:buNone/>
              <a:tabLst/>
              <a:defRPr/>
            </a:pPr>
            <a:endParaRPr kumimoji="0" sz="13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7" name="Google Shape;689;p21">
            <a:extLst>
              <a:ext uri="{FF2B5EF4-FFF2-40B4-BE49-F238E27FC236}">
                <a16:creationId xmlns:a16="http://schemas.microsoft.com/office/drawing/2014/main" id="{E9FEE2BE-82DE-4A35-B2D2-FF80A72DC0AF}"/>
              </a:ext>
            </a:extLst>
          </p:cNvPr>
          <p:cNvSpPr/>
          <p:nvPr/>
        </p:nvSpPr>
        <p:spPr>
          <a:xfrm>
            <a:off x="7092180" y="3628654"/>
            <a:ext cx="287623" cy="268449"/>
          </a:xfrm>
          <a:custGeom>
            <a:avLst/>
            <a:gdLst/>
            <a:ahLst/>
            <a:cxnLst/>
            <a:rect l="l" t="t" r="r" b="b"/>
            <a:pathLst>
              <a:path w="540883" h="504825" extrusionOk="0">
                <a:moveTo>
                  <a:pt x="19438" y="450737"/>
                </a:moveTo>
                <a:lnTo>
                  <a:pt x="521446" y="450737"/>
                </a:lnTo>
                <a:cubicBezTo>
                  <a:pt x="526704" y="450737"/>
                  <a:pt x="531259" y="452521"/>
                  <a:pt x="535109" y="456089"/>
                </a:cubicBezTo>
                <a:cubicBezTo>
                  <a:pt x="538960" y="459657"/>
                  <a:pt x="540883" y="463883"/>
                  <a:pt x="540883" y="468766"/>
                </a:cubicBezTo>
                <a:lnTo>
                  <a:pt x="540883" y="504825"/>
                </a:lnTo>
                <a:lnTo>
                  <a:pt x="0" y="504825"/>
                </a:lnTo>
                <a:lnTo>
                  <a:pt x="0" y="468766"/>
                </a:lnTo>
                <a:cubicBezTo>
                  <a:pt x="0" y="463883"/>
                  <a:pt x="1925" y="459657"/>
                  <a:pt x="5775" y="456089"/>
                </a:cubicBezTo>
                <a:cubicBezTo>
                  <a:pt x="9624" y="452521"/>
                  <a:pt x="14179" y="450737"/>
                  <a:pt x="19438" y="450737"/>
                </a:cubicBezTo>
                <a:close/>
                <a:moveTo>
                  <a:pt x="72117" y="180295"/>
                </a:moveTo>
                <a:lnTo>
                  <a:pt x="144236" y="180295"/>
                </a:lnTo>
                <a:lnTo>
                  <a:pt x="144236" y="396648"/>
                </a:lnTo>
                <a:lnTo>
                  <a:pt x="180295" y="396648"/>
                </a:lnTo>
                <a:lnTo>
                  <a:pt x="180295" y="180295"/>
                </a:lnTo>
                <a:lnTo>
                  <a:pt x="252412" y="180295"/>
                </a:lnTo>
                <a:lnTo>
                  <a:pt x="252412" y="396648"/>
                </a:lnTo>
                <a:lnTo>
                  <a:pt x="288472" y="396648"/>
                </a:lnTo>
                <a:lnTo>
                  <a:pt x="288472" y="180295"/>
                </a:lnTo>
                <a:lnTo>
                  <a:pt x="360589" y="180295"/>
                </a:lnTo>
                <a:lnTo>
                  <a:pt x="360589" y="396648"/>
                </a:lnTo>
                <a:lnTo>
                  <a:pt x="396648" y="396648"/>
                </a:lnTo>
                <a:lnTo>
                  <a:pt x="396648" y="180295"/>
                </a:lnTo>
                <a:lnTo>
                  <a:pt x="468766" y="180295"/>
                </a:lnTo>
                <a:lnTo>
                  <a:pt x="468766" y="396648"/>
                </a:lnTo>
                <a:lnTo>
                  <a:pt x="485387" y="396648"/>
                </a:lnTo>
                <a:cubicBezTo>
                  <a:pt x="490645" y="396648"/>
                  <a:pt x="495200" y="398432"/>
                  <a:pt x="499050" y="402001"/>
                </a:cubicBezTo>
                <a:cubicBezTo>
                  <a:pt x="502900" y="405569"/>
                  <a:pt x="504825" y="409795"/>
                  <a:pt x="504825" y="414678"/>
                </a:cubicBezTo>
                <a:lnTo>
                  <a:pt x="504825" y="432707"/>
                </a:lnTo>
                <a:lnTo>
                  <a:pt x="36058" y="432707"/>
                </a:lnTo>
                <a:lnTo>
                  <a:pt x="36058" y="414678"/>
                </a:lnTo>
                <a:cubicBezTo>
                  <a:pt x="36058" y="409795"/>
                  <a:pt x="37984" y="405569"/>
                  <a:pt x="41834" y="402001"/>
                </a:cubicBezTo>
                <a:cubicBezTo>
                  <a:pt x="45684" y="398432"/>
                  <a:pt x="50238" y="396648"/>
                  <a:pt x="55497" y="396648"/>
                </a:cubicBezTo>
                <a:lnTo>
                  <a:pt x="72117" y="396648"/>
                </a:lnTo>
                <a:close/>
                <a:moveTo>
                  <a:pt x="270442" y="0"/>
                </a:moveTo>
                <a:lnTo>
                  <a:pt x="540883" y="108177"/>
                </a:lnTo>
                <a:lnTo>
                  <a:pt x="540883" y="144236"/>
                </a:lnTo>
                <a:lnTo>
                  <a:pt x="504825" y="144236"/>
                </a:lnTo>
                <a:cubicBezTo>
                  <a:pt x="504825" y="149119"/>
                  <a:pt x="502900" y="153344"/>
                  <a:pt x="499050" y="156913"/>
                </a:cubicBezTo>
                <a:cubicBezTo>
                  <a:pt x="495200" y="160481"/>
                  <a:pt x="490645" y="162265"/>
                  <a:pt x="485387" y="162265"/>
                </a:cubicBezTo>
                <a:lnTo>
                  <a:pt x="55497" y="162265"/>
                </a:lnTo>
                <a:cubicBezTo>
                  <a:pt x="50238" y="162265"/>
                  <a:pt x="45684" y="160481"/>
                  <a:pt x="41834" y="156913"/>
                </a:cubicBezTo>
                <a:cubicBezTo>
                  <a:pt x="37984" y="153344"/>
                  <a:pt x="36058" y="149119"/>
                  <a:pt x="36058" y="144236"/>
                </a:cubicBezTo>
                <a:lnTo>
                  <a:pt x="0" y="144236"/>
                </a:lnTo>
                <a:lnTo>
                  <a:pt x="0" y="108177"/>
                </a:lnTo>
                <a:close/>
              </a:path>
            </a:pathLst>
          </a:custGeom>
          <a:solidFill>
            <a:srgbClr val="06657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Calibri"/>
              <a:buNone/>
              <a:tabLst/>
              <a:defRPr/>
            </a:pPr>
            <a:endParaRPr kumimoji="0" sz="13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8" name="Google Shape;690;p21">
            <a:extLst>
              <a:ext uri="{FF2B5EF4-FFF2-40B4-BE49-F238E27FC236}">
                <a16:creationId xmlns:a16="http://schemas.microsoft.com/office/drawing/2014/main" id="{5DC6A9D7-B3B0-4AB6-9D85-D5B0B3633A39}"/>
              </a:ext>
            </a:extLst>
          </p:cNvPr>
          <p:cNvSpPr/>
          <p:nvPr/>
        </p:nvSpPr>
        <p:spPr>
          <a:xfrm>
            <a:off x="7380889" y="3952819"/>
            <a:ext cx="210924" cy="268449"/>
          </a:xfrm>
          <a:custGeom>
            <a:avLst/>
            <a:gdLst/>
            <a:ahLst/>
            <a:cxnLst/>
            <a:rect l="l" t="t" r="r" b="b"/>
            <a:pathLst>
              <a:path w="396648" h="504825" extrusionOk="0">
                <a:moveTo>
                  <a:pt x="18030" y="0"/>
                </a:moveTo>
                <a:lnTo>
                  <a:pt x="378619" y="0"/>
                </a:lnTo>
                <a:cubicBezTo>
                  <a:pt x="383502" y="0"/>
                  <a:pt x="387727" y="1784"/>
                  <a:pt x="391296" y="5352"/>
                </a:cubicBezTo>
                <a:cubicBezTo>
                  <a:pt x="394863" y="8921"/>
                  <a:pt x="396648" y="13146"/>
                  <a:pt x="396648" y="18029"/>
                </a:cubicBezTo>
                <a:lnTo>
                  <a:pt x="396648" y="486796"/>
                </a:lnTo>
                <a:cubicBezTo>
                  <a:pt x="396648" y="491679"/>
                  <a:pt x="394863" y="495904"/>
                  <a:pt x="391296" y="499473"/>
                </a:cubicBezTo>
                <a:cubicBezTo>
                  <a:pt x="387727" y="503041"/>
                  <a:pt x="383502" y="504825"/>
                  <a:pt x="378619" y="504825"/>
                </a:cubicBezTo>
                <a:lnTo>
                  <a:pt x="18030" y="504825"/>
                </a:lnTo>
                <a:cubicBezTo>
                  <a:pt x="13146" y="504825"/>
                  <a:pt x="8920" y="503041"/>
                  <a:pt x="5352" y="499473"/>
                </a:cubicBezTo>
                <a:cubicBezTo>
                  <a:pt x="1784" y="495904"/>
                  <a:pt x="0" y="491679"/>
                  <a:pt x="0" y="486796"/>
                </a:cubicBezTo>
                <a:lnTo>
                  <a:pt x="0" y="18029"/>
                </a:lnTo>
                <a:cubicBezTo>
                  <a:pt x="0" y="13146"/>
                  <a:pt x="1784" y="8921"/>
                  <a:pt x="5352" y="5352"/>
                </a:cubicBezTo>
                <a:cubicBezTo>
                  <a:pt x="8920" y="1784"/>
                  <a:pt x="13146" y="0"/>
                  <a:pt x="18030" y="0"/>
                </a:cubicBezTo>
                <a:close/>
                <a:moveTo>
                  <a:pt x="81132" y="72118"/>
                </a:moveTo>
                <a:cubicBezTo>
                  <a:pt x="78503" y="72118"/>
                  <a:pt x="76344" y="72963"/>
                  <a:pt x="74653" y="74653"/>
                </a:cubicBezTo>
                <a:cubicBezTo>
                  <a:pt x="72963" y="76344"/>
                  <a:pt x="72117" y="78503"/>
                  <a:pt x="72117" y="81133"/>
                </a:cubicBezTo>
                <a:lnTo>
                  <a:pt x="72117" y="99162"/>
                </a:lnTo>
                <a:cubicBezTo>
                  <a:pt x="72117" y="101791"/>
                  <a:pt x="72963" y="103951"/>
                  <a:pt x="74653" y="105641"/>
                </a:cubicBezTo>
                <a:cubicBezTo>
                  <a:pt x="76344" y="107332"/>
                  <a:pt x="78503" y="108177"/>
                  <a:pt x="81132" y="108177"/>
                </a:cubicBezTo>
                <a:lnTo>
                  <a:pt x="99162" y="108177"/>
                </a:lnTo>
                <a:cubicBezTo>
                  <a:pt x="101791" y="108177"/>
                  <a:pt x="103950" y="107332"/>
                  <a:pt x="105641" y="105641"/>
                </a:cubicBezTo>
                <a:cubicBezTo>
                  <a:pt x="107331" y="103951"/>
                  <a:pt x="108176" y="101791"/>
                  <a:pt x="108176" y="99162"/>
                </a:cubicBezTo>
                <a:lnTo>
                  <a:pt x="108176" y="81133"/>
                </a:lnTo>
                <a:cubicBezTo>
                  <a:pt x="108176" y="78503"/>
                  <a:pt x="107331" y="76344"/>
                  <a:pt x="105641" y="74653"/>
                </a:cubicBezTo>
                <a:cubicBezTo>
                  <a:pt x="103950" y="72963"/>
                  <a:pt x="101791" y="72118"/>
                  <a:pt x="99162" y="72118"/>
                </a:cubicBezTo>
                <a:lnTo>
                  <a:pt x="81132" y="72118"/>
                </a:lnTo>
                <a:close/>
                <a:moveTo>
                  <a:pt x="153250" y="72118"/>
                </a:moveTo>
                <a:cubicBezTo>
                  <a:pt x="150621" y="72118"/>
                  <a:pt x="148461" y="72963"/>
                  <a:pt x="146771" y="74653"/>
                </a:cubicBezTo>
                <a:cubicBezTo>
                  <a:pt x="145080" y="76344"/>
                  <a:pt x="144236" y="78503"/>
                  <a:pt x="144236" y="81133"/>
                </a:cubicBezTo>
                <a:lnTo>
                  <a:pt x="144236" y="99162"/>
                </a:lnTo>
                <a:cubicBezTo>
                  <a:pt x="144236" y="101791"/>
                  <a:pt x="145080" y="103951"/>
                  <a:pt x="146771" y="105641"/>
                </a:cubicBezTo>
                <a:cubicBezTo>
                  <a:pt x="148461" y="107332"/>
                  <a:pt x="150621" y="108177"/>
                  <a:pt x="153250" y="108177"/>
                </a:cubicBezTo>
                <a:lnTo>
                  <a:pt x="171280" y="108177"/>
                </a:lnTo>
                <a:cubicBezTo>
                  <a:pt x="173910" y="108177"/>
                  <a:pt x="176070" y="107332"/>
                  <a:pt x="177759" y="105641"/>
                </a:cubicBezTo>
                <a:cubicBezTo>
                  <a:pt x="179449" y="103951"/>
                  <a:pt x="180295" y="101791"/>
                  <a:pt x="180295" y="99162"/>
                </a:cubicBezTo>
                <a:lnTo>
                  <a:pt x="180295" y="81133"/>
                </a:lnTo>
                <a:cubicBezTo>
                  <a:pt x="180295" y="78503"/>
                  <a:pt x="179449" y="76344"/>
                  <a:pt x="177759" y="74653"/>
                </a:cubicBezTo>
                <a:cubicBezTo>
                  <a:pt x="176070" y="72963"/>
                  <a:pt x="173910" y="72118"/>
                  <a:pt x="171280" y="72118"/>
                </a:cubicBezTo>
                <a:lnTo>
                  <a:pt x="153250" y="72118"/>
                </a:lnTo>
                <a:close/>
                <a:moveTo>
                  <a:pt x="225368" y="72118"/>
                </a:moveTo>
                <a:cubicBezTo>
                  <a:pt x="222739" y="72118"/>
                  <a:pt x="220578" y="72963"/>
                  <a:pt x="218888" y="74653"/>
                </a:cubicBezTo>
                <a:cubicBezTo>
                  <a:pt x="217199" y="76344"/>
                  <a:pt x="216354" y="78503"/>
                  <a:pt x="216354" y="81133"/>
                </a:cubicBezTo>
                <a:lnTo>
                  <a:pt x="216354" y="99162"/>
                </a:lnTo>
                <a:cubicBezTo>
                  <a:pt x="216354" y="101791"/>
                  <a:pt x="217199" y="103951"/>
                  <a:pt x="218888" y="105641"/>
                </a:cubicBezTo>
                <a:cubicBezTo>
                  <a:pt x="220578" y="107332"/>
                  <a:pt x="222739" y="108177"/>
                  <a:pt x="225368" y="108177"/>
                </a:cubicBezTo>
                <a:lnTo>
                  <a:pt x="243397" y="108177"/>
                </a:lnTo>
                <a:cubicBezTo>
                  <a:pt x="246027" y="108177"/>
                  <a:pt x="248186" y="107332"/>
                  <a:pt x="249877" y="105641"/>
                </a:cubicBezTo>
                <a:cubicBezTo>
                  <a:pt x="251567" y="103951"/>
                  <a:pt x="252412" y="101791"/>
                  <a:pt x="252412" y="99162"/>
                </a:cubicBezTo>
                <a:lnTo>
                  <a:pt x="252412" y="81133"/>
                </a:lnTo>
                <a:cubicBezTo>
                  <a:pt x="252412" y="78503"/>
                  <a:pt x="251567" y="76344"/>
                  <a:pt x="249877" y="74653"/>
                </a:cubicBezTo>
                <a:cubicBezTo>
                  <a:pt x="248186" y="72963"/>
                  <a:pt x="246027" y="72118"/>
                  <a:pt x="243397" y="72118"/>
                </a:cubicBezTo>
                <a:lnTo>
                  <a:pt x="225368" y="72118"/>
                </a:lnTo>
                <a:close/>
                <a:moveTo>
                  <a:pt x="297485" y="72118"/>
                </a:moveTo>
                <a:cubicBezTo>
                  <a:pt x="294856" y="72118"/>
                  <a:pt x="292696" y="72963"/>
                  <a:pt x="291006" y="74653"/>
                </a:cubicBezTo>
                <a:cubicBezTo>
                  <a:pt x="289317" y="76344"/>
                  <a:pt x="288471" y="78503"/>
                  <a:pt x="288471" y="81133"/>
                </a:cubicBezTo>
                <a:lnTo>
                  <a:pt x="288471" y="99162"/>
                </a:lnTo>
                <a:cubicBezTo>
                  <a:pt x="288471" y="101791"/>
                  <a:pt x="289317" y="103951"/>
                  <a:pt x="291006" y="105641"/>
                </a:cubicBezTo>
                <a:cubicBezTo>
                  <a:pt x="292696" y="107332"/>
                  <a:pt x="294856" y="108177"/>
                  <a:pt x="297485" y="108177"/>
                </a:cubicBezTo>
                <a:lnTo>
                  <a:pt x="315516" y="108177"/>
                </a:lnTo>
                <a:cubicBezTo>
                  <a:pt x="318145" y="108177"/>
                  <a:pt x="320305" y="107332"/>
                  <a:pt x="321995" y="105641"/>
                </a:cubicBezTo>
                <a:cubicBezTo>
                  <a:pt x="323685" y="103951"/>
                  <a:pt x="324530" y="101791"/>
                  <a:pt x="324530" y="99162"/>
                </a:cubicBezTo>
                <a:lnTo>
                  <a:pt x="324530" y="81133"/>
                </a:lnTo>
                <a:cubicBezTo>
                  <a:pt x="324530" y="78503"/>
                  <a:pt x="323685" y="76344"/>
                  <a:pt x="321995" y="74653"/>
                </a:cubicBezTo>
                <a:cubicBezTo>
                  <a:pt x="320305" y="72963"/>
                  <a:pt x="318145" y="72118"/>
                  <a:pt x="315516" y="72118"/>
                </a:cubicBezTo>
                <a:lnTo>
                  <a:pt x="297485" y="72118"/>
                </a:lnTo>
                <a:close/>
                <a:moveTo>
                  <a:pt x="81132" y="144236"/>
                </a:moveTo>
                <a:cubicBezTo>
                  <a:pt x="78503" y="144236"/>
                  <a:pt x="76344" y="145081"/>
                  <a:pt x="74653" y="146771"/>
                </a:cubicBezTo>
                <a:cubicBezTo>
                  <a:pt x="72963" y="148461"/>
                  <a:pt x="72117" y="150621"/>
                  <a:pt x="72117" y="153250"/>
                </a:cubicBezTo>
                <a:lnTo>
                  <a:pt x="72117" y="171280"/>
                </a:lnTo>
                <a:cubicBezTo>
                  <a:pt x="72117" y="173909"/>
                  <a:pt x="72963" y="176069"/>
                  <a:pt x="74653" y="177759"/>
                </a:cubicBezTo>
                <a:cubicBezTo>
                  <a:pt x="76344" y="179450"/>
                  <a:pt x="78503" y="180295"/>
                  <a:pt x="81132" y="180295"/>
                </a:cubicBezTo>
                <a:lnTo>
                  <a:pt x="99162" y="180295"/>
                </a:lnTo>
                <a:cubicBezTo>
                  <a:pt x="101791" y="180295"/>
                  <a:pt x="103950" y="179450"/>
                  <a:pt x="105641" y="177759"/>
                </a:cubicBezTo>
                <a:cubicBezTo>
                  <a:pt x="107331" y="176069"/>
                  <a:pt x="108176" y="173909"/>
                  <a:pt x="108176" y="171280"/>
                </a:cubicBezTo>
                <a:lnTo>
                  <a:pt x="108176" y="153250"/>
                </a:lnTo>
                <a:cubicBezTo>
                  <a:pt x="108176" y="150621"/>
                  <a:pt x="107331" y="148461"/>
                  <a:pt x="105641" y="146771"/>
                </a:cubicBezTo>
                <a:cubicBezTo>
                  <a:pt x="103950" y="145081"/>
                  <a:pt x="101791" y="144236"/>
                  <a:pt x="99162" y="144236"/>
                </a:cubicBezTo>
                <a:lnTo>
                  <a:pt x="81132" y="144236"/>
                </a:lnTo>
                <a:close/>
                <a:moveTo>
                  <a:pt x="153250" y="144236"/>
                </a:moveTo>
                <a:cubicBezTo>
                  <a:pt x="150621" y="144236"/>
                  <a:pt x="148461" y="145081"/>
                  <a:pt x="146771" y="146771"/>
                </a:cubicBezTo>
                <a:cubicBezTo>
                  <a:pt x="145080" y="148461"/>
                  <a:pt x="144236" y="150621"/>
                  <a:pt x="144236" y="153250"/>
                </a:cubicBezTo>
                <a:lnTo>
                  <a:pt x="144236" y="171280"/>
                </a:lnTo>
                <a:cubicBezTo>
                  <a:pt x="144236" y="173909"/>
                  <a:pt x="145080" y="176069"/>
                  <a:pt x="146771" y="177759"/>
                </a:cubicBezTo>
                <a:cubicBezTo>
                  <a:pt x="148461" y="179450"/>
                  <a:pt x="150621" y="180295"/>
                  <a:pt x="153250" y="180295"/>
                </a:cubicBezTo>
                <a:lnTo>
                  <a:pt x="171280" y="180295"/>
                </a:lnTo>
                <a:cubicBezTo>
                  <a:pt x="173910" y="180295"/>
                  <a:pt x="176070" y="179450"/>
                  <a:pt x="177759" y="177759"/>
                </a:cubicBezTo>
                <a:cubicBezTo>
                  <a:pt x="179449" y="176069"/>
                  <a:pt x="180295" y="173909"/>
                  <a:pt x="180295" y="171280"/>
                </a:cubicBezTo>
                <a:lnTo>
                  <a:pt x="180295" y="153250"/>
                </a:lnTo>
                <a:cubicBezTo>
                  <a:pt x="180295" y="150621"/>
                  <a:pt x="179449" y="148461"/>
                  <a:pt x="177759" y="146771"/>
                </a:cubicBezTo>
                <a:cubicBezTo>
                  <a:pt x="176070" y="145081"/>
                  <a:pt x="173910" y="144236"/>
                  <a:pt x="171280" y="144236"/>
                </a:cubicBezTo>
                <a:lnTo>
                  <a:pt x="153250" y="144236"/>
                </a:lnTo>
                <a:close/>
                <a:moveTo>
                  <a:pt x="225368" y="144236"/>
                </a:moveTo>
                <a:cubicBezTo>
                  <a:pt x="222739" y="144236"/>
                  <a:pt x="220578" y="145081"/>
                  <a:pt x="218888" y="146771"/>
                </a:cubicBezTo>
                <a:cubicBezTo>
                  <a:pt x="217199" y="148461"/>
                  <a:pt x="216354" y="150621"/>
                  <a:pt x="216354" y="153250"/>
                </a:cubicBezTo>
                <a:lnTo>
                  <a:pt x="216354" y="171280"/>
                </a:lnTo>
                <a:cubicBezTo>
                  <a:pt x="216354" y="173909"/>
                  <a:pt x="217199" y="176069"/>
                  <a:pt x="218888" y="177759"/>
                </a:cubicBezTo>
                <a:cubicBezTo>
                  <a:pt x="220578" y="179450"/>
                  <a:pt x="222739" y="180295"/>
                  <a:pt x="225368" y="180295"/>
                </a:cubicBezTo>
                <a:lnTo>
                  <a:pt x="243397" y="180295"/>
                </a:lnTo>
                <a:cubicBezTo>
                  <a:pt x="246027" y="180295"/>
                  <a:pt x="248186" y="179450"/>
                  <a:pt x="249877" y="177759"/>
                </a:cubicBezTo>
                <a:cubicBezTo>
                  <a:pt x="251567" y="176069"/>
                  <a:pt x="252412" y="173909"/>
                  <a:pt x="252412" y="171280"/>
                </a:cubicBezTo>
                <a:lnTo>
                  <a:pt x="252412" y="153250"/>
                </a:lnTo>
                <a:cubicBezTo>
                  <a:pt x="252412" y="150621"/>
                  <a:pt x="251567" y="148461"/>
                  <a:pt x="249877" y="146771"/>
                </a:cubicBezTo>
                <a:cubicBezTo>
                  <a:pt x="248186" y="145081"/>
                  <a:pt x="246027" y="144236"/>
                  <a:pt x="243397" y="144236"/>
                </a:cubicBezTo>
                <a:lnTo>
                  <a:pt x="225368" y="144236"/>
                </a:lnTo>
                <a:close/>
                <a:moveTo>
                  <a:pt x="297485" y="144236"/>
                </a:moveTo>
                <a:cubicBezTo>
                  <a:pt x="294856" y="144236"/>
                  <a:pt x="292696" y="145081"/>
                  <a:pt x="291006" y="146771"/>
                </a:cubicBezTo>
                <a:cubicBezTo>
                  <a:pt x="289317" y="148461"/>
                  <a:pt x="288471" y="150621"/>
                  <a:pt x="288471" y="153250"/>
                </a:cubicBezTo>
                <a:lnTo>
                  <a:pt x="288471" y="171280"/>
                </a:lnTo>
                <a:cubicBezTo>
                  <a:pt x="288471" y="173909"/>
                  <a:pt x="289317" y="176069"/>
                  <a:pt x="291006" y="177759"/>
                </a:cubicBezTo>
                <a:cubicBezTo>
                  <a:pt x="292696" y="179450"/>
                  <a:pt x="294856" y="180295"/>
                  <a:pt x="297485" y="180295"/>
                </a:cubicBezTo>
                <a:lnTo>
                  <a:pt x="315516" y="180295"/>
                </a:lnTo>
                <a:cubicBezTo>
                  <a:pt x="318145" y="180295"/>
                  <a:pt x="320305" y="179450"/>
                  <a:pt x="321995" y="177759"/>
                </a:cubicBezTo>
                <a:cubicBezTo>
                  <a:pt x="323685" y="176069"/>
                  <a:pt x="324530" y="173909"/>
                  <a:pt x="324530" y="171280"/>
                </a:cubicBezTo>
                <a:lnTo>
                  <a:pt x="324530" y="153250"/>
                </a:lnTo>
                <a:cubicBezTo>
                  <a:pt x="324530" y="150621"/>
                  <a:pt x="323685" y="148461"/>
                  <a:pt x="321995" y="146771"/>
                </a:cubicBezTo>
                <a:cubicBezTo>
                  <a:pt x="320305" y="145081"/>
                  <a:pt x="318145" y="144236"/>
                  <a:pt x="315516" y="144236"/>
                </a:cubicBezTo>
                <a:lnTo>
                  <a:pt x="297485" y="144236"/>
                </a:lnTo>
                <a:close/>
                <a:moveTo>
                  <a:pt x="81132" y="216354"/>
                </a:moveTo>
                <a:cubicBezTo>
                  <a:pt x="78503" y="216354"/>
                  <a:pt x="76344" y="217199"/>
                  <a:pt x="74653" y="218889"/>
                </a:cubicBezTo>
                <a:cubicBezTo>
                  <a:pt x="72963" y="220579"/>
                  <a:pt x="72117" y="222739"/>
                  <a:pt x="72117" y="225368"/>
                </a:cubicBezTo>
                <a:lnTo>
                  <a:pt x="72117" y="243398"/>
                </a:lnTo>
                <a:cubicBezTo>
                  <a:pt x="72117" y="246027"/>
                  <a:pt x="72963" y="248187"/>
                  <a:pt x="74653" y="249877"/>
                </a:cubicBezTo>
                <a:cubicBezTo>
                  <a:pt x="76344" y="251567"/>
                  <a:pt x="78503" y="252413"/>
                  <a:pt x="81132" y="252413"/>
                </a:cubicBezTo>
                <a:lnTo>
                  <a:pt x="99162" y="252413"/>
                </a:lnTo>
                <a:cubicBezTo>
                  <a:pt x="101791" y="252413"/>
                  <a:pt x="103950" y="251567"/>
                  <a:pt x="105641" y="249877"/>
                </a:cubicBezTo>
                <a:cubicBezTo>
                  <a:pt x="107331" y="248187"/>
                  <a:pt x="108176" y="246027"/>
                  <a:pt x="108176" y="243398"/>
                </a:cubicBezTo>
                <a:lnTo>
                  <a:pt x="108176" y="225368"/>
                </a:lnTo>
                <a:cubicBezTo>
                  <a:pt x="108176" y="222739"/>
                  <a:pt x="107331" y="220579"/>
                  <a:pt x="105641" y="218889"/>
                </a:cubicBezTo>
                <a:cubicBezTo>
                  <a:pt x="103950" y="217199"/>
                  <a:pt x="101791" y="216354"/>
                  <a:pt x="99162" y="216354"/>
                </a:cubicBezTo>
                <a:lnTo>
                  <a:pt x="81132" y="216354"/>
                </a:lnTo>
                <a:close/>
                <a:moveTo>
                  <a:pt x="153250" y="216354"/>
                </a:moveTo>
                <a:cubicBezTo>
                  <a:pt x="150621" y="216354"/>
                  <a:pt x="148461" y="217199"/>
                  <a:pt x="146771" y="218889"/>
                </a:cubicBezTo>
                <a:cubicBezTo>
                  <a:pt x="145080" y="220579"/>
                  <a:pt x="144236" y="222739"/>
                  <a:pt x="144236" y="225368"/>
                </a:cubicBezTo>
                <a:lnTo>
                  <a:pt x="144236" y="243398"/>
                </a:lnTo>
                <a:cubicBezTo>
                  <a:pt x="144236" y="246027"/>
                  <a:pt x="145080" y="248187"/>
                  <a:pt x="146771" y="249877"/>
                </a:cubicBezTo>
                <a:cubicBezTo>
                  <a:pt x="148461" y="251567"/>
                  <a:pt x="150621" y="252413"/>
                  <a:pt x="153250" y="252413"/>
                </a:cubicBezTo>
                <a:lnTo>
                  <a:pt x="171280" y="252413"/>
                </a:lnTo>
                <a:cubicBezTo>
                  <a:pt x="173910" y="252413"/>
                  <a:pt x="176070" y="251567"/>
                  <a:pt x="177759" y="249877"/>
                </a:cubicBezTo>
                <a:cubicBezTo>
                  <a:pt x="179449" y="248187"/>
                  <a:pt x="180295" y="246027"/>
                  <a:pt x="180295" y="243398"/>
                </a:cubicBezTo>
                <a:lnTo>
                  <a:pt x="180295" y="225368"/>
                </a:lnTo>
                <a:cubicBezTo>
                  <a:pt x="180295" y="222739"/>
                  <a:pt x="179449" y="220579"/>
                  <a:pt x="177759" y="218889"/>
                </a:cubicBezTo>
                <a:cubicBezTo>
                  <a:pt x="176070" y="217199"/>
                  <a:pt x="173910" y="216354"/>
                  <a:pt x="171280" y="216354"/>
                </a:cubicBezTo>
                <a:lnTo>
                  <a:pt x="153250" y="216354"/>
                </a:lnTo>
                <a:close/>
                <a:moveTo>
                  <a:pt x="225368" y="216354"/>
                </a:moveTo>
                <a:cubicBezTo>
                  <a:pt x="222739" y="216354"/>
                  <a:pt x="220578" y="217199"/>
                  <a:pt x="218888" y="218889"/>
                </a:cubicBezTo>
                <a:cubicBezTo>
                  <a:pt x="217199" y="220579"/>
                  <a:pt x="216354" y="222739"/>
                  <a:pt x="216354" y="225368"/>
                </a:cubicBezTo>
                <a:lnTo>
                  <a:pt x="216354" y="243398"/>
                </a:lnTo>
                <a:cubicBezTo>
                  <a:pt x="216354" y="246027"/>
                  <a:pt x="217199" y="248187"/>
                  <a:pt x="218888" y="249877"/>
                </a:cubicBezTo>
                <a:cubicBezTo>
                  <a:pt x="220578" y="251567"/>
                  <a:pt x="222739" y="252413"/>
                  <a:pt x="225368" y="252413"/>
                </a:cubicBezTo>
                <a:lnTo>
                  <a:pt x="243397" y="252413"/>
                </a:lnTo>
                <a:cubicBezTo>
                  <a:pt x="246027" y="252413"/>
                  <a:pt x="248186" y="251567"/>
                  <a:pt x="249877" y="249877"/>
                </a:cubicBezTo>
                <a:cubicBezTo>
                  <a:pt x="251567" y="248187"/>
                  <a:pt x="252412" y="246027"/>
                  <a:pt x="252412" y="243398"/>
                </a:cubicBezTo>
                <a:lnTo>
                  <a:pt x="252412" y="225368"/>
                </a:lnTo>
                <a:cubicBezTo>
                  <a:pt x="252412" y="222739"/>
                  <a:pt x="251567" y="220579"/>
                  <a:pt x="249877" y="218889"/>
                </a:cubicBezTo>
                <a:cubicBezTo>
                  <a:pt x="248186" y="217199"/>
                  <a:pt x="246027" y="216354"/>
                  <a:pt x="243397" y="216354"/>
                </a:cubicBezTo>
                <a:lnTo>
                  <a:pt x="225368" y="216354"/>
                </a:lnTo>
                <a:close/>
                <a:moveTo>
                  <a:pt x="297485" y="216354"/>
                </a:moveTo>
                <a:cubicBezTo>
                  <a:pt x="294856" y="216354"/>
                  <a:pt x="292696" y="217199"/>
                  <a:pt x="291006" y="218889"/>
                </a:cubicBezTo>
                <a:cubicBezTo>
                  <a:pt x="289317" y="220579"/>
                  <a:pt x="288471" y="222739"/>
                  <a:pt x="288471" y="225368"/>
                </a:cubicBezTo>
                <a:lnTo>
                  <a:pt x="288471" y="243398"/>
                </a:lnTo>
                <a:cubicBezTo>
                  <a:pt x="288471" y="246027"/>
                  <a:pt x="289317" y="248187"/>
                  <a:pt x="291006" y="249877"/>
                </a:cubicBezTo>
                <a:cubicBezTo>
                  <a:pt x="292696" y="251567"/>
                  <a:pt x="294856" y="252413"/>
                  <a:pt x="297485" y="252413"/>
                </a:cubicBezTo>
                <a:lnTo>
                  <a:pt x="315516" y="252413"/>
                </a:lnTo>
                <a:cubicBezTo>
                  <a:pt x="318145" y="252413"/>
                  <a:pt x="320305" y="251567"/>
                  <a:pt x="321995" y="249877"/>
                </a:cubicBezTo>
                <a:cubicBezTo>
                  <a:pt x="323685" y="248187"/>
                  <a:pt x="324530" y="246027"/>
                  <a:pt x="324530" y="243398"/>
                </a:cubicBezTo>
                <a:lnTo>
                  <a:pt x="324530" y="225368"/>
                </a:lnTo>
                <a:cubicBezTo>
                  <a:pt x="324530" y="222739"/>
                  <a:pt x="323685" y="220579"/>
                  <a:pt x="321995" y="218889"/>
                </a:cubicBezTo>
                <a:cubicBezTo>
                  <a:pt x="320305" y="217199"/>
                  <a:pt x="318145" y="216354"/>
                  <a:pt x="315516" y="216354"/>
                </a:cubicBezTo>
                <a:lnTo>
                  <a:pt x="297485" y="216354"/>
                </a:lnTo>
                <a:close/>
                <a:moveTo>
                  <a:pt x="81132" y="288471"/>
                </a:moveTo>
                <a:cubicBezTo>
                  <a:pt x="78503" y="288471"/>
                  <a:pt x="76344" y="289317"/>
                  <a:pt x="74653" y="291007"/>
                </a:cubicBezTo>
                <a:cubicBezTo>
                  <a:pt x="72963" y="292697"/>
                  <a:pt x="72117" y="294857"/>
                  <a:pt x="72117" y="297486"/>
                </a:cubicBezTo>
                <a:lnTo>
                  <a:pt x="72117" y="315516"/>
                </a:lnTo>
                <a:cubicBezTo>
                  <a:pt x="72117" y="318145"/>
                  <a:pt x="72963" y="320305"/>
                  <a:pt x="74653" y="321995"/>
                </a:cubicBezTo>
                <a:cubicBezTo>
                  <a:pt x="76344" y="323685"/>
                  <a:pt x="78503" y="324530"/>
                  <a:pt x="81132" y="324530"/>
                </a:cubicBezTo>
                <a:lnTo>
                  <a:pt x="99162" y="324530"/>
                </a:lnTo>
                <a:cubicBezTo>
                  <a:pt x="101791" y="324530"/>
                  <a:pt x="103950" y="323685"/>
                  <a:pt x="105641" y="321995"/>
                </a:cubicBezTo>
                <a:cubicBezTo>
                  <a:pt x="107331" y="320305"/>
                  <a:pt x="108176" y="318145"/>
                  <a:pt x="108176" y="315516"/>
                </a:cubicBezTo>
                <a:lnTo>
                  <a:pt x="108176" y="297486"/>
                </a:lnTo>
                <a:cubicBezTo>
                  <a:pt x="108176" y="294857"/>
                  <a:pt x="107331" y="292697"/>
                  <a:pt x="105641" y="291007"/>
                </a:cubicBezTo>
                <a:cubicBezTo>
                  <a:pt x="103950" y="289317"/>
                  <a:pt x="101791" y="288471"/>
                  <a:pt x="99162" y="288471"/>
                </a:cubicBezTo>
                <a:lnTo>
                  <a:pt x="81132" y="288471"/>
                </a:lnTo>
                <a:close/>
                <a:moveTo>
                  <a:pt x="153250" y="288471"/>
                </a:moveTo>
                <a:cubicBezTo>
                  <a:pt x="150621" y="288471"/>
                  <a:pt x="148461" y="289317"/>
                  <a:pt x="146771" y="291007"/>
                </a:cubicBezTo>
                <a:cubicBezTo>
                  <a:pt x="145080" y="292697"/>
                  <a:pt x="144236" y="294857"/>
                  <a:pt x="144236" y="297486"/>
                </a:cubicBezTo>
                <a:lnTo>
                  <a:pt x="144236" y="315516"/>
                </a:lnTo>
                <a:cubicBezTo>
                  <a:pt x="144236" y="318145"/>
                  <a:pt x="145080" y="320305"/>
                  <a:pt x="146771" y="321995"/>
                </a:cubicBezTo>
                <a:cubicBezTo>
                  <a:pt x="148461" y="323685"/>
                  <a:pt x="150621" y="324530"/>
                  <a:pt x="153250" y="324530"/>
                </a:cubicBezTo>
                <a:lnTo>
                  <a:pt x="171280" y="324530"/>
                </a:lnTo>
                <a:cubicBezTo>
                  <a:pt x="173910" y="324530"/>
                  <a:pt x="176070" y="323685"/>
                  <a:pt x="177759" y="321995"/>
                </a:cubicBezTo>
                <a:cubicBezTo>
                  <a:pt x="179449" y="320305"/>
                  <a:pt x="180295" y="318145"/>
                  <a:pt x="180295" y="315516"/>
                </a:cubicBezTo>
                <a:lnTo>
                  <a:pt x="180295" y="297486"/>
                </a:lnTo>
                <a:cubicBezTo>
                  <a:pt x="180295" y="294857"/>
                  <a:pt x="179449" y="292697"/>
                  <a:pt x="177759" y="291007"/>
                </a:cubicBezTo>
                <a:cubicBezTo>
                  <a:pt x="176070" y="289317"/>
                  <a:pt x="173910" y="288471"/>
                  <a:pt x="171280" y="288471"/>
                </a:cubicBezTo>
                <a:lnTo>
                  <a:pt x="153250" y="288471"/>
                </a:lnTo>
                <a:close/>
                <a:moveTo>
                  <a:pt x="225368" y="288471"/>
                </a:moveTo>
                <a:cubicBezTo>
                  <a:pt x="222739" y="288471"/>
                  <a:pt x="220578" y="289317"/>
                  <a:pt x="218888" y="291007"/>
                </a:cubicBezTo>
                <a:cubicBezTo>
                  <a:pt x="217199" y="292697"/>
                  <a:pt x="216354" y="294857"/>
                  <a:pt x="216354" y="297486"/>
                </a:cubicBezTo>
                <a:lnTo>
                  <a:pt x="216354" y="315516"/>
                </a:lnTo>
                <a:cubicBezTo>
                  <a:pt x="216354" y="318145"/>
                  <a:pt x="217199" y="320305"/>
                  <a:pt x="218888" y="321995"/>
                </a:cubicBezTo>
                <a:cubicBezTo>
                  <a:pt x="220578" y="323685"/>
                  <a:pt x="222739" y="324530"/>
                  <a:pt x="225368" y="324530"/>
                </a:cubicBezTo>
                <a:lnTo>
                  <a:pt x="243397" y="324530"/>
                </a:lnTo>
                <a:cubicBezTo>
                  <a:pt x="246027" y="324530"/>
                  <a:pt x="248186" y="323685"/>
                  <a:pt x="249877" y="321995"/>
                </a:cubicBezTo>
                <a:cubicBezTo>
                  <a:pt x="251567" y="320305"/>
                  <a:pt x="252412" y="318145"/>
                  <a:pt x="252412" y="315516"/>
                </a:cubicBezTo>
                <a:lnTo>
                  <a:pt x="252412" y="297486"/>
                </a:lnTo>
                <a:cubicBezTo>
                  <a:pt x="252412" y="294857"/>
                  <a:pt x="251567" y="292697"/>
                  <a:pt x="249877" y="291007"/>
                </a:cubicBezTo>
                <a:cubicBezTo>
                  <a:pt x="248186" y="289317"/>
                  <a:pt x="246027" y="288471"/>
                  <a:pt x="243397" y="288471"/>
                </a:cubicBezTo>
                <a:lnTo>
                  <a:pt x="225368" y="288471"/>
                </a:lnTo>
                <a:close/>
                <a:moveTo>
                  <a:pt x="297485" y="288471"/>
                </a:moveTo>
                <a:cubicBezTo>
                  <a:pt x="294856" y="288471"/>
                  <a:pt x="292696" y="289317"/>
                  <a:pt x="291006" y="291007"/>
                </a:cubicBezTo>
                <a:cubicBezTo>
                  <a:pt x="289317" y="292697"/>
                  <a:pt x="288471" y="294857"/>
                  <a:pt x="288471" y="297486"/>
                </a:cubicBezTo>
                <a:lnTo>
                  <a:pt x="288471" y="315516"/>
                </a:lnTo>
                <a:cubicBezTo>
                  <a:pt x="288471" y="318145"/>
                  <a:pt x="289317" y="320305"/>
                  <a:pt x="291006" y="321995"/>
                </a:cubicBezTo>
                <a:cubicBezTo>
                  <a:pt x="292696" y="323685"/>
                  <a:pt x="294856" y="324530"/>
                  <a:pt x="297485" y="324530"/>
                </a:cubicBezTo>
                <a:lnTo>
                  <a:pt x="315516" y="324530"/>
                </a:lnTo>
                <a:cubicBezTo>
                  <a:pt x="318145" y="324530"/>
                  <a:pt x="320305" y="323685"/>
                  <a:pt x="321995" y="321995"/>
                </a:cubicBezTo>
                <a:cubicBezTo>
                  <a:pt x="323685" y="320305"/>
                  <a:pt x="324530" y="318145"/>
                  <a:pt x="324530" y="315516"/>
                </a:cubicBezTo>
                <a:lnTo>
                  <a:pt x="324530" y="297486"/>
                </a:lnTo>
                <a:cubicBezTo>
                  <a:pt x="324530" y="294857"/>
                  <a:pt x="323685" y="292697"/>
                  <a:pt x="321995" y="291007"/>
                </a:cubicBezTo>
                <a:cubicBezTo>
                  <a:pt x="320305" y="289317"/>
                  <a:pt x="318145" y="288471"/>
                  <a:pt x="315516" y="288471"/>
                </a:cubicBezTo>
                <a:lnTo>
                  <a:pt x="297485" y="288471"/>
                </a:lnTo>
                <a:close/>
                <a:moveTo>
                  <a:pt x="81132" y="360589"/>
                </a:moveTo>
                <a:cubicBezTo>
                  <a:pt x="78503" y="360589"/>
                  <a:pt x="76344" y="361435"/>
                  <a:pt x="74653" y="363125"/>
                </a:cubicBezTo>
                <a:cubicBezTo>
                  <a:pt x="72963" y="364815"/>
                  <a:pt x="72117" y="366975"/>
                  <a:pt x="72117" y="369604"/>
                </a:cubicBezTo>
                <a:lnTo>
                  <a:pt x="72117" y="387634"/>
                </a:lnTo>
                <a:cubicBezTo>
                  <a:pt x="72117" y="390263"/>
                  <a:pt x="72963" y="392423"/>
                  <a:pt x="74653" y="394113"/>
                </a:cubicBezTo>
                <a:cubicBezTo>
                  <a:pt x="76344" y="395803"/>
                  <a:pt x="78503" y="396648"/>
                  <a:pt x="81132" y="396648"/>
                </a:cubicBezTo>
                <a:lnTo>
                  <a:pt x="99162" y="396648"/>
                </a:lnTo>
                <a:cubicBezTo>
                  <a:pt x="101791" y="396648"/>
                  <a:pt x="103950" y="395803"/>
                  <a:pt x="105641" y="394113"/>
                </a:cubicBezTo>
                <a:cubicBezTo>
                  <a:pt x="107331" y="392423"/>
                  <a:pt x="108176" y="390263"/>
                  <a:pt x="108176" y="387634"/>
                </a:cubicBezTo>
                <a:lnTo>
                  <a:pt x="108176" y="369604"/>
                </a:lnTo>
                <a:cubicBezTo>
                  <a:pt x="108176" y="366975"/>
                  <a:pt x="107331" y="364815"/>
                  <a:pt x="105641" y="363125"/>
                </a:cubicBezTo>
                <a:cubicBezTo>
                  <a:pt x="103950" y="361435"/>
                  <a:pt x="101791" y="360589"/>
                  <a:pt x="99162" y="360589"/>
                </a:cubicBezTo>
                <a:lnTo>
                  <a:pt x="81132" y="360589"/>
                </a:lnTo>
                <a:close/>
                <a:moveTo>
                  <a:pt x="297485" y="360589"/>
                </a:moveTo>
                <a:cubicBezTo>
                  <a:pt x="294856" y="360589"/>
                  <a:pt x="292696" y="361435"/>
                  <a:pt x="291006" y="363125"/>
                </a:cubicBezTo>
                <a:cubicBezTo>
                  <a:pt x="289317" y="364815"/>
                  <a:pt x="288471" y="366975"/>
                  <a:pt x="288471" y="369604"/>
                </a:cubicBezTo>
                <a:lnTo>
                  <a:pt x="288471" y="387634"/>
                </a:lnTo>
                <a:cubicBezTo>
                  <a:pt x="288471" y="390263"/>
                  <a:pt x="289317" y="392423"/>
                  <a:pt x="291006" y="394113"/>
                </a:cubicBezTo>
                <a:cubicBezTo>
                  <a:pt x="292696" y="395803"/>
                  <a:pt x="294856" y="396648"/>
                  <a:pt x="297485" y="396648"/>
                </a:cubicBezTo>
                <a:lnTo>
                  <a:pt x="315516" y="396648"/>
                </a:lnTo>
                <a:cubicBezTo>
                  <a:pt x="318145" y="396648"/>
                  <a:pt x="320305" y="395803"/>
                  <a:pt x="321995" y="394113"/>
                </a:cubicBezTo>
                <a:cubicBezTo>
                  <a:pt x="323685" y="392423"/>
                  <a:pt x="324530" y="390263"/>
                  <a:pt x="324530" y="387634"/>
                </a:cubicBezTo>
                <a:lnTo>
                  <a:pt x="324530" y="369604"/>
                </a:lnTo>
                <a:cubicBezTo>
                  <a:pt x="324530" y="366975"/>
                  <a:pt x="323685" y="364815"/>
                  <a:pt x="321995" y="363125"/>
                </a:cubicBezTo>
                <a:cubicBezTo>
                  <a:pt x="320305" y="361435"/>
                  <a:pt x="318145" y="360589"/>
                  <a:pt x="315516" y="360589"/>
                </a:cubicBezTo>
                <a:lnTo>
                  <a:pt x="297485" y="360589"/>
                </a:lnTo>
                <a:close/>
                <a:moveTo>
                  <a:pt x="153250" y="396648"/>
                </a:moveTo>
                <a:cubicBezTo>
                  <a:pt x="150621" y="396648"/>
                  <a:pt x="148461" y="397493"/>
                  <a:pt x="146771" y="399184"/>
                </a:cubicBezTo>
                <a:cubicBezTo>
                  <a:pt x="145080" y="400874"/>
                  <a:pt x="144236" y="403034"/>
                  <a:pt x="144236" y="405663"/>
                </a:cubicBezTo>
                <a:lnTo>
                  <a:pt x="144236" y="459751"/>
                </a:lnTo>
                <a:cubicBezTo>
                  <a:pt x="144236" y="462381"/>
                  <a:pt x="145080" y="464540"/>
                  <a:pt x="146771" y="466231"/>
                </a:cubicBezTo>
                <a:cubicBezTo>
                  <a:pt x="148461" y="467921"/>
                  <a:pt x="150621" y="468766"/>
                  <a:pt x="153250" y="468766"/>
                </a:cubicBezTo>
                <a:lnTo>
                  <a:pt x="243397" y="468766"/>
                </a:lnTo>
                <a:cubicBezTo>
                  <a:pt x="246027" y="468766"/>
                  <a:pt x="248186" y="467921"/>
                  <a:pt x="249877" y="466231"/>
                </a:cubicBezTo>
                <a:cubicBezTo>
                  <a:pt x="251567" y="464540"/>
                  <a:pt x="252412" y="462381"/>
                  <a:pt x="252412" y="459751"/>
                </a:cubicBezTo>
                <a:lnTo>
                  <a:pt x="252412" y="405663"/>
                </a:lnTo>
                <a:cubicBezTo>
                  <a:pt x="252412" y="403034"/>
                  <a:pt x="251567" y="400874"/>
                  <a:pt x="249877" y="399184"/>
                </a:cubicBezTo>
                <a:cubicBezTo>
                  <a:pt x="248186" y="397493"/>
                  <a:pt x="246027" y="396648"/>
                  <a:pt x="243397" y="396648"/>
                </a:cubicBezTo>
                <a:lnTo>
                  <a:pt x="153250" y="396648"/>
                </a:lnTo>
                <a:close/>
              </a:path>
            </a:pathLst>
          </a:custGeom>
          <a:solidFill>
            <a:srgbClr val="06657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Calibri"/>
              <a:buNone/>
              <a:tabLst/>
              <a:defRPr/>
            </a:pPr>
            <a:endParaRPr kumimoji="0" sz="13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99" name="Google Shape;691;p21">
            <a:extLst>
              <a:ext uri="{FF2B5EF4-FFF2-40B4-BE49-F238E27FC236}">
                <a16:creationId xmlns:a16="http://schemas.microsoft.com/office/drawing/2014/main" id="{0583C912-FF3C-41AD-80B1-E24B96942E43}"/>
              </a:ext>
            </a:extLst>
          </p:cNvPr>
          <p:cNvSpPr/>
          <p:nvPr/>
        </p:nvSpPr>
        <p:spPr>
          <a:xfrm>
            <a:off x="8362971" y="3952819"/>
            <a:ext cx="95875" cy="268449"/>
          </a:xfrm>
          <a:custGeom>
            <a:avLst/>
            <a:gdLst/>
            <a:ahLst/>
            <a:cxnLst/>
            <a:rect l="l" t="t" r="r" b="b"/>
            <a:pathLst>
              <a:path w="180295" h="504825" extrusionOk="0">
                <a:moveTo>
                  <a:pt x="90147" y="0"/>
                </a:moveTo>
                <a:cubicBezTo>
                  <a:pt x="106111" y="0"/>
                  <a:pt x="121135" y="7371"/>
                  <a:pt x="135221" y="22114"/>
                </a:cubicBezTo>
                <a:cubicBezTo>
                  <a:pt x="149306" y="36857"/>
                  <a:pt x="160340" y="55638"/>
                  <a:pt x="168322" y="78456"/>
                </a:cubicBezTo>
                <a:cubicBezTo>
                  <a:pt x="176304" y="101275"/>
                  <a:pt x="180295" y="124704"/>
                  <a:pt x="180295" y="148743"/>
                </a:cubicBezTo>
                <a:cubicBezTo>
                  <a:pt x="180295" y="175975"/>
                  <a:pt x="174942" y="198841"/>
                  <a:pt x="164237" y="217340"/>
                </a:cubicBezTo>
                <a:cubicBezTo>
                  <a:pt x="153532" y="235839"/>
                  <a:pt x="139259" y="248562"/>
                  <a:pt x="121417" y="255511"/>
                </a:cubicBezTo>
                <a:lnTo>
                  <a:pt x="134094" y="486796"/>
                </a:lnTo>
                <a:cubicBezTo>
                  <a:pt x="134469" y="491679"/>
                  <a:pt x="132967" y="495904"/>
                  <a:pt x="129587" y="499473"/>
                </a:cubicBezTo>
                <a:cubicBezTo>
                  <a:pt x="126206" y="503041"/>
                  <a:pt x="122075" y="504825"/>
                  <a:pt x="117191" y="504825"/>
                </a:cubicBezTo>
                <a:lnTo>
                  <a:pt x="63103" y="504825"/>
                </a:lnTo>
                <a:cubicBezTo>
                  <a:pt x="58220" y="504825"/>
                  <a:pt x="54089" y="503041"/>
                  <a:pt x="50708" y="499473"/>
                </a:cubicBezTo>
                <a:cubicBezTo>
                  <a:pt x="47328" y="495904"/>
                  <a:pt x="45825" y="491679"/>
                  <a:pt x="46200" y="486796"/>
                </a:cubicBezTo>
                <a:lnTo>
                  <a:pt x="58877" y="255511"/>
                </a:lnTo>
                <a:cubicBezTo>
                  <a:pt x="41036" y="248562"/>
                  <a:pt x="26762" y="235839"/>
                  <a:pt x="16057" y="217340"/>
                </a:cubicBezTo>
                <a:cubicBezTo>
                  <a:pt x="5352" y="198841"/>
                  <a:pt x="0" y="175975"/>
                  <a:pt x="0" y="148743"/>
                </a:cubicBezTo>
                <a:cubicBezTo>
                  <a:pt x="0" y="124704"/>
                  <a:pt x="3990" y="101275"/>
                  <a:pt x="11973" y="78456"/>
                </a:cubicBezTo>
                <a:cubicBezTo>
                  <a:pt x="19955" y="55638"/>
                  <a:pt x="30988" y="36857"/>
                  <a:pt x="45074" y="22114"/>
                </a:cubicBezTo>
                <a:cubicBezTo>
                  <a:pt x="59159" y="7371"/>
                  <a:pt x="74184" y="0"/>
                  <a:pt x="90147" y="0"/>
                </a:cubicBezTo>
                <a:close/>
              </a:path>
            </a:pathLst>
          </a:custGeom>
          <a:solidFill>
            <a:srgbClr val="06657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Calibri"/>
              <a:buNone/>
              <a:tabLst/>
              <a:defRPr/>
            </a:pPr>
            <a:endParaRPr kumimoji="0" sz="13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0" name="Google Shape;692;p21">
            <a:extLst>
              <a:ext uri="{FF2B5EF4-FFF2-40B4-BE49-F238E27FC236}">
                <a16:creationId xmlns:a16="http://schemas.microsoft.com/office/drawing/2014/main" id="{507BBA27-B432-4643-9120-01F1825574AD}"/>
              </a:ext>
            </a:extLst>
          </p:cNvPr>
          <p:cNvSpPr/>
          <p:nvPr/>
        </p:nvSpPr>
        <p:spPr>
          <a:xfrm>
            <a:off x="8940931" y="3952819"/>
            <a:ext cx="325974" cy="268449"/>
          </a:xfrm>
          <a:custGeom>
            <a:avLst/>
            <a:gdLst/>
            <a:ahLst/>
            <a:cxnLst/>
            <a:rect l="l" t="t" r="r" b="b"/>
            <a:pathLst>
              <a:path w="613002" h="504825" extrusionOk="0">
                <a:moveTo>
                  <a:pt x="306501" y="0"/>
                </a:moveTo>
                <a:cubicBezTo>
                  <a:pt x="311572" y="0"/>
                  <a:pt x="316267" y="939"/>
                  <a:pt x="320586" y="2817"/>
                </a:cubicBezTo>
                <a:lnTo>
                  <a:pt x="446793" y="56906"/>
                </a:lnTo>
                <a:cubicBezTo>
                  <a:pt x="453366" y="59910"/>
                  <a:pt x="458671" y="64418"/>
                  <a:pt x="462709" y="70428"/>
                </a:cubicBezTo>
                <a:cubicBezTo>
                  <a:pt x="466747" y="76438"/>
                  <a:pt x="468766" y="83011"/>
                  <a:pt x="468766" y="90147"/>
                </a:cubicBezTo>
                <a:lnTo>
                  <a:pt x="468766" y="202832"/>
                </a:lnTo>
                <a:lnTo>
                  <a:pt x="591028" y="255230"/>
                </a:lnTo>
                <a:cubicBezTo>
                  <a:pt x="597789" y="258235"/>
                  <a:pt x="603142" y="262742"/>
                  <a:pt x="607086" y="268752"/>
                </a:cubicBezTo>
                <a:cubicBezTo>
                  <a:pt x="611030" y="274762"/>
                  <a:pt x="613002" y="281335"/>
                  <a:pt x="613002" y="288471"/>
                </a:cubicBezTo>
                <a:lnTo>
                  <a:pt x="613002" y="405663"/>
                </a:lnTo>
                <a:cubicBezTo>
                  <a:pt x="613002" y="412424"/>
                  <a:pt x="611218" y="418716"/>
                  <a:pt x="607649" y="424538"/>
                </a:cubicBezTo>
                <a:cubicBezTo>
                  <a:pt x="604081" y="430360"/>
                  <a:pt x="599198" y="434773"/>
                  <a:pt x="593000" y="437778"/>
                </a:cubicBezTo>
                <a:lnTo>
                  <a:pt x="466794" y="500881"/>
                </a:lnTo>
                <a:cubicBezTo>
                  <a:pt x="462099" y="503510"/>
                  <a:pt x="456747" y="504825"/>
                  <a:pt x="450736" y="504825"/>
                </a:cubicBezTo>
                <a:cubicBezTo>
                  <a:pt x="444727" y="504825"/>
                  <a:pt x="439374" y="503510"/>
                  <a:pt x="434679" y="500881"/>
                </a:cubicBezTo>
                <a:lnTo>
                  <a:pt x="308473" y="437778"/>
                </a:lnTo>
                <a:cubicBezTo>
                  <a:pt x="307534" y="437402"/>
                  <a:pt x="306877" y="437027"/>
                  <a:pt x="306501" y="436651"/>
                </a:cubicBezTo>
                <a:cubicBezTo>
                  <a:pt x="306126" y="437027"/>
                  <a:pt x="305468" y="437402"/>
                  <a:pt x="304529" y="437778"/>
                </a:cubicBezTo>
                <a:lnTo>
                  <a:pt x="178323" y="500881"/>
                </a:lnTo>
                <a:cubicBezTo>
                  <a:pt x="173628" y="503510"/>
                  <a:pt x="168275" y="504825"/>
                  <a:pt x="162265" y="504825"/>
                </a:cubicBezTo>
                <a:cubicBezTo>
                  <a:pt x="156256" y="504825"/>
                  <a:pt x="150903" y="503510"/>
                  <a:pt x="146207" y="500881"/>
                </a:cubicBezTo>
                <a:lnTo>
                  <a:pt x="20001" y="437778"/>
                </a:lnTo>
                <a:cubicBezTo>
                  <a:pt x="13804" y="434773"/>
                  <a:pt x="8921" y="430360"/>
                  <a:pt x="5353" y="424538"/>
                </a:cubicBezTo>
                <a:cubicBezTo>
                  <a:pt x="1784" y="418716"/>
                  <a:pt x="0" y="412424"/>
                  <a:pt x="0" y="405663"/>
                </a:cubicBezTo>
                <a:lnTo>
                  <a:pt x="0" y="288471"/>
                </a:lnTo>
                <a:cubicBezTo>
                  <a:pt x="0" y="281335"/>
                  <a:pt x="2019" y="274762"/>
                  <a:pt x="6057" y="268752"/>
                </a:cubicBezTo>
                <a:cubicBezTo>
                  <a:pt x="10095" y="262742"/>
                  <a:pt x="15400" y="258235"/>
                  <a:pt x="21973" y="255230"/>
                </a:cubicBezTo>
                <a:lnTo>
                  <a:pt x="144235" y="202832"/>
                </a:lnTo>
                <a:lnTo>
                  <a:pt x="144235" y="90147"/>
                </a:lnTo>
                <a:cubicBezTo>
                  <a:pt x="144235" y="83011"/>
                  <a:pt x="146255" y="76438"/>
                  <a:pt x="150293" y="70428"/>
                </a:cubicBezTo>
                <a:cubicBezTo>
                  <a:pt x="154330" y="64418"/>
                  <a:pt x="159636" y="59910"/>
                  <a:pt x="166209" y="56906"/>
                </a:cubicBezTo>
                <a:lnTo>
                  <a:pt x="292415" y="2817"/>
                </a:lnTo>
                <a:cubicBezTo>
                  <a:pt x="296735" y="939"/>
                  <a:pt x="301430" y="0"/>
                  <a:pt x="306501" y="0"/>
                </a:cubicBezTo>
                <a:close/>
                <a:moveTo>
                  <a:pt x="306501" y="36059"/>
                </a:moveTo>
                <a:lnTo>
                  <a:pt x="182267" y="89302"/>
                </a:lnTo>
                <a:lnTo>
                  <a:pt x="306501" y="142546"/>
                </a:lnTo>
                <a:lnTo>
                  <a:pt x="430735" y="89302"/>
                </a:lnTo>
                <a:lnTo>
                  <a:pt x="306501" y="36059"/>
                </a:lnTo>
                <a:close/>
                <a:moveTo>
                  <a:pt x="432707" y="127897"/>
                </a:moveTo>
                <a:lnTo>
                  <a:pt x="324530" y="174097"/>
                </a:lnTo>
                <a:lnTo>
                  <a:pt x="324530" y="249314"/>
                </a:lnTo>
                <a:lnTo>
                  <a:pt x="432707" y="202832"/>
                </a:lnTo>
                <a:lnTo>
                  <a:pt x="432707" y="127897"/>
                </a:lnTo>
                <a:close/>
                <a:moveTo>
                  <a:pt x="450736" y="234383"/>
                </a:moveTo>
                <a:lnTo>
                  <a:pt x="336925" y="283119"/>
                </a:lnTo>
                <a:lnTo>
                  <a:pt x="450736" y="331855"/>
                </a:lnTo>
                <a:lnTo>
                  <a:pt x="564548" y="283119"/>
                </a:lnTo>
                <a:lnTo>
                  <a:pt x="450736" y="234383"/>
                </a:lnTo>
                <a:close/>
                <a:moveTo>
                  <a:pt x="576943" y="317206"/>
                </a:moveTo>
                <a:lnTo>
                  <a:pt x="468766" y="363407"/>
                </a:lnTo>
                <a:lnTo>
                  <a:pt x="468766" y="459751"/>
                </a:lnTo>
                <a:lnTo>
                  <a:pt x="576943" y="405663"/>
                </a:lnTo>
                <a:lnTo>
                  <a:pt x="576943" y="317206"/>
                </a:lnTo>
                <a:close/>
                <a:moveTo>
                  <a:pt x="162265" y="234383"/>
                </a:moveTo>
                <a:lnTo>
                  <a:pt x="48454" y="283119"/>
                </a:lnTo>
                <a:lnTo>
                  <a:pt x="162265" y="331855"/>
                </a:lnTo>
                <a:lnTo>
                  <a:pt x="276076" y="283119"/>
                </a:lnTo>
                <a:lnTo>
                  <a:pt x="162265" y="234383"/>
                </a:lnTo>
                <a:close/>
                <a:moveTo>
                  <a:pt x="288471" y="317206"/>
                </a:moveTo>
                <a:lnTo>
                  <a:pt x="180295" y="363407"/>
                </a:lnTo>
                <a:lnTo>
                  <a:pt x="180295" y="459751"/>
                </a:lnTo>
                <a:lnTo>
                  <a:pt x="288471" y="405663"/>
                </a:lnTo>
                <a:lnTo>
                  <a:pt x="288471" y="317206"/>
                </a:lnTo>
                <a:close/>
              </a:path>
            </a:pathLst>
          </a:custGeom>
          <a:solidFill>
            <a:srgbClr val="06657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Calibri"/>
              <a:buNone/>
              <a:tabLst/>
              <a:defRPr/>
            </a:pPr>
            <a:endParaRPr kumimoji="0" sz="13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1" name="Google Shape;693;p21">
            <a:extLst>
              <a:ext uri="{FF2B5EF4-FFF2-40B4-BE49-F238E27FC236}">
                <a16:creationId xmlns:a16="http://schemas.microsoft.com/office/drawing/2014/main" id="{C39CD52B-FF5B-43AF-B01C-FC58563BBD41}"/>
              </a:ext>
            </a:extLst>
          </p:cNvPr>
          <p:cNvSpPr/>
          <p:nvPr/>
        </p:nvSpPr>
        <p:spPr>
          <a:xfrm>
            <a:off x="6023449" y="3955515"/>
            <a:ext cx="230099" cy="263056"/>
          </a:xfrm>
          <a:custGeom>
            <a:avLst/>
            <a:gdLst/>
            <a:ahLst/>
            <a:cxnLst/>
            <a:rect l="l" t="t" r="r" b="b"/>
            <a:pathLst>
              <a:path w="432707" h="494683" extrusionOk="0">
                <a:moveTo>
                  <a:pt x="198606" y="0"/>
                </a:moveTo>
                <a:cubicBezTo>
                  <a:pt x="222833" y="29110"/>
                  <a:pt x="240299" y="47233"/>
                  <a:pt x="251004" y="54370"/>
                </a:cubicBezTo>
                <a:cubicBezTo>
                  <a:pt x="259267" y="59816"/>
                  <a:pt x="271475" y="66202"/>
                  <a:pt x="287626" y="73526"/>
                </a:cubicBezTo>
                <a:cubicBezTo>
                  <a:pt x="303777" y="80851"/>
                  <a:pt x="315891" y="87048"/>
                  <a:pt x="323967" y="92119"/>
                </a:cubicBezTo>
                <a:cubicBezTo>
                  <a:pt x="327911" y="94561"/>
                  <a:pt x="331573" y="96908"/>
                  <a:pt x="334954" y="99162"/>
                </a:cubicBezTo>
                <a:cubicBezTo>
                  <a:pt x="338334" y="101416"/>
                  <a:pt x="344015" y="105782"/>
                  <a:pt x="351997" y="112261"/>
                </a:cubicBezTo>
                <a:cubicBezTo>
                  <a:pt x="359979" y="118741"/>
                  <a:pt x="367116" y="125361"/>
                  <a:pt x="373407" y="132122"/>
                </a:cubicBezTo>
                <a:cubicBezTo>
                  <a:pt x="379699" y="138883"/>
                  <a:pt x="386741" y="147804"/>
                  <a:pt x="394535" y="158884"/>
                </a:cubicBezTo>
                <a:cubicBezTo>
                  <a:pt x="402329" y="169965"/>
                  <a:pt x="408809" y="181421"/>
                  <a:pt x="413973" y="193253"/>
                </a:cubicBezTo>
                <a:cubicBezTo>
                  <a:pt x="419138" y="205085"/>
                  <a:pt x="423552" y="219030"/>
                  <a:pt x="427214" y="235087"/>
                </a:cubicBezTo>
                <a:cubicBezTo>
                  <a:pt x="430876" y="251145"/>
                  <a:pt x="432707" y="267813"/>
                  <a:pt x="432707" y="285091"/>
                </a:cubicBezTo>
                <a:cubicBezTo>
                  <a:pt x="432707" y="315891"/>
                  <a:pt x="426885" y="344485"/>
                  <a:pt x="415241" y="370872"/>
                </a:cubicBezTo>
                <a:cubicBezTo>
                  <a:pt x="403597" y="397258"/>
                  <a:pt x="388009" y="419420"/>
                  <a:pt x="368477" y="437355"/>
                </a:cubicBezTo>
                <a:cubicBezTo>
                  <a:pt x="348945" y="455291"/>
                  <a:pt x="326174" y="469329"/>
                  <a:pt x="300163" y="479471"/>
                </a:cubicBezTo>
                <a:cubicBezTo>
                  <a:pt x="274151" y="489613"/>
                  <a:pt x="246872" y="494683"/>
                  <a:pt x="218325" y="494683"/>
                </a:cubicBezTo>
                <a:cubicBezTo>
                  <a:pt x="189779" y="494683"/>
                  <a:pt x="162265" y="489284"/>
                  <a:pt x="135784" y="478485"/>
                </a:cubicBezTo>
                <a:cubicBezTo>
                  <a:pt x="109304" y="467686"/>
                  <a:pt x="86062" y="452943"/>
                  <a:pt x="66061" y="434256"/>
                </a:cubicBezTo>
                <a:cubicBezTo>
                  <a:pt x="46060" y="415570"/>
                  <a:pt x="30049" y="392892"/>
                  <a:pt x="18030" y="366223"/>
                </a:cubicBezTo>
                <a:cubicBezTo>
                  <a:pt x="6010" y="339555"/>
                  <a:pt x="0" y="311196"/>
                  <a:pt x="0" y="281147"/>
                </a:cubicBezTo>
                <a:cubicBezTo>
                  <a:pt x="0" y="264432"/>
                  <a:pt x="1831" y="248234"/>
                  <a:pt x="5493" y="232552"/>
                </a:cubicBezTo>
                <a:cubicBezTo>
                  <a:pt x="9156" y="216870"/>
                  <a:pt x="13757" y="203207"/>
                  <a:pt x="19297" y="191563"/>
                </a:cubicBezTo>
                <a:cubicBezTo>
                  <a:pt x="24837" y="179919"/>
                  <a:pt x="31458" y="168791"/>
                  <a:pt x="39158" y="158180"/>
                </a:cubicBezTo>
                <a:cubicBezTo>
                  <a:pt x="46858" y="147569"/>
                  <a:pt x="54229" y="138742"/>
                  <a:pt x="61272" y="131699"/>
                </a:cubicBezTo>
                <a:cubicBezTo>
                  <a:pt x="68315" y="124657"/>
                  <a:pt x="75686" y="118130"/>
                  <a:pt x="83386" y="112121"/>
                </a:cubicBezTo>
                <a:cubicBezTo>
                  <a:pt x="91086" y="106111"/>
                  <a:pt x="97143" y="101744"/>
                  <a:pt x="101557" y="99021"/>
                </a:cubicBezTo>
                <a:cubicBezTo>
                  <a:pt x="105970" y="96298"/>
                  <a:pt x="109961" y="93997"/>
                  <a:pt x="113529" y="92119"/>
                </a:cubicBezTo>
                <a:cubicBezTo>
                  <a:pt x="116158" y="90617"/>
                  <a:pt x="120948" y="88128"/>
                  <a:pt x="127896" y="84654"/>
                </a:cubicBezTo>
                <a:cubicBezTo>
                  <a:pt x="134845" y="81179"/>
                  <a:pt x="139963" y="78503"/>
                  <a:pt x="143250" y="76625"/>
                </a:cubicBezTo>
                <a:cubicBezTo>
                  <a:pt x="146536" y="74747"/>
                  <a:pt x="151044" y="71930"/>
                  <a:pt x="156772" y="68174"/>
                </a:cubicBezTo>
                <a:cubicBezTo>
                  <a:pt x="162500" y="64418"/>
                  <a:pt x="168181" y="60286"/>
                  <a:pt x="173815" y="55779"/>
                </a:cubicBezTo>
                <a:cubicBezTo>
                  <a:pt x="180576" y="50520"/>
                  <a:pt x="186023" y="43712"/>
                  <a:pt x="190154" y="35354"/>
                </a:cubicBezTo>
                <a:cubicBezTo>
                  <a:pt x="194286" y="26997"/>
                  <a:pt x="197103" y="15212"/>
                  <a:pt x="198606" y="0"/>
                </a:cubicBezTo>
                <a:close/>
                <a:moveTo>
                  <a:pt x="172970" y="283119"/>
                </a:moveTo>
                <a:cubicBezTo>
                  <a:pt x="151373" y="283307"/>
                  <a:pt x="132873" y="290678"/>
                  <a:pt x="117473" y="305233"/>
                </a:cubicBezTo>
                <a:cubicBezTo>
                  <a:pt x="102073" y="319788"/>
                  <a:pt x="94185" y="336550"/>
                  <a:pt x="93809" y="355518"/>
                </a:cubicBezTo>
                <a:cubicBezTo>
                  <a:pt x="93434" y="376553"/>
                  <a:pt x="100383" y="391953"/>
                  <a:pt x="114656" y="401719"/>
                </a:cubicBezTo>
                <a:cubicBezTo>
                  <a:pt x="120103" y="405475"/>
                  <a:pt x="125971" y="408151"/>
                  <a:pt x="132263" y="409748"/>
                </a:cubicBezTo>
                <a:cubicBezTo>
                  <a:pt x="138555" y="411344"/>
                  <a:pt x="148273" y="412142"/>
                  <a:pt x="161420" y="412142"/>
                </a:cubicBezTo>
                <a:cubicBezTo>
                  <a:pt x="172125" y="412142"/>
                  <a:pt x="184520" y="409090"/>
                  <a:pt x="198606" y="402987"/>
                </a:cubicBezTo>
                <a:cubicBezTo>
                  <a:pt x="212691" y="396883"/>
                  <a:pt x="225274" y="390216"/>
                  <a:pt x="236355" y="382985"/>
                </a:cubicBezTo>
                <a:cubicBezTo>
                  <a:pt x="247435" y="375754"/>
                  <a:pt x="258704" y="369134"/>
                  <a:pt x="270160" y="363124"/>
                </a:cubicBezTo>
                <a:cubicBezTo>
                  <a:pt x="281617" y="357115"/>
                  <a:pt x="290349" y="354204"/>
                  <a:pt x="296359" y="354392"/>
                </a:cubicBezTo>
                <a:cubicBezTo>
                  <a:pt x="301242" y="354579"/>
                  <a:pt x="307346" y="357537"/>
                  <a:pt x="314671" y="363265"/>
                </a:cubicBezTo>
                <a:cubicBezTo>
                  <a:pt x="321995" y="368993"/>
                  <a:pt x="328709" y="375285"/>
                  <a:pt x="334813" y="382140"/>
                </a:cubicBezTo>
                <a:cubicBezTo>
                  <a:pt x="340917" y="388995"/>
                  <a:pt x="347302" y="395333"/>
                  <a:pt x="353969" y="401155"/>
                </a:cubicBezTo>
                <a:cubicBezTo>
                  <a:pt x="360636" y="406977"/>
                  <a:pt x="365848" y="409982"/>
                  <a:pt x="369604" y="410170"/>
                </a:cubicBezTo>
                <a:cubicBezTo>
                  <a:pt x="376177" y="410734"/>
                  <a:pt x="381671" y="409419"/>
                  <a:pt x="386084" y="406226"/>
                </a:cubicBezTo>
                <a:cubicBezTo>
                  <a:pt x="390497" y="403034"/>
                  <a:pt x="395709" y="397118"/>
                  <a:pt x="401719" y="388478"/>
                </a:cubicBezTo>
                <a:cubicBezTo>
                  <a:pt x="406978" y="380778"/>
                  <a:pt x="410969" y="371294"/>
                  <a:pt x="413692" y="360026"/>
                </a:cubicBezTo>
                <a:cubicBezTo>
                  <a:pt x="416415" y="348757"/>
                  <a:pt x="417777" y="338804"/>
                  <a:pt x="417777" y="330164"/>
                </a:cubicBezTo>
                <a:cubicBezTo>
                  <a:pt x="417777" y="326033"/>
                  <a:pt x="417307" y="321854"/>
                  <a:pt x="416368" y="317628"/>
                </a:cubicBezTo>
                <a:cubicBezTo>
                  <a:pt x="415429" y="313403"/>
                  <a:pt x="413880" y="309177"/>
                  <a:pt x="411720" y="304951"/>
                </a:cubicBezTo>
                <a:cubicBezTo>
                  <a:pt x="409560" y="300726"/>
                  <a:pt x="406367" y="297298"/>
                  <a:pt x="402141" y="294669"/>
                </a:cubicBezTo>
                <a:cubicBezTo>
                  <a:pt x="397916" y="292040"/>
                  <a:pt x="392986" y="290725"/>
                  <a:pt x="387352" y="290725"/>
                </a:cubicBezTo>
                <a:cubicBezTo>
                  <a:pt x="381154" y="290725"/>
                  <a:pt x="372045" y="294622"/>
                  <a:pt x="360026" y="302416"/>
                </a:cubicBezTo>
                <a:cubicBezTo>
                  <a:pt x="348006" y="310210"/>
                  <a:pt x="335893" y="318051"/>
                  <a:pt x="323685" y="325939"/>
                </a:cubicBezTo>
                <a:cubicBezTo>
                  <a:pt x="311478" y="333827"/>
                  <a:pt x="301994" y="337771"/>
                  <a:pt x="295233" y="337771"/>
                </a:cubicBezTo>
                <a:cubicBezTo>
                  <a:pt x="290162" y="337958"/>
                  <a:pt x="284199" y="336174"/>
                  <a:pt x="277344" y="332418"/>
                </a:cubicBezTo>
                <a:cubicBezTo>
                  <a:pt x="270489" y="328662"/>
                  <a:pt x="263352" y="324061"/>
                  <a:pt x="255934" y="318614"/>
                </a:cubicBezTo>
                <a:cubicBezTo>
                  <a:pt x="248515" y="313168"/>
                  <a:pt x="240675" y="307721"/>
                  <a:pt x="232411" y="302275"/>
                </a:cubicBezTo>
                <a:cubicBezTo>
                  <a:pt x="224147" y="296829"/>
                  <a:pt x="214757" y="292227"/>
                  <a:pt x="204240" y="288471"/>
                </a:cubicBezTo>
                <a:cubicBezTo>
                  <a:pt x="193723" y="284715"/>
                  <a:pt x="183299" y="282931"/>
                  <a:pt x="172970" y="283119"/>
                </a:cubicBezTo>
                <a:close/>
                <a:moveTo>
                  <a:pt x="285373" y="387915"/>
                </a:moveTo>
                <a:cubicBezTo>
                  <a:pt x="276546" y="387915"/>
                  <a:pt x="269878" y="388854"/>
                  <a:pt x="265371" y="390732"/>
                </a:cubicBezTo>
                <a:cubicBezTo>
                  <a:pt x="259925" y="392986"/>
                  <a:pt x="252600" y="398244"/>
                  <a:pt x="243398" y="406508"/>
                </a:cubicBezTo>
                <a:cubicBezTo>
                  <a:pt x="238515" y="411015"/>
                  <a:pt x="237388" y="415147"/>
                  <a:pt x="240017" y="418903"/>
                </a:cubicBezTo>
                <a:cubicBezTo>
                  <a:pt x="241708" y="420406"/>
                  <a:pt x="243351" y="420828"/>
                  <a:pt x="244947" y="420171"/>
                </a:cubicBezTo>
                <a:cubicBezTo>
                  <a:pt x="246543" y="419514"/>
                  <a:pt x="249502" y="417307"/>
                  <a:pt x="253821" y="413551"/>
                </a:cubicBezTo>
                <a:cubicBezTo>
                  <a:pt x="254384" y="413175"/>
                  <a:pt x="255370" y="412377"/>
                  <a:pt x="256779" y="411156"/>
                </a:cubicBezTo>
                <a:cubicBezTo>
                  <a:pt x="258187" y="409935"/>
                  <a:pt x="259173" y="409137"/>
                  <a:pt x="259737" y="408762"/>
                </a:cubicBezTo>
                <a:cubicBezTo>
                  <a:pt x="260300" y="408386"/>
                  <a:pt x="261240" y="407729"/>
                  <a:pt x="262554" y="406790"/>
                </a:cubicBezTo>
                <a:cubicBezTo>
                  <a:pt x="263869" y="405851"/>
                  <a:pt x="264949" y="405193"/>
                  <a:pt x="265794" y="404818"/>
                </a:cubicBezTo>
                <a:cubicBezTo>
                  <a:pt x="266639" y="404442"/>
                  <a:pt x="267813" y="403973"/>
                  <a:pt x="269315" y="403409"/>
                </a:cubicBezTo>
                <a:cubicBezTo>
                  <a:pt x="270818" y="402846"/>
                  <a:pt x="272226" y="402423"/>
                  <a:pt x="273541" y="402141"/>
                </a:cubicBezTo>
                <a:cubicBezTo>
                  <a:pt x="274855" y="401860"/>
                  <a:pt x="276405" y="401625"/>
                  <a:pt x="278189" y="401437"/>
                </a:cubicBezTo>
                <a:cubicBezTo>
                  <a:pt x="279973" y="401249"/>
                  <a:pt x="281898" y="401155"/>
                  <a:pt x="283964" y="401155"/>
                </a:cubicBezTo>
                <a:cubicBezTo>
                  <a:pt x="289035" y="401155"/>
                  <a:pt x="293213" y="401860"/>
                  <a:pt x="296500" y="403268"/>
                </a:cubicBezTo>
                <a:cubicBezTo>
                  <a:pt x="299787" y="404677"/>
                  <a:pt x="301947" y="406038"/>
                  <a:pt x="302980" y="407353"/>
                </a:cubicBezTo>
                <a:cubicBezTo>
                  <a:pt x="304012" y="408668"/>
                  <a:pt x="305280" y="410734"/>
                  <a:pt x="306782" y="413551"/>
                </a:cubicBezTo>
                <a:cubicBezTo>
                  <a:pt x="308661" y="416743"/>
                  <a:pt x="309834" y="418622"/>
                  <a:pt x="310304" y="419185"/>
                </a:cubicBezTo>
                <a:cubicBezTo>
                  <a:pt x="310774" y="419748"/>
                  <a:pt x="311947" y="419654"/>
                  <a:pt x="313825" y="418903"/>
                </a:cubicBezTo>
                <a:cubicBezTo>
                  <a:pt x="318145" y="416650"/>
                  <a:pt x="319459" y="413457"/>
                  <a:pt x="317769" y="409325"/>
                </a:cubicBezTo>
                <a:cubicBezTo>
                  <a:pt x="314201" y="400498"/>
                  <a:pt x="310539" y="394770"/>
                  <a:pt x="306782" y="392141"/>
                </a:cubicBezTo>
                <a:cubicBezTo>
                  <a:pt x="302463" y="389324"/>
                  <a:pt x="295326" y="387915"/>
                  <a:pt x="285373" y="387915"/>
                </a:cubicBezTo>
                <a:close/>
                <a:moveTo>
                  <a:pt x="326361" y="438693"/>
                </a:moveTo>
                <a:cubicBezTo>
                  <a:pt x="325235" y="438459"/>
                  <a:pt x="323779" y="438998"/>
                  <a:pt x="321995" y="440313"/>
                </a:cubicBezTo>
                <a:cubicBezTo>
                  <a:pt x="316361" y="444445"/>
                  <a:pt x="308191" y="448107"/>
                  <a:pt x="297486" y="451300"/>
                </a:cubicBezTo>
                <a:cubicBezTo>
                  <a:pt x="286781" y="454493"/>
                  <a:pt x="274480" y="456089"/>
                  <a:pt x="260582" y="456089"/>
                </a:cubicBezTo>
                <a:cubicBezTo>
                  <a:pt x="236355" y="456089"/>
                  <a:pt x="218232" y="451488"/>
                  <a:pt x="206212" y="442285"/>
                </a:cubicBezTo>
                <a:cubicBezTo>
                  <a:pt x="205273" y="441534"/>
                  <a:pt x="204052" y="441158"/>
                  <a:pt x="202550" y="441158"/>
                </a:cubicBezTo>
                <a:cubicBezTo>
                  <a:pt x="200484" y="441158"/>
                  <a:pt x="198042" y="442285"/>
                  <a:pt x="195225" y="444539"/>
                </a:cubicBezTo>
                <a:cubicBezTo>
                  <a:pt x="193911" y="445666"/>
                  <a:pt x="193206" y="447168"/>
                  <a:pt x="193113" y="449046"/>
                </a:cubicBezTo>
                <a:cubicBezTo>
                  <a:pt x="193019" y="450924"/>
                  <a:pt x="193723" y="452802"/>
                  <a:pt x="195225" y="454680"/>
                </a:cubicBezTo>
                <a:cubicBezTo>
                  <a:pt x="201611" y="460690"/>
                  <a:pt x="209827" y="465010"/>
                  <a:pt x="219875" y="467639"/>
                </a:cubicBezTo>
                <a:cubicBezTo>
                  <a:pt x="229923" y="470268"/>
                  <a:pt x="239548" y="471442"/>
                  <a:pt x="248750" y="471160"/>
                </a:cubicBezTo>
                <a:cubicBezTo>
                  <a:pt x="257953" y="470879"/>
                  <a:pt x="267249" y="470456"/>
                  <a:pt x="276640" y="469893"/>
                </a:cubicBezTo>
                <a:cubicBezTo>
                  <a:pt x="284340" y="469142"/>
                  <a:pt x="292275" y="467217"/>
                  <a:pt x="300444" y="464118"/>
                </a:cubicBezTo>
                <a:cubicBezTo>
                  <a:pt x="308614" y="461019"/>
                  <a:pt x="314717" y="458202"/>
                  <a:pt x="318755" y="455666"/>
                </a:cubicBezTo>
                <a:cubicBezTo>
                  <a:pt x="322793" y="453131"/>
                  <a:pt x="325470" y="451206"/>
                  <a:pt x="326784" y="449891"/>
                </a:cubicBezTo>
                <a:cubicBezTo>
                  <a:pt x="329038" y="447638"/>
                  <a:pt x="329695" y="444914"/>
                  <a:pt x="328756" y="441722"/>
                </a:cubicBezTo>
                <a:cubicBezTo>
                  <a:pt x="328286" y="439938"/>
                  <a:pt x="327488" y="438928"/>
                  <a:pt x="326361" y="438693"/>
                </a:cubicBezTo>
                <a:close/>
              </a:path>
            </a:pathLst>
          </a:custGeom>
          <a:solidFill>
            <a:srgbClr val="06657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Calibri"/>
              <a:buNone/>
              <a:tabLst/>
              <a:defRPr/>
            </a:pPr>
            <a:endParaRPr kumimoji="0" sz="13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2" name="Google Shape;694;p21">
            <a:extLst>
              <a:ext uri="{FF2B5EF4-FFF2-40B4-BE49-F238E27FC236}">
                <a16:creationId xmlns:a16="http://schemas.microsoft.com/office/drawing/2014/main" id="{052EF174-00CF-4B50-9D6A-B0639CF430B0}"/>
              </a:ext>
            </a:extLst>
          </p:cNvPr>
          <p:cNvSpPr/>
          <p:nvPr/>
        </p:nvSpPr>
        <p:spPr>
          <a:xfrm>
            <a:off x="8571180" y="3971993"/>
            <a:ext cx="249274" cy="249274"/>
          </a:xfrm>
          <a:custGeom>
            <a:avLst/>
            <a:gdLst/>
            <a:ahLst/>
            <a:cxnLst/>
            <a:rect l="l" t="t" r="r" b="b"/>
            <a:pathLst>
              <a:path w="468766" h="468766" extrusionOk="0">
                <a:moveTo>
                  <a:pt x="234383" y="0"/>
                </a:moveTo>
                <a:cubicBezTo>
                  <a:pt x="238515" y="0"/>
                  <a:pt x="242647" y="751"/>
                  <a:pt x="246778" y="2254"/>
                </a:cubicBezTo>
                <a:lnTo>
                  <a:pt x="445103" y="74372"/>
                </a:lnTo>
                <a:cubicBezTo>
                  <a:pt x="452239" y="77001"/>
                  <a:pt x="457967" y="81414"/>
                  <a:pt x="462286" y="87612"/>
                </a:cubicBezTo>
                <a:cubicBezTo>
                  <a:pt x="466606" y="93810"/>
                  <a:pt x="468766" y="100665"/>
                  <a:pt x="468766" y="108177"/>
                </a:cubicBezTo>
                <a:lnTo>
                  <a:pt x="468766" y="324530"/>
                </a:lnTo>
                <a:cubicBezTo>
                  <a:pt x="468766" y="331104"/>
                  <a:pt x="467076" y="337207"/>
                  <a:pt x="463695" y="342841"/>
                </a:cubicBezTo>
                <a:cubicBezTo>
                  <a:pt x="460314" y="348476"/>
                  <a:pt x="455713" y="352889"/>
                  <a:pt x="449891" y="356082"/>
                </a:cubicBezTo>
                <a:lnTo>
                  <a:pt x="251567" y="464259"/>
                </a:lnTo>
                <a:cubicBezTo>
                  <a:pt x="246309" y="467264"/>
                  <a:pt x="240581" y="468766"/>
                  <a:pt x="234383" y="468766"/>
                </a:cubicBezTo>
                <a:cubicBezTo>
                  <a:pt x="228186" y="468766"/>
                  <a:pt x="222457" y="467264"/>
                  <a:pt x="217198" y="464259"/>
                </a:cubicBezTo>
                <a:lnTo>
                  <a:pt x="18875" y="356082"/>
                </a:lnTo>
                <a:cubicBezTo>
                  <a:pt x="13053" y="352889"/>
                  <a:pt x="8452" y="348476"/>
                  <a:pt x="5071" y="342841"/>
                </a:cubicBezTo>
                <a:cubicBezTo>
                  <a:pt x="1691" y="337207"/>
                  <a:pt x="0" y="331104"/>
                  <a:pt x="0" y="324530"/>
                </a:cubicBezTo>
                <a:lnTo>
                  <a:pt x="0" y="108177"/>
                </a:lnTo>
                <a:cubicBezTo>
                  <a:pt x="0" y="100665"/>
                  <a:pt x="2160" y="93810"/>
                  <a:pt x="6480" y="87612"/>
                </a:cubicBezTo>
                <a:cubicBezTo>
                  <a:pt x="10799" y="81414"/>
                  <a:pt x="16527" y="77001"/>
                  <a:pt x="23664" y="74372"/>
                </a:cubicBezTo>
                <a:lnTo>
                  <a:pt x="221988" y="2254"/>
                </a:lnTo>
                <a:cubicBezTo>
                  <a:pt x="226120" y="751"/>
                  <a:pt x="230251" y="0"/>
                  <a:pt x="234383" y="0"/>
                </a:cubicBezTo>
                <a:close/>
                <a:moveTo>
                  <a:pt x="234383" y="36059"/>
                </a:moveTo>
                <a:lnTo>
                  <a:pt x="37749" y="107613"/>
                </a:lnTo>
                <a:lnTo>
                  <a:pt x="234383" y="179168"/>
                </a:lnTo>
                <a:lnTo>
                  <a:pt x="431017" y="107613"/>
                </a:lnTo>
                <a:lnTo>
                  <a:pt x="234383" y="36059"/>
                </a:lnTo>
                <a:close/>
                <a:moveTo>
                  <a:pt x="432707" y="145363"/>
                </a:moveTo>
                <a:lnTo>
                  <a:pt x="252413" y="211001"/>
                </a:lnTo>
                <a:lnTo>
                  <a:pt x="252413" y="422847"/>
                </a:lnTo>
                <a:lnTo>
                  <a:pt x="432707" y="324530"/>
                </a:lnTo>
                <a:lnTo>
                  <a:pt x="432707" y="145363"/>
                </a:lnTo>
                <a:close/>
              </a:path>
            </a:pathLst>
          </a:custGeom>
          <a:solidFill>
            <a:srgbClr val="06657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Calibri"/>
              <a:buNone/>
              <a:tabLst/>
              <a:defRPr/>
            </a:pPr>
            <a:endParaRPr kumimoji="0" sz="13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3" name="Google Shape;695;p21">
            <a:extLst>
              <a:ext uri="{FF2B5EF4-FFF2-40B4-BE49-F238E27FC236}">
                <a16:creationId xmlns:a16="http://schemas.microsoft.com/office/drawing/2014/main" id="{14BDE6A9-A092-4AA8-9A4F-09125B525B17}"/>
              </a:ext>
            </a:extLst>
          </p:cNvPr>
          <p:cNvSpPr/>
          <p:nvPr/>
        </p:nvSpPr>
        <p:spPr>
          <a:xfrm>
            <a:off x="11199954" y="3971993"/>
            <a:ext cx="306799" cy="239687"/>
          </a:xfrm>
          <a:custGeom>
            <a:avLst/>
            <a:gdLst/>
            <a:ahLst/>
            <a:cxnLst/>
            <a:rect l="l" t="t" r="r" b="b"/>
            <a:pathLst>
              <a:path w="576942" h="450737" extrusionOk="0">
                <a:moveTo>
                  <a:pt x="180293" y="0"/>
                </a:moveTo>
                <a:lnTo>
                  <a:pt x="396648" y="0"/>
                </a:lnTo>
                <a:cubicBezTo>
                  <a:pt x="415054" y="0"/>
                  <a:pt x="431862" y="5963"/>
                  <a:pt x="447074" y="17889"/>
                </a:cubicBezTo>
                <a:cubicBezTo>
                  <a:pt x="462286" y="29814"/>
                  <a:pt x="472052" y="44604"/>
                  <a:pt x="476372" y="62258"/>
                </a:cubicBezTo>
                <a:lnTo>
                  <a:pt x="505951" y="180295"/>
                </a:lnTo>
                <a:lnTo>
                  <a:pt x="513839" y="180295"/>
                </a:lnTo>
                <a:cubicBezTo>
                  <a:pt x="531305" y="180295"/>
                  <a:pt x="546190" y="186445"/>
                  <a:pt x="558490" y="198747"/>
                </a:cubicBezTo>
                <a:cubicBezTo>
                  <a:pt x="570792" y="211048"/>
                  <a:pt x="576942" y="225932"/>
                  <a:pt x="576942" y="243398"/>
                </a:cubicBezTo>
                <a:lnTo>
                  <a:pt x="576942" y="351575"/>
                </a:lnTo>
                <a:cubicBezTo>
                  <a:pt x="576942" y="354204"/>
                  <a:pt x="576097" y="356364"/>
                  <a:pt x="574407" y="358054"/>
                </a:cubicBezTo>
                <a:cubicBezTo>
                  <a:pt x="572716" y="359744"/>
                  <a:pt x="570558" y="360589"/>
                  <a:pt x="567928" y="360589"/>
                </a:cubicBezTo>
                <a:lnTo>
                  <a:pt x="540883" y="360589"/>
                </a:lnTo>
                <a:lnTo>
                  <a:pt x="540883" y="396648"/>
                </a:lnTo>
                <a:cubicBezTo>
                  <a:pt x="540883" y="411673"/>
                  <a:pt x="535625" y="424444"/>
                  <a:pt x="525107" y="434961"/>
                </a:cubicBezTo>
                <a:cubicBezTo>
                  <a:pt x="514590" y="445478"/>
                  <a:pt x="501820" y="450737"/>
                  <a:pt x="486794" y="450737"/>
                </a:cubicBezTo>
                <a:cubicBezTo>
                  <a:pt x="471771" y="450737"/>
                  <a:pt x="459000" y="445478"/>
                  <a:pt x="448482" y="434961"/>
                </a:cubicBezTo>
                <a:cubicBezTo>
                  <a:pt x="437965" y="424444"/>
                  <a:pt x="432706" y="411673"/>
                  <a:pt x="432706" y="396648"/>
                </a:cubicBezTo>
                <a:lnTo>
                  <a:pt x="432706" y="360589"/>
                </a:lnTo>
                <a:lnTo>
                  <a:pt x="144235" y="360589"/>
                </a:lnTo>
                <a:lnTo>
                  <a:pt x="144235" y="396648"/>
                </a:lnTo>
                <a:cubicBezTo>
                  <a:pt x="144235" y="411673"/>
                  <a:pt x="138977" y="424444"/>
                  <a:pt x="128459" y="434961"/>
                </a:cubicBezTo>
                <a:cubicBezTo>
                  <a:pt x="117943" y="445478"/>
                  <a:pt x="105172" y="450737"/>
                  <a:pt x="90147" y="450737"/>
                </a:cubicBezTo>
                <a:cubicBezTo>
                  <a:pt x="75122" y="450737"/>
                  <a:pt x="62352" y="445478"/>
                  <a:pt x="51834" y="434961"/>
                </a:cubicBezTo>
                <a:cubicBezTo>
                  <a:pt x="41317" y="424444"/>
                  <a:pt x="36058" y="411673"/>
                  <a:pt x="36058" y="396648"/>
                </a:cubicBezTo>
                <a:lnTo>
                  <a:pt x="36058" y="360589"/>
                </a:lnTo>
                <a:lnTo>
                  <a:pt x="9014" y="360589"/>
                </a:lnTo>
                <a:cubicBezTo>
                  <a:pt x="6385" y="360589"/>
                  <a:pt x="4225" y="359744"/>
                  <a:pt x="2534" y="358054"/>
                </a:cubicBezTo>
                <a:cubicBezTo>
                  <a:pt x="845" y="356364"/>
                  <a:pt x="0" y="354204"/>
                  <a:pt x="0" y="351575"/>
                </a:cubicBezTo>
                <a:lnTo>
                  <a:pt x="0" y="243398"/>
                </a:lnTo>
                <a:cubicBezTo>
                  <a:pt x="0" y="225932"/>
                  <a:pt x="6151" y="211048"/>
                  <a:pt x="18452" y="198747"/>
                </a:cubicBezTo>
                <a:cubicBezTo>
                  <a:pt x="30753" y="186445"/>
                  <a:pt x="45637" y="180295"/>
                  <a:pt x="63103" y="180295"/>
                </a:cubicBezTo>
                <a:lnTo>
                  <a:pt x="70991" y="180295"/>
                </a:lnTo>
                <a:lnTo>
                  <a:pt x="100570" y="62258"/>
                </a:lnTo>
                <a:cubicBezTo>
                  <a:pt x="104890" y="44604"/>
                  <a:pt x="114656" y="29814"/>
                  <a:pt x="129867" y="17889"/>
                </a:cubicBezTo>
                <a:cubicBezTo>
                  <a:pt x="145080" y="5963"/>
                  <a:pt x="161889" y="0"/>
                  <a:pt x="180293" y="0"/>
                </a:cubicBezTo>
                <a:close/>
                <a:moveTo>
                  <a:pt x="180293" y="72118"/>
                </a:moveTo>
                <a:cubicBezTo>
                  <a:pt x="178604" y="72118"/>
                  <a:pt x="176632" y="73010"/>
                  <a:pt x="174377" y="74794"/>
                </a:cubicBezTo>
                <a:cubicBezTo>
                  <a:pt x="172124" y="76578"/>
                  <a:pt x="170810" y="78222"/>
                  <a:pt x="170434" y="79724"/>
                </a:cubicBezTo>
                <a:lnTo>
                  <a:pt x="145362" y="180295"/>
                </a:lnTo>
                <a:lnTo>
                  <a:pt x="431579" y="180295"/>
                </a:lnTo>
                <a:lnTo>
                  <a:pt x="406508" y="79724"/>
                </a:lnTo>
                <a:cubicBezTo>
                  <a:pt x="406132" y="78222"/>
                  <a:pt x="404817" y="76578"/>
                  <a:pt x="402564" y="74794"/>
                </a:cubicBezTo>
                <a:cubicBezTo>
                  <a:pt x="400310" y="73010"/>
                  <a:pt x="398338" y="72118"/>
                  <a:pt x="396648" y="72118"/>
                </a:cubicBezTo>
                <a:lnTo>
                  <a:pt x="180293" y="72118"/>
                </a:lnTo>
                <a:close/>
                <a:moveTo>
                  <a:pt x="90147" y="225368"/>
                </a:moveTo>
                <a:cubicBezTo>
                  <a:pt x="77751" y="225368"/>
                  <a:pt x="67141" y="229782"/>
                  <a:pt x="58314" y="238609"/>
                </a:cubicBezTo>
                <a:cubicBezTo>
                  <a:pt x="49486" y="247436"/>
                  <a:pt x="45073" y="258047"/>
                  <a:pt x="45073" y="270442"/>
                </a:cubicBezTo>
                <a:cubicBezTo>
                  <a:pt x="45073" y="282837"/>
                  <a:pt x="49486" y="293448"/>
                  <a:pt x="58314" y="302275"/>
                </a:cubicBezTo>
                <a:cubicBezTo>
                  <a:pt x="67141" y="311102"/>
                  <a:pt x="77751" y="315516"/>
                  <a:pt x="90147" y="315516"/>
                </a:cubicBezTo>
                <a:cubicBezTo>
                  <a:pt x="102542" y="315516"/>
                  <a:pt x="113153" y="311102"/>
                  <a:pt x="121980" y="302275"/>
                </a:cubicBezTo>
                <a:cubicBezTo>
                  <a:pt x="130808" y="293448"/>
                  <a:pt x="135221" y="282837"/>
                  <a:pt x="135221" y="270442"/>
                </a:cubicBezTo>
                <a:cubicBezTo>
                  <a:pt x="135221" y="258047"/>
                  <a:pt x="130808" y="247436"/>
                  <a:pt x="121980" y="238609"/>
                </a:cubicBezTo>
                <a:cubicBezTo>
                  <a:pt x="113153" y="229782"/>
                  <a:pt x="102542" y="225368"/>
                  <a:pt x="90147" y="225368"/>
                </a:cubicBezTo>
                <a:close/>
                <a:moveTo>
                  <a:pt x="486794" y="225368"/>
                </a:moveTo>
                <a:cubicBezTo>
                  <a:pt x="474400" y="225368"/>
                  <a:pt x="463789" y="229782"/>
                  <a:pt x="454962" y="238609"/>
                </a:cubicBezTo>
                <a:cubicBezTo>
                  <a:pt x="446135" y="247436"/>
                  <a:pt x="441722" y="258047"/>
                  <a:pt x="441722" y="270442"/>
                </a:cubicBezTo>
                <a:cubicBezTo>
                  <a:pt x="441722" y="282837"/>
                  <a:pt x="446135" y="293448"/>
                  <a:pt x="454962" y="302275"/>
                </a:cubicBezTo>
                <a:cubicBezTo>
                  <a:pt x="463789" y="311102"/>
                  <a:pt x="474400" y="315516"/>
                  <a:pt x="486794" y="315516"/>
                </a:cubicBezTo>
                <a:cubicBezTo>
                  <a:pt x="499190" y="315516"/>
                  <a:pt x="509801" y="311102"/>
                  <a:pt x="518629" y="302275"/>
                </a:cubicBezTo>
                <a:cubicBezTo>
                  <a:pt x="527456" y="293448"/>
                  <a:pt x="531868" y="282837"/>
                  <a:pt x="531868" y="270442"/>
                </a:cubicBezTo>
                <a:cubicBezTo>
                  <a:pt x="531868" y="258047"/>
                  <a:pt x="527456" y="247436"/>
                  <a:pt x="518629" y="238609"/>
                </a:cubicBezTo>
                <a:cubicBezTo>
                  <a:pt x="509801" y="229782"/>
                  <a:pt x="499190" y="225368"/>
                  <a:pt x="486794" y="225368"/>
                </a:cubicBezTo>
                <a:close/>
              </a:path>
            </a:pathLst>
          </a:custGeom>
          <a:solidFill>
            <a:srgbClr val="06657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Calibri"/>
              <a:buNone/>
              <a:tabLst/>
              <a:defRPr/>
            </a:pPr>
            <a:endParaRPr kumimoji="0" sz="13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4" name="Google Shape;696;p21">
            <a:extLst>
              <a:ext uri="{FF2B5EF4-FFF2-40B4-BE49-F238E27FC236}">
                <a16:creationId xmlns:a16="http://schemas.microsoft.com/office/drawing/2014/main" id="{BE604B50-238A-469E-834B-45885F951A5D}"/>
              </a:ext>
            </a:extLst>
          </p:cNvPr>
          <p:cNvSpPr/>
          <p:nvPr/>
        </p:nvSpPr>
        <p:spPr>
          <a:xfrm>
            <a:off x="10126159" y="3971993"/>
            <a:ext cx="268449" cy="230099"/>
          </a:xfrm>
          <a:custGeom>
            <a:avLst/>
            <a:gdLst/>
            <a:ahLst/>
            <a:cxnLst/>
            <a:rect l="l" t="t" r="r" b="b"/>
            <a:pathLst>
              <a:path w="504825" h="432707" extrusionOk="0">
                <a:moveTo>
                  <a:pt x="158321" y="266498"/>
                </a:moveTo>
                <a:cubicBezTo>
                  <a:pt x="153251" y="266498"/>
                  <a:pt x="148179" y="267061"/>
                  <a:pt x="143109" y="268188"/>
                </a:cubicBezTo>
                <a:lnTo>
                  <a:pt x="172407" y="280020"/>
                </a:lnTo>
                <a:cubicBezTo>
                  <a:pt x="186868" y="285842"/>
                  <a:pt x="197151" y="295843"/>
                  <a:pt x="203253" y="310022"/>
                </a:cubicBezTo>
                <a:cubicBezTo>
                  <a:pt x="209357" y="324202"/>
                  <a:pt x="209498" y="338428"/>
                  <a:pt x="203677" y="352701"/>
                </a:cubicBezTo>
                <a:cubicBezTo>
                  <a:pt x="197855" y="367163"/>
                  <a:pt x="187807" y="377398"/>
                  <a:pt x="173533" y="383408"/>
                </a:cubicBezTo>
                <a:cubicBezTo>
                  <a:pt x="159261" y="389418"/>
                  <a:pt x="144987" y="389512"/>
                  <a:pt x="130713" y="383690"/>
                </a:cubicBezTo>
                <a:cubicBezTo>
                  <a:pt x="126769" y="382187"/>
                  <a:pt x="120947" y="379886"/>
                  <a:pt x="113247" y="376788"/>
                </a:cubicBezTo>
                <a:cubicBezTo>
                  <a:pt x="105547" y="373689"/>
                  <a:pt x="99819" y="371388"/>
                  <a:pt x="96063" y="369886"/>
                </a:cubicBezTo>
                <a:cubicBezTo>
                  <a:pt x="102073" y="381154"/>
                  <a:pt x="110618" y="390216"/>
                  <a:pt x="121699" y="397071"/>
                </a:cubicBezTo>
                <a:cubicBezTo>
                  <a:pt x="132779" y="403926"/>
                  <a:pt x="144987" y="407353"/>
                  <a:pt x="158321" y="407353"/>
                </a:cubicBezTo>
                <a:cubicBezTo>
                  <a:pt x="177853" y="407353"/>
                  <a:pt x="194474" y="400498"/>
                  <a:pt x="208183" y="386788"/>
                </a:cubicBezTo>
                <a:cubicBezTo>
                  <a:pt x="221893" y="373078"/>
                  <a:pt x="228749" y="356458"/>
                  <a:pt x="228749" y="336926"/>
                </a:cubicBezTo>
                <a:cubicBezTo>
                  <a:pt x="228749" y="317394"/>
                  <a:pt x="221893" y="300773"/>
                  <a:pt x="208183" y="287063"/>
                </a:cubicBezTo>
                <a:cubicBezTo>
                  <a:pt x="194474" y="273353"/>
                  <a:pt x="177853" y="266498"/>
                  <a:pt x="158321" y="266498"/>
                </a:cubicBezTo>
                <a:close/>
                <a:moveTo>
                  <a:pt x="376928" y="59159"/>
                </a:moveTo>
                <a:cubicBezTo>
                  <a:pt x="395896" y="59159"/>
                  <a:pt x="412094" y="65873"/>
                  <a:pt x="425522" y="79301"/>
                </a:cubicBezTo>
                <a:cubicBezTo>
                  <a:pt x="438950" y="92730"/>
                  <a:pt x="445664" y="108928"/>
                  <a:pt x="445664" y="127896"/>
                </a:cubicBezTo>
                <a:cubicBezTo>
                  <a:pt x="445664" y="146865"/>
                  <a:pt x="438950" y="163063"/>
                  <a:pt x="425522" y="176492"/>
                </a:cubicBezTo>
                <a:cubicBezTo>
                  <a:pt x="412094" y="189920"/>
                  <a:pt x="395896" y="196634"/>
                  <a:pt x="376928" y="196634"/>
                </a:cubicBezTo>
                <a:cubicBezTo>
                  <a:pt x="357958" y="196634"/>
                  <a:pt x="341760" y="189920"/>
                  <a:pt x="328332" y="176492"/>
                </a:cubicBezTo>
                <a:cubicBezTo>
                  <a:pt x="314904" y="163063"/>
                  <a:pt x="308190" y="146865"/>
                  <a:pt x="308190" y="127896"/>
                </a:cubicBezTo>
                <a:cubicBezTo>
                  <a:pt x="308190" y="108928"/>
                  <a:pt x="314904" y="92730"/>
                  <a:pt x="328332" y="79301"/>
                </a:cubicBezTo>
                <a:cubicBezTo>
                  <a:pt x="341760" y="65873"/>
                  <a:pt x="357958" y="59159"/>
                  <a:pt x="376928" y="59159"/>
                </a:cubicBezTo>
                <a:close/>
                <a:moveTo>
                  <a:pt x="376647" y="42256"/>
                </a:moveTo>
                <a:cubicBezTo>
                  <a:pt x="352795" y="42256"/>
                  <a:pt x="332465" y="50661"/>
                  <a:pt x="315656" y="67470"/>
                </a:cubicBezTo>
                <a:cubicBezTo>
                  <a:pt x="298848" y="84278"/>
                  <a:pt x="290443" y="104515"/>
                  <a:pt x="290443" y="128178"/>
                </a:cubicBezTo>
                <a:cubicBezTo>
                  <a:pt x="290443" y="152030"/>
                  <a:pt x="298848" y="172313"/>
                  <a:pt x="315656" y="189028"/>
                </a:cubicBezTo>
                <a:cubicBezTo>
                  <a:pt x="332465" y="205742"/>
                  <a:pt x="352795" y="214100"/>
                  <a:pt x="376647" y="214100"/>
                </a:cubicBezTo>
                <a:cubicBezTo>
                  <a:pt x="400310" y="214100"/>
                  <a:pt x="420547" y="205742"/>
                  <a:pt x="437355" y="189028"/>
                </a:cubicBezTo>
                <a:cubicBezTo>
                  <a:pt x="454164" y="172313"/>
                  <a:pt x="462568" y="152030"/>
                  <a:pt x="462568" y="128178"/>
                </a:cubicBezTo>
                <a:cubicBezTo>
                  <a:pt x="462568" y="104515"/>
                  <a:pt x="454164" y="84278"/>
                  <a:pt x="437355" y="67470"/>
                </a:cubicBezTo>
                <a:cubicBezTo>
                  <a:pt x="420547" y="50661"/>
                  <a:pt x="400310" y="42256"/>
                  <a:pt x="376647" y="42256"/>
                </a:cubicBezTo>
                <a:close/>
                <a:moveTo>
                  <a:pt x="376647" y="0"/>
                </a:moveTo>
                <a:cubicBezTo>
                  <a:pt x="411955" y="0"/>
                  <a:pt x="442145" y="12536"/>
                  <a:pt x="467217" y="37608"/>
                </a:cubicBezTo>
                <a:cubicBezTo>
                  <a:pt x="492289" y="62681"/>
                  <a:pt x="504825" y="92871"/>
                  <a:pt x="504825" y="128178"/>
                </a:cubicBezTo>
                <a:cubicBezTo>
                  <a:pt x="504825" y="163674"/>
                  <a:pt x="492289" y="193911"/>
                  <a:pt x="467217" y="218889"/>
                </a:cubicBezTo>
                <a:cubicBezTo>
                  <a:pt x="442145" y="243867"/>
                  <a:pt x="411955" y="256356"/>
                  <a:pt x="376647" y="256356"/>
                </a:cubicBezTo>
                <a:lnTo>
                  <a:pt x="253539" y="346222"/>
                </a:lnTo>
                <a:cubicBezTo>
                  <a:pt x="251285" y="370449"/>
                  <a:pt x="241049" y="390920"/>
                  <a:pt x="222833" y="407635"/>
                </a:cubicBezTo>
                <a:cubicBezTo>
                  <a:pt x="204616" y="424350"/>
                  <a:pt x="183111" y="432707"/>
                  <a:pt x="158321" y="432707"/>
                </a:cubicBezTo>
                <a:cubicBezTo>
                  <a:pt x="135597" y="432707"/>
                  <a:pt x="115501" y="425570"/>
                  <a:pt x="98035" y="411297"/>
                </a:cubicBezTo>
                <a:cubicBezTo>
                  <a:pt x="80569" y="397024"/>
                  <a:pt x="69488" y="378994"/>
                  <a:pt x="64793" y="357209"/>
                </a:cubicBezTo>
                <a:lnTo>
                  <a:pt x="0" y="331291"/>
                </a:lnTo>
                <a:lnTo>
                  <a:pt x="0" y="210438"/>
                </a:lnTo>
                <a:lnTo>
                  <a:pt x="109585" y="254666"/>
                </a:lnTo>
                <a:cubicBezTo>
                  <a:pt x="124422" y="245651"/>
                  <a:pt x="140667" y="241144"/>
                  <a:pt x="158321" y="241144"/>
                </a:cubicBezTo>
                <a:cubicBezTo>
                  <a:pt x="160762" y="241144"/>
                  <a:pt x="164049" y="241332"/>
                  <a:pt x="168181" y="241708"/>
                </a:cubicBezTo>
                <a:lnTo>
                  <a:pt x="248187" y="127051"/>
                </a:lnTo>
                <a:cubicBezTo>
                  <a:pt x="248563" y="91931"/>
                  <a:pt x="261286" y="61976"/>
                  <a:pt x="286359" y="37186"/>
                </a:cubicBezTo>
                <a:cubicBezTo>
                  <a:pt x="311431" y="12395"/>
                  <a:pt x="341527" y="0"/>
                  <a:pt x="376647" y="0"/>
                </a:cubicBezTo>
                <a:close/>
              </a:path>
            </a:pathLst>
          </a:custGeom>
          <a:solidFill>
            <a:srgbClr val="06657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Calibri"/>
              <a:buNone/>
              <a:tabLst/>
              <a:defRPr/>
            </a:pPr>
            <a:endParaRPr kumimoji="0" sz="13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5" name="Google Shape;697;p21">
            <a:extLst>
              <a:ext uri="{FF2B5EF4-FFF2-40B4-BE49-F238E27FC236}">
                <a16:creationId xmlns:a16="http://schemas.microsoft.com/office/drawing/2014/main" id="{46118CED-0A5B-4077-9955-E7C004C6ED59}"/>
              </a:ext>
            </a:extLst>
          </p:cNvPr>
          <p:cNvSpPr/>
          <p:nvPr/>
        </p:nvSpPr>
        <p:spPr>
          <a:xfrm>
            <a:off x="7011138" y="3952819"/>
            <a:ext cx="268450" cy="268449"/>
          </a:xfrm>
          <a:custGeom>
            <a:avLst/>
            <a:gdLst/>
            <a:ahLst/>
            <a:cxnLst/>
            <a:rect l="l" t="t" r="r" b="b"/>
            <a:pathLst>
              <a:path w="504826" h="504825" extrusionOk="0">
                <a:moveTo>
                  <a:pt x="360590" y="387634"/>
                </a:moveTo>
                <a:cubicBezTo>
                  <a:pt x="357961" y="387634"/>
                  <a:pt x="355801" y="388479"/>
                  <a:pt x="354111" y="390169"/>
                </a:cubicBezTo>
                <a:cubicBezTo>
                  <a:pt x="352420" y="391859"/>
                  <a:pt x="351575" y="394019"/>
                  <a:pt x="351575" y="396648"/>
                </a:cubicBezTo>
                <a:lnTo>
                  <a:pt x="351575" y="432707"/>
                </a:lnTo>
                <a:cubicBezTo>
                  <a:pt x="351575" y="435336"/>
                  <a:pt x="352420" y="437496"/>
                  <a:pt x="354111" y="439186"/>
                </a:cubicBezTo>
                <a:cubicBezTo>
                  <a:pt x="355801" y="440877"/>
                  <a:pt x="357961" y="441722"/>
                  <a:pt x="360590" y="441722"/>
                </a:cubicBezTo>
                <a:lnTo>
                  <a:pt x="396649" y="441722"/>
                </a:lnTo>
                <a:cubicBezTo>
                  <a:pt x="399278" y="441722"/>
                  <a:pt x="401438" y="440877"/>
                  <a:pt x="403128" y="439186"/>
                </a:cubicBezTo>
                <a:cubicBezTo>
                  <a:pt x="404819" y="437496"/>
                  <a:pt x="405663" y="435336"/>
                  <a:pt x="405663" y="432707"/>
                </a:cubicBezTo>
                <a:lnTo>
                  <a:pt x="405663" y="396648"/>
                </a:lnTo>
                <a:cubicBezTo>
                  <a:pt x="405663" y="394019"/>
                  <a:pt x="404819" y="391859"/>
                  <a:pt x="403128" y="390169"/>
                </a:cubicBezTo>
                <a:cubicBezTo>
                  <a:pt x="401438" y="388479"/>
                  <a:pt x="399278" y="387634"/>
                  <a:pt x="396649" y="387634"/>
                </a:cubicBezTo>
                <a:close/>
                <a:moveTo>
                  <a:pt x="288472" y="387634"/>
                </a:moveTo>
                <a:cubicBezTo>
                  <a:pt x="285843" y="387634"/>
                  <a:pt x="283683" y="388479"/>
                  <a:pt x="281993" y="390169"/>
                </a:cubicBezTo>
                <a:cubicBezTo>
                  <a:pt x="280303" y="391859"/>
                  <a:pt x="279458" y="394019"/>
                  <a:pt x="279458" y="396648"/>
                </a:cubicBezTo>
                <a:lnTo>
                  <a:pt x="279458" y="432707"/>
                </a:lnTo>
                <a:cubicBezTo>
                  <a:pt x="279458" y="435336"/>
                  <a:pt x="280303" y="437496"/>
                  <a:pt x="281993" y="439186"/>
                </a:cubicBezTo>
                <a:cubicBezTo>
                  <a:pt x="283683" y="440877"/>
                  <a:pt x="285843" y="441722"/>
                  <a:pt x="288472" y="441722"/>
                </a:cubicBezTo>
                <a:lnTo>
                  <a:pt x="324531" y="441722"/>
                </a:lnTo>
                <a:cubicBezTo>
                  <a:pt x="327161" y="441722"/>
                  <a:pt x="329321" y="440877"/>
                  <a:pt x="331010" y="439186"/>
                </a:cubicBezTo>
                <a:cubicBezTo>
                  <a:pt x="332700" y="437496"/>
                  <a:pt x="333546" y="435336"/>
                  <a:pt x="333546" y="432707"/>
                </a:cubicBezTo>
                <a:lnTo>
                  <a:pt x="333546" y="396648"/>
                </a:lnTo>
                <a:cubicBezTo>
                  <a:pt x="333546" y="394019"/>
                  <a:pt x="332700" y="391859"/>
                  <a:pt x="331010" y="390169"/>
                </a:cubicBezTo>
                <a:cubicBezTo>
                  <a:pt x="329321" y="388479"/>
                  <a:pt x="327161" y="387634"/>
                  <a:pt x="324531" y="387634"/>
                </a:cubicBezTo>
                <a:close/>
                <a:moveTo>
                  <a:pt x="216354" y="387634"/>
                </a:moveTo>
                <a:cubicBezTo>
                  <a:pt x="213725" y="387634"/>
                  <a:pt x="211565" y="388479"/>
                  <a:pt x="209876" y="390169"/>
                </a:cubicBezTo>
                <a:cubicBezTo>
                  <a:pt x="208185" y="391859"/>
                  <a:pt x="207339" y="394019"/>
                  <a:pt x="207339" y="396648"/>
                </a:cubicBezTo>
                <a:lnTo>
                  <a:pt x="207339" y="432707"/>
                </a:lnTo>
                <a:cubicBezTo>
                  <a:pt x="207339" y="435336"/>
                  <a:pt x="208185" y="437496"/>
                  <a:pt x="209876" y="439186"/>
                </a:cubicBezTo>
                <a:cubicBezTo>
                  <a:pt x="211565" y="440877"/>
                  <a:pt x="213725" y="441722"/>
                  <a:pt x="216354" y="441722"/>
                </a:cubicBezTo>
                <a:lnTo>
                  <a:pt x="252413" y="441722"/>
                </a:lnTo>
                <a:cubicBezTo>
                  <a:pt x="255042" y="441722"/>
                  <a:pt x="257202" y="440877"/>
                  <a:pt x="258893" y="439186"/>
                </a:cubicBezTo>
                <a:cubicBezTo>
                  <a:pt x="260582" y="437496"/>
                  <a:pt x="261428" y="435336"/>
                  <a:pt x="261428" y="432707"/>
                </a:cubicBezTo>
                <a:lnTo>
                  <a:pt x="261428" y="396648"/>
                </a:lnTo>
                <a:cubicBezTo>
                  <a:pt x="261428" y="394019"/>
                  <a:pt x="260582" y="391859"/>
                  <a:pt x="258893" y="390169"/>
                </a:cubicBezTo>
                <a:cubicBezTo>
                  <a:pt x="257202" y="388479"/>
                  <a:pt x="255042" y="387634"/>
                  <a:pt x="252413" y="387634"/>
                </a:cubicBezTo>
                <a:close/>
                <a:moveTo>
                  <a:pt x="360590" y="315516"/>
                </a:moveTo>
                <a:cubicBezTo>
                  <a:pt x="357961" y="315516"/>
                  <a:pt x="355801" y="316361"/>
                  <a:pt x="354111" y="318051"/>
                </a:cubicBezTo>
                <a:cubicBezTo>
                  <a:pt x="352420" y="319741"/>
                  <a:pt x="351575" y="321901"/>
                  <a:pt x="351575" y="324530"/>
                </a:cubicBezTo>
                <a:lnTo>
                  <a:pt x="351575" y="360589"/>
                </a:lnTo>
                <a:cubicBezTo>
                  <a:pt x="351575" y="363219"/>
                  <a:pt x="352420" y="365378"/>
                  <a:pt x="354111" y="367069"/>
                </a:cubicBezTo>
                <a:cubicBezTo>
                  <a:pt x="355801" y="368759"/>
                  <a:pt x="357961" y="369604"/>
                  <a:pt x="360590" y="369604"/>
                </a:cubicBezTo>
                <a:lnTo>
                  <a:pt x="396649" y="369604"/>
                </a:lnTo>
                <a:cubicBezTo>
                  <a:pt x="399278" y="369604"/>
                  <a:pt x="401438" y="368759"/>
                  <a:pt x="403128" y="367069"/>
                </a:cubicBezTo>
                <a:cubicBezTo>
                  <a:pt x="404819" y="365378"/>
                  <a:pt x="405663" y="363219"/>
                  <a:pt x="405663" y="360589"/>
                </a:cubicBezTo>
                <a:lnTo>
                  <a:pt x="405663" y="324530"/>
                </a:lnTo>
                <a:cubicBezTo>
                  <a:pt x="405663" y="321901"/>
                  <a:pt x="404819" y="319741"/>
                  <a:pt x="403128" y="318051"/>
                </a:cubicBezTo>
                <a:cubicBezTo>
                  <a:pt x="401438" y="316361"/>
                  <a:pt x="399278" y="315516"/>
                  <a:pt x="396649" y="315516"/>
                </a:cubicBezTo>
                <a:close/>
                <a:moveTo>
                  <a:pt x="288472" y="315516"/>
                </a:moveTo>
                <a:cubicBezTo>
                  <a:pt x="285843" y="315516"/>
                  <a:pt x="283683" y="316361"/>
                  <a:pt x="281993" y="318051"/>
                </a:cubicBezTo>
                <a:cubicBezTo>
                  <a:pt x="280303" y="319741"/>
                  <a:pt x="279458" y="321901"/>
                  <a:pt x="279458" y="324530"/>
                </a:cubicBezTo>
                <a:lnTo>
                  <a:pt x="279458" y="360589"/>
                </a:lnTo>
                <a:cubicBezTo>
                  <a:pt x="279458" y="363219"/>
                  <a:pt x="280303" y="365378"/>
                  <a:pt x="281993" y="367069"/>
                </a:cubicBezTo>
                <a:cubicBezTo>
                  <a:pt x="283683" y="368759"/>
                  <a:pt x="285843" y="369604"/>
                  <a:pt x="288472" y="369604"/>
                </a:cubicBezTo>
                <a:lnTo>
                  <a:pt x="324531" y="369604"/>
                </a:lnTo>
                <a:cubicBezTo>
                  <a:pt x="327161" y="369604"/>
                  <a:pt x="329321" y="368759"/>
                  <a:pt x="331010" y="367069"/>
                </a:cubicBezTo>
                <a:cubicBezTo>
                  <a:pt x="332700" y="365378"/>
                  <a:pt x="333546" y="363219"/>
                  <a:pt x="333546" y="360589"/>
                </a:cubicBezTo>
                <a:lnTo>
                  <a:pt x="333546" y="324530"/>
                </a:lnTo>
                <a:cubicBezTo>
                  <a:pt x="333546" y="321901"/>
                  <a:pt x="332700" y="319741"/>
                  <a:pt x="331010" y="318051"/>
                </a:cubicBezTo>
                <a:cubicBezTo>
                  <a:pt x="329321" y="316361"/>
                  <a:pt x="327161" y="315516"/>
                  <a:pt x="324531" y="315516"/>
                </a:cubicBezTo>
                <a:close/>
                <a:moveTo>
                  <a:pt x="216354" y="315516"/>
                </a:moveTo>
                <a:cubicBezTo>
                  <a:pt x="213725" y="315516"/>
                  <a:pt x="211565" y="316361"/>
                  <a:pt x="209876" y="318051"/>
                </a:cubicBezTo>
                <a:cubicBezTo>
                  <a:pt x="208185" y="319741"/>
                  <a:pt x="207339" y="321901"/>
                  <a:pt x="207339" y="324530"/>
                </a:cubicBezTo>
                <a:lnTo>
                  <a:pt x="207339" y="360589"/>
                </a:lnTo>
                <a:cubicBezTo>
                  <a:pt x="207339" y="363219"/>
                  <a:pt x="208185" y="365378"/>
                  <a:pt x="209876" y="367069"/>
                </a:cubicBezTo>
                <a:cubicBezTo>
                  <a:pt x="211565" y="368759"/>
                  <a:pt x="213725" y="369604"/>
                  <a:pt x="216354" y="369604"/>
                </a:cubicBezTo>
                <a:lnTo>
                  <a:pt x="252413" y="369604"/>
                </a:lnTo>
                <a:cubicBezTo>
                  <a:pt x="255042" y="369604"/>
                  <a:pt x="257202" y="368759"/>
                  <a:pt x="258893" y="367069"/>
                </a:cubicBezTo>
                <a:cubicBezTo>
                  <a:pt x="260582" y="365378"/>
                  <a:pt x="261428" y="363219"/>
                  <a:pt x="261428" y="360589"/>
                </a:cubicBezTo>
                <a:lnTo>
                  <a:pt x="261428" y="324530"/>
                </a:lnTo>
                <a:cubicBezTo>
                  <a:pt x="261428" y="321901"/>
                  <a:pt x="260582" y="319741"/>
                  <a:pt x="258893" y="318051"/>
                </a:cubicBezTo>
                <a:cubicBezTo>
                  <a:pt x="257202" y="316361"/>
                  <a:pt x="255042" y="315516"/>
                  <a:pt x="252413" y="315516"/>
                </a:cubicBezTo>
                <a:close/>
                <a:moveTo>
                  <a:pt x="360590" y="243398"/>
                </a:moveTo>
                <a:cubicBezTo>
                  <a:pt x="357961" y="243398"/>
                  <a:pt x="355801" y="244243"/>
                  <a:pt x="354111" y="245933"/>
                </a:cubicBezTo>
                <a:cubicBezTo>
                  <a:pt x="352420" y="247623"/>
                  <a:pt x="351575" y="249783"/>
                  <a:pt x="351575" y="252413"/>
                </a:cubicBezTo>
                <a:lnTo>
                  <a:pt x="351575" y="288471"/>
                </a:lnTo>
                <a:cubicBezTo>
                  <a:pt x="351575" y="291101"/>
                  <a:pt x="352420" y="293260"/>
                  <a:pt x="354111" y="294951"/>
                </a:cubicBezTo>
                <a:cubicBezTo>
                  <a:pt x="355801" y="296641"/>
                  <a:pt x="357961" y="297486"/>
                  <a:pt x="360590" y="297486"/>
                </a:cubicBezTo>
                <a:lnTo>
                  <a:pt x="396649" y="297486"/>
                </a:lnTo>
                <a:cubicBezTo>
                  <a:pt x="399278" y="297486"/>
                  <a:pt x="401438" y="296641"/>
                  <a:pt x="403128" y="294951"/>
                </a:cubicBezTo>
                <a:cubicBezTo>
                  <a:pt x="404819" y="293260"/>
                  <a:pt x="405663" y="291101"/>
                  <a:pt x="405663" y="288471"/>
                </a:cubicBezTo>
                <a:lnTo>
                  <a:pt x="405663" y="252413"/>
                </a:lnTo>
                <a:cubicBezTo>
                  <a:pt x="405663" y="249783"/>
                  <a:pt x="404819" y="247623"/>
                  <a:pt x="403128" y="245933"/>
                </a:cubicBezTo>
                <a:cubicBezTo>
                  <a:pt x="401438" y="244243"/>
                  <a:pt x="399278" y="243398"/>
                  <a:pt x="396649" y="243398"/>
                </a:cubicBezTo>
                <a:close/>
                <a:moveTo>
                  <a:pt x="288472" y="243398"/>
                </a:moveTo>
                <a:cubicBezTo>
                  <a:pt x="285843" y="243398"/>
                  <a:pt x="283683" y="244243"/>
                  <a:pt x="281993" y="245933"/>
                </a:cubicBezTo>
                <a:cubicBezTo>
                  <a:pt x="280303" y="247623"/>
                  <a:pt x="279458" y="249783"/>
                  <a:pt x="279458" y="252413"/>
                </a:cubicBezTo>
                <a:lnTo>
                  <a:pt x="279458" y="288471"/>
                </a:lnTo>
                <a:cubicBezTo>
                  <a:pt x="279458" y="291101"/>
                  <a:pt x="280303" y="293260"/>
                  <a:pt x="281993" y="294951"/>
                </a:cubicBezTo>
                <a:cubicBezTo>
                  <a:pt x="283683" y="296641"/>
                  <a:pt x="285843" y="297486"/>
                  <a:pt x="288472" y="297486"/>
                </a:cubicBezTo>
                <a:lnTo>
                  <a:pt x="324531" y="297486"/>
                </a:lnTo>
                <a:cubicBezTo>
                  <a:pt x="327161" y="297486"/>
                  <a:pt x="329321" y="296641"/>
                  <a:pt x="331010" y="294951"/>
                </a:cubicBezTo>
                <a:cubicBezTo>
                  <a:pt x="332700" y="293260"/>
                  <a:pt x="333546" y="291101"/>
                  <a:pt x="333546" y="288471"/>
                </a:cubicBezTo>
                <a:lnTo>
                  <a:pt x="333546" y="252413"/>
                </a:lnTo>
                <a:cubicBezTo>
                  <a:pt x="333546" y="249783"/>
                  <a:pt x="332700" y="247623"/>
                  <a:pt x="331010" y="245933"/>
                </a:cubicBezTo>
                <a:cubicBezTo>
                  <a:pt x="329321" y="244243"/>
                  <a:pt x="327161" y="243398"/>
                  <a:pt x="324531" y="243398"/>
                </a:cubicBezTo>
                <a:close/>
                <a:moveTo>
                  <a:pt x="216354" y="243398"/>
                </a:moveTo>
                <a:cubicBezTo>
                  <a:pt x="213725" y="243398"/>
                  <a:pt x="211565" y="244243"/>
                  <a:pt x="209876" y="245933"/>
                </a:cubicBezTo>
                <a:cubicBezTo>
                  <a:pt x="208185" y="247623"/>
                  <a:pt x="207339" y="249783"/>
                  <a:pt x="207339" y="252413"/>
                </a:cubicBezTo>
                <a:lnTo>
                  <a:pt x="207339" y="288471"/>
                </a:lnTo>
                <a:cubicBezTo>
                  <a:pt x="207339" y="291101"/>
                  <a:pt x="208185" y="293260"/>
                  <a:pt x="209876" y="294951"/>
                </a:cubicBezTo>
                <a:cubicBezTo>
                  <a:pt x="211565" y="296641"/>
                  <a:pt x="213725" y="297486"/>
                  <a:pt x="216354" y="297486"/>
                </a:cubicBezTo>
                <a:lnTo>
                  <a:pt x="252413" y="297486"/>
                </a:lnTo>
                <a:cubicBezTo>
                  <a:pt x="255042" y="297486"/>
                  <a:pt x="257202" y="296641"/>
                  <a:pt x="258893" y="294951"/>
                </a:cubicBezTo>
                <a:cubicBezTo>
                  <a:pt x="260582" y="293260"/>
                  <a:pt x="261428" y="291101"/>
                  <a:pt x="261428" y="288471"/>
                </a:cubicBezTo>
                <a:lnTo>
                  <a:pt x="261428" y="252413"/>
                </a:lnTo>
                <a:cubicBezTo>
                  <a:pt x="261428" y="249783"/>
                  <a:pt x="260582" y="247623"/>
                  <a:pt x="258893" y="245933"/>
                </a:cubicBezTo>
                <a:cubicBezTo>
                  <a:pt x="257202" y="244243"/>
                  <a:pt x="255042" y="243398"/>
                  <a:pt x="252413" y="243398"/>
                </a:cubicBezTo>
                <a:close/>
                <a:moveTo>
                  <a:pt x="45074" y="108177"/>
                </a:moveTo>
                <a:lnTo>
                  <a:pt x="81132" y="108177"/>
                </a:lnTo>
                <a:cubicBezTo>
                  <a:pt x="93528" y="108177"/>
                  <a:pt x="104139" y="112590"/>
                  <a:pt x="112966" y="121417"/>
                </a:cubicBezTo>
                <a:cubicBezTo>
                  <a:pt x="121792" y="130244"/>
                  <a:pt x="126206" y="140855"/>
                  <a:pt x="126206" y="153250"/>
                </a:cubicBezTo>
                <a:lnTo>
                  <a:pt x="126206" y="459751"/>
                </a:lnTo>
                <a:cubicBezTo>
                  <a:pt x="126206" y="472147"/>
                  <a:pt x="121792" y="482758"/>
                  <a:pt x="112966" y="491585"/>
                </a:cubicBezTo>
                <a:cubicBezTo>
                  <a:pt x="104139" y="500412"/>
                  <a:pt x="93528" y="504825"/>
                  <a:pt x="81132" y="504825"/>
                </a:cubicBezTo>
                <a:lnTo>
                  <a:pt x="45074" y="504825"/>
                </a:lnTo>
                <a:cubicBezTo>
                  <a:pt x="32678" y="504825"/>
                  <a:pt x="22067" y="500412"/>
                  <a:pt x="13241" y="491585"/>
                </a:cubicBezTo>
                <a:cubicBezTo>
                  <a:pt x="4413" y="482758"/>
                  <a:pt x="0" y="472147"/>
                  <a:pt x="0" y="459751"/>
                </a:cubicBezTo>
                <a:lnTo>
                  <a:pt x="0" y="153250"/>
                </a:lnTo>
                <a:cubicBezTo>
                  <a:pt x="0" y="140855"/>
                  <a:pt x="4413" y="130244"/>
                  <a:pt x="13241" y="121417"/>
                </a:cubicBezTo>
                <a:cubicBezTo>
                  <a:pt x="22067" y="112590"/>
                  <a:pt x="32678" y="108177"/>
                  <a:pt x="45074" y="108177"/>
                </a:cubicBezTo>
                <a:close/>
                <a:moveTo>
                  <a:pt x="180296" y="36059"/>
                </a:moveTo>
                <a:lnTo>
                  <a:pt x="180296" y="180295"/>
                </a:lnTo>
                <a:lnTo>
                  <a:pt x="432708" y="180295"/>
                </a:lnTo>
                <a:lnTo>
                  <a:pt x="432708" y="108177"/>
                </a:lnTo>
                <a:lnTo>
                  <a:pt x="387634" y="108177"/>
                </a:lnTo>
                <a:cubicBezTo>
                  <a:pt x="380122" y="108177"/>
                  <a:pt x="373737" y="105548"/>
                  <a:pt x="368478" y="100289"/>
                </a:cubicBezTo>
                <a:cubicBezTo>
                  <a:pt x="363220" y="95030"/>
                  <a:pt x="360590" y="88645"/>
                  <a:pt x="360590" y="81133"/>
                </a:cubicBezTo>
                <a:lnTo>
                  <a:pt x="360590" y="36059"/>
                </a:lnTo>
                <a:close/>
                <a:moveTo>
                  <a:pt x="171281" y="0"/>
                </a:moveTo>
                <a:lnTo>
                  <a:pt x="360590" y="0"/>
                </a:lnTo>
                <a:cubicBezTo>
                  <a:pt x="368102" y="0"/>
                  <a:pt x="376366" y="1878"/>
                  <a:pt x="385380" y="5634"/>
                </a:cubicBezTo>
                <a:cubicBezTo>
                  <a:pt x="394395" y="9390"/>
                  <a:pt x="401532" y="13898"/>
                  <a:pt x="406791" y="19156"/>
                </a:cubicBezTo>
                <a:lnTo>
                  <a:pt x="449611" y="61976"/>
                </a:lnTo>
                <a:cubicBezTo>
                  <a:pt x="454869" y="67235"/>
                  <a:pt x="459376" y="74372"/>
                  <a:pt x="463133" y="83386"/>
                </a:cubicBezTo>
                <a:cubicBezTo>
                  <a:pt x="466889" y="92401"/>
                  <a:pt x="468767" y="100665"/>
                  <a:pt x="468767" y="108177"/>
                </a:cubicBezTo>
                <a:lnTo>
                  <a:pt x="468767" y="154096"/>
                </a:lnTo>
                <a:cubicBezTo>
                  <a:pt x="479659" y="160481"/>
                  <a:pt x="488393" y="169214"/>
                  <a:pt x="494966" y="180295"/>
                </a:cubicBezTo>
                <a:cubicBezTo>
                  <a:pt x="501539" y="191375"/>
                  <a:pt x="504826" y="203395"/>
                  <a:pt x="504826" y="216354"/>
                </a:cubicBezTo>
                <a:lnTo>
                  <a:pt x="504826" y="432707"/>
                </a:lnTo>
                <a:cubicBezTo>
                  <a:pt x="504826" y="452615"/>
                  <a:pt x="497783" y="469611"/>
                  <a:pt x="483697" y="483697"/>
                </a:cubicBezTo>
                <a:cubicBezTo>
                  <a:pt x="469612" y="497782"/>
                  <a:pt x="452616" y="504825"/>
                  <a:pt x="432708" y="504825"/>
                </a:cubicBezTo>
                <a:lnTo>
                  <a:pt x="189310" y="504825"/>
                </a:lnTo>
                <a:cubicBezTo>
                  <a:pt x="176916" y="504825"/>
                  <a:pt x="166304" y="500412"/>
                  <a:pt x="157477" y="491585"/>
                </a:cubicBezTo>
                <a:cubicBezTo>
                  <a:pt x="148650" y="482758"/>
                  <a:pt x="144237" y="472147"/>
                  <a:pt x="144237" y="459751"/>
                </a:cubicBezTo>
                <a:lnTo>
                  <a:pt x="144237" y="27044"/>
                </a:lnTo>
                <a:cubicBezTo>
                  <a:pt x="144237" y="19532"/>
                  <a:pt x="146866" y="13146"/>
                  <a:pt x="152124" y="7888"/>
                </a:cubicBezTo>
                <a:cubicBezTo>
                  <a:pt x="157383" y="2629"/>
                  <a:pt x="163768" y="0"/>
                  <a:pt x="171281" y="0"/>
                </a:cubicBezTo>
                <a:close/>
              </a:path>
            </a:pathLst>
          </a:custGeom>
          <a:solidFill>
            <a:srgbClr val="06657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Calibri"/>
              <a:buNone/>
              <a:tabLst/>
              <a:defRPr/>
            </a:pPr>
            <a:endParaRPr kumimoji="0" sz="13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6" name="Google Shape;698;p21">
            <a:extLst>
              <a:ext uri="{FF2B5EF4-FFF2-40B4-BE49-F238E27FC236}">
                <a16:creationId xmlns:a16="http://schemas.microsoft.com/office/drawing/2014/main" id="{396F14BB-EA42-45E0-B29A-703470AFB375}"/>
              </a:ext>
            </a:extLst>
          </p:cNvPr>
          <p:cNvSpPr/>
          <p:nvPr/>
        </p:nvSpPr>
        <p:spPr>
          <a:xfrm>
            <a:off x="7719705" y="3976786"/>
            <a:ext cx="172574" cy="242083"/>
          </a:xfrm>
          <a:custGeom>
            <a:avLst/>
            <a:gdLst/>
            <a:ahLst/>
            <a:cxnLst/>
            <a:rect l="l" t="t" r="r" b="b"/>
            <a:pathLst>
              <a:path w="324530" h="455244" extrusionOk="0">
                <a:moveTo>
                  <a:pt x="27045" y="63103"/>
                </a:moveTo>
                <a:cubicBezTo>
                  <a:pt x="34557" y="63103"/>
                  <a:pt x="40942" y="65732"/>
                  <a:pt x="46201" y="70991"/>
                </a:cubicBezTo>
                <a:lnTo>
                  <a:pt x="110430" y="135221"/>
                </a:lnTo>
                <a:lnTo>
                  <a:pt x="214100" y="135221"/>
                </a:lnTo>
                <a:lnTo>
                  <a:pt x="278330" y="70991"/>
                </a:lnTo>
                <a:cubicBezTo>
                  <a:pt x="283588" y="65732"/>
                  <a:pt x="289974" y="63103"/>
                  <a:pt x="297486" y="63103"/>
                </a:cubicBezTo>
                <a:cubicBezTo>
                  <a:pt x="304998" y="63103"/>
                  <a:pt x="311384" y="65732"/>
                  <a:pt x="316642" y="70991"/>
                </a:cubicBezTo>
                <a:cubicBezTo>
                  <a:pt x="321901" y="76249"/>
                  <a:pt x="324530" y="82635"/>
                  <a:pt x="324530" y="90147"/>
                </a:cubicBezTo>
                <a:cubicBezTo>
                  <a:pt x="324530" y="97659"/>
                  <a:pt x="321901" y="104045"/>
                  <a:pt x="316642" y="109303"/>
                </a:cubicBezTo>
                <a:lnTo>
                  <a:pt x="234383" y="191563"/>
                </a:lnTo>
                <a:lnTo>
                  <a:pt x="234383" y="423692"/>
                </a:lnTo>
                <a:cubicBezTo>
                  <a:pt x="234383" y="432331"/>
                  <a:pt x="231284" y="439750"/>
                  <a:pt x="225086" y="445947"/>
                </a:cubicBezTo>
                <a:cubicBezTo>
                  <a:pt x="218889" y="452145"/>
                  <a:pt x="211470" y="455244"/>
                  <a:pt x="202831" y="455244"/>
                </a:cubicBezTo>
                <a:cubicBezTo>
                  <a:pt x="194192" y="455244"/>
                  <a:pt x="186774" y="452145"/>
                  <a:pt x="180576" y="445947"/>
                </a:cubicBezTo>
                <a:cubicBezTo>
                  <a:pt x="174379" y="439750"/>
                  <a:pt x="171280" y="432331"/>
                  <a:pt x="171280" y="423692"/>
                </a:cubicBezTo>
                <a:lnTo>
                  <a:pt x="171280" y="315515"/>
                </a:lnTo>
                <a:lnTo>
                  <a:pt x="153251" y="315515"/>
                </a:lnTo>
                <a:lnTo>
                  <a:pt x="153251" y="423692"/>
                </a:lnTo>
                <a:cubicBezTo>
                  <a:pt x="153251" y="432331"/>
                  <a:pt x="150152" y="439750"/>
                  <a:pt x="143954" y="445947"/>
                </a:cubicBezTo>
                <a:cubicBezTo>
                  <a:pt x="137756" y="452145"/>
                  <a:pt x="130339" y="455244"/>
                  <a:pt x="121700" y="455244"/>
                </a:cubicBezTo>
                <a:cubicBezTo>
                  <a:pt x="113060" y="455244"/>
                  <a:pt x="105642" y="452145"/>
                  <a:pt x="99444" y="445947"/>
                </a:cubicBezTo>
                <a:cubicBezTo>
                  <a:pt x="93246" y="439750"/>
                  <a:pt x="90148" y="432331"/>
                  <a:pt x="90148" y="423692"/>
                </a:cubicBezTo>
                <a:lnTo>
                  <a:pt x="90148" y="191563"/>
                </a:lnTo>
                <a:lnTo>
                  <a:pt x="7888" y="109303"/>
                </a:lnTo>
                <a:cubicBezTo>
                  <a:pt x="2629" y="104045"/>
                  <a:pt x="0" y="97659"/>
                  <a:pt x="0" y="90147"/>
                </a:cubicBezTo>
                <a:cubicBezTo>
                  <a:pt x="0" y="82635"/>
                  <a:pt x="2629" y="76249"/>
                  <a:pt x="7888" y="70991"/>
                </a:cubicBezTo>
                <a:cubicBezTo>
                  <a:pt x="13147" y="65732"/>
                  <a:pt x="19532" y="63103"/>
                  <a:pt x="27045" y="63103"/>
                </a:cubicBezTo>
                <a:close/>
                <a:moveTo>
                  <a:pt x="162265" y="0"/>
                </a:moveTo>
                <a:cubicBezTo>
                  <a:pt x="179731" y="0"/>
                  <a:pt x="194614" y="6150"/>
                  <a:pt x="206916" y="18452"/>
                </a:cubicBezTo>
                <a:cubicBezTo>
                  <a:pt x="219218" y="30753"/>
                  <a:pt x="225368" y="45637"/>
                  <a:pt x="225368" y="63103"/>
                </a:cubicBezTo>
                <a:cubicBezTo>
                  <a:pt x="225368" y="80569"/>
                  <a:pt x="219218" y="95453"/>
                  <a:pt x="206916" y="107754"/>
                </a:cubicBezTo>
                <a:cubicBezTo>
                  <a:pt x="194614" y="120055"/>
                  <a:pt x="179731" y="126206"/>
                  <a:pt x="162265" y="126206"/>
                </a:cubicBezTo>
                <a:cubicBezTo>
                  <a:pt x="144799" y="126206"/>
                  <a:pt x="129916" y="120055"/>
                  <a:pt x="117614" y="107754"/>
                </a:cubicBezTo>
                <a:cubicBezTo>
                  <a:pt x="105313" y="95453"/>
                  <a:pt x="99162" y="80569"/>
                  <a:pt x="99162" y="63103"/>
                </a:cubicBezTo>
                <a:cubicBezTo>
                  <a:pt x="99162" y="45637"/>
                  <a:pt x="105313" y="30753"/>
                  <a:pt x="117614" y="18452"/>
                </a:cubicBezTo>
                <a:cubicBezTo>
                  <a:pt x="129916" y="6150"/>
                  <a:pt x="144799" y="0"/>
                  <a:pt x="162265" y="0"/>
                </a:cubicBezTo>
                <a:close/>
              </a:path>
            </a:pathLst>
          </a:custGeom>
          <a:solidFill>
            <a:srgbClr val="06657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Calibri"/>
              <a:buNone/>
              <a:tabLst/>
              <a:defRPr/>
            </a:pPr>
            <a:endParaRPr kumimoji="0" sz="13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7" name="Google Shape;699;p21">
            <a:extLst>
              <a:ext uri="{FF2B5EF4-FFF2-40B4-BE49-F238E27FC236}">
                <a16:creationId xmlns:a16="http://schemas.microsoft.com/office/drawing/2014/main" id="{98175808-C7FE-4405-9EE5-40A903D1383F}"/>
              </a:ext>
            </a:extLst>
          </p:cNvPr>
          <p:cNvSpPr/>
          <p:nvPr/>
        </p:nvSpPr>
        <p:spPr>
          <a:xfrm>
            <a:off x="9386658" y="3990869"/>
            <a:ext cx="306799" cy="192348"/>
          </a:xfrm>
          <a:custGeom>
            <a:avLst/>
            <a:gdLst/>
            <a:ahLst/>
            <a:cxnLst/>
            <a:rect l="l" t="t" r="r" b="b"/>
            <a:pathLst>
              <a:path w="576942" h="361716" extrusionOk="0">
                <a:moveTo>
                  <a:pt x="78034" y="196915"/>
                </a:moveTo>
                <a:lnTo>
                  <a:pt x="78034" y="294668"/>
                </a:lnTo>
                <a:lnTo>
                  <a:pt x="161420" y="294668"/>
                </a:lnTo>
                <a:cubicBezTo>
                  <a:pt x="199920" y="294668"/>
                  <a:pt x="219170" y="278987"/>
                  <a:pt x="219170" y="247623"/>
                </a:cubicBezTo>
                <a:cubicBezTo>
                  <a:pt x="219170" y="213818"/>
                  <a:pt x="200484" y="196915"/>
                  <a:pt x="163110" y="196915"/>
                </a:cubicBezTo>
                <a:close/>
                <a:moveTo>
                  <a:pt x="449609" y="143954"/>
                </a:moveTo>
                <a:cubicBezTo>
                  <a:pt x="432706" y="143954"/>
                  <a:pt x="418996" y="148883"/>
                  <a:pt x="408479" y="158743"/>
                </a:cubicBezTo>
                <a:cubicBezTo>
                  <a:pt x="397962" y="168603"/>
                  <a:pt x="392140" y="181984"/>
                  <a:pt x="391013" y="198887"/>
                </a:cubicBezTo>
                <a:lnTo>
                  <a:pt x="505951" y="198887"/>
                </a:lnTo>
                <a:cubicBezTo>
                  <a:pt x="502570" y="162265"/>
                  <a:pt x="483790" y="143954"/>
                  <a:pt x="449609" y="143954"/>
                </a:cubicBezTo>
                <a:close/>
                <a:moveTo>
                  <a:pt x="451862" y="90710"/>
                </a:moveTo>
                <a:cubicBezTo>
                  <a:pt x="477780" y="90710"/>
                  <a:pt x="500363" y="97096"/>
                  <a:pt x="519614" y="109867"/>
                </a:cubicBezTo>
                <a:cubicBezTo>
                  <a:pt x="538864" y="122637"/>
                  <a:pt x="553232" y="139446"/>
                  <a:pt x="562715" y="160293"/>
                </a:cubicBezTo>
                <a:cubicBezTo>
                  <a:pt x="572200" y="181139"/>
                  <a:pt x="576942" y="204427"/>
                  <a:pt x="576942" y="230157"/>
                </a:cubicBezTo>
                <a:cubicBezTo>
                  <a:pt x="576942" y="233350"/>
                  <a:pt x="576754" y="237763"/>
                  <a:pt x="576378" y="243397"/>
                </a:cubicBezTo>
                <a:lnTo>
                  <a:pt x="391013" y="243397"/>
                </a:lnTo>
                <a:cubicBezTo>
                  <a:pt x="391013" y="264244"/>
                  <a:pt x="396412" y="280348"/>
                  <a:pt x="407211" y="291711"/>
                </a:cubicBezTo>
                <a:cubicBezTo>
                  <a:pt x="418010" y="303073"/>
                  <a:pt x="433645" y="308754"/>
                  <a:pt x="454116" y="308754"/>
                </a:cubicBezTo>
                <a:cubicBezTo>
                  <a:pt x="465948" y="308754"/>
                  <a:pt x="477404" y="305749"/>
                  <a:pt x="488485" y="299739"/>
                </a:cubicBezTo>
                <a:cubicBezTo>
                  <a:pt x="499566" y="293729"/>
                  <a:pt x="506702" y="285560"/>
                  <a:pt x="509895" y="275231"/>
                </a:cubicBezTo>
                <a:lnTo>
                  <a:pt x="572152" y="275231"/>
                </a:lnTo>
                <a:cubicBezTo>
                  <a:pt x="553372" y="332887"/>
                  <a:pt x="513275" y="361716"/>
                  <a:pt x="451862" y="361716"/>
                </a:cubicBezTo>
                <a:cubicBezTo>
                  <a:pt x="411672" y="361716"/>
                  <a:pt x="379698" y="349320"/>
                  <a:pt x="355940" y="324530"/>
                </a:cubicBezTo>
                <a:cubicBezTo>
                  <a:pt x="332182" y="299739"/>
                  <a:pt x="320304" y="267155"/>
                  <a:pt x="320304" y="226776"/>
                </a:cubicBezTo>
                <a:cubicBezTo>
                  <a:pt x="320304" y="187713"/>
                  <a:pt x="332558" y="155269"/>
                  <a:pt x="357067" y="129445"/>
                </a:cubicBezTo>
                <a:cubicBezTo>
                  <a:pt x="381576" y="103622"/>
                  <a:pt x="413174" y="90710"/>
                  <a:pt x="451862" y="90710"/>
                </a:cubicBezTo>
                <a:close/>
                <a:moveTo>
                  <a:pt x="78034" y="60567"/>
                </a:moveTo>
                <a:lnTo>
                  <a:pt x="78034" y="143390"/>
                </a:lnTo>
                <a:lnTo>
                  <a:pt x="157194" y="143390"/>
                </a:lnTo>
                <a:cubicBezTo>
                  <a:pt x="171843" y="143390"/>
                  <a:pt x="183440" y="139963"/>
                  <a:pt x="191985" y="133108"/>
                </a:cubicBezTo>
                <a:cubicBezTo>
                  <a:pt x="200531" y="126253"/>
                  <a:pt x="204803" y="115595"/>
                  <a:pt x="204803" y="101133"/>
                </a:cubicBezTo>
                <a:cubicBezTo>
                  <a:pt x="204803" y="74089"/>
                  <a:pt x="186962" y="60567"/>
                  <a:pt x="151279" y="60567"/>
                </a:cubicBezTo>
                <a:close/>
                <a:moveTo>
                  <a:pt x="376646" y="23945"/>
                </a:moveTo>
                <a:lnTo>
                  <a:pt x="520600" y="23945"/>
                </a:lnTo>
                <a:lnTo>
                  <a:pt x="520600" y="58877"/>
                </a:lnTo>
                <a:lnTo>
                  <a:pt x="376646" y="58877"/>
                </a:lnTo>
                <a:close/>
                <a:moveTo>
                  <a:pt x="0" y="0"/>
                </a:moveTo>
                <a:lnTo>
                  <a:pt x="167336" y="0"/>
                </a:lnTo>
                <a:cubicBezTo>
                  <a:pt x="183675" y="0"/>
                  <a:pt x="198230" y="1314"/>
                  <a:pt x="211001" y="3943"/>
                </a:cubicBezTo>
                <a:cubicBezTo>
                  <a:pt x="223772" y="6573"/>
                  <a:pt x="235651" y="11033"/>
                  <a:pt x="246637" y="17325"/>
                </a:cubicBezTo>
                <a:cubicBezTo>
                  <a:pt x="257624" y="23616"/>
                  <a:pt x="266076" y="32678"/>
                  <a:pt x="271992" y="44510"/>
                </a:cubicBezTo>
                <a:cubicBezTo>
                  <a:pt x="277907" y="56342"/>
                  <a:pt x="280865" y="70803"/>
                  <a:pt x="280865" y="87893"/>
                </a:cubicBezTo>
                <a:cubicBezTo>
                  <a:pt x="280865" y="121886"/>
                  <a:pt x="264714" y="146583"/>
                  <a:pt x="232411" y="161983"/>
                </a:cubicBezTo>
                <a:cubicBezTo>
                  <a:pt x="253821" y="167993"/>
                  <a:pt x="269972" y="178792"/>
                  <a:pt x="280865" y="194380"/>
                </a:cubicBezTo>
                <a:cubicBezTo>
                  <a:pt x="291758" y="209968"/>
                  <a:pt x="297205" y="229124"/>
                  <a:pt x="297205" y="251849"/>
                </a:cubicBezTo>
                <a:cubicBezTo>
                  <a:pt x="297205" y="265934"/>
                  <a:pt x="294904" y="278752"/>
                  <a:pt x="290303" y="290302"/>
                </a:cubicBezTo>
                <a:cubicBezTo>
                  <a:pt x="285701" y="301852"/>
                  <a:pt x="279503" y="311571"/>
                  <a:pt x="271710" y="319459"/>
                </a:cubicBezTo>
                <a:cubicBezTo>
                  <a:pt x="263916" y="327347"/>
                  <a:pt x="254666" y="334014"/>
                  <a:pt x="243961" y="339461"/>
                </a:cubicBezTo>
                <a:cubicBezTo>
                  <a:pt x="233256" y="344907"/>
                  <a:pt x="221893" y="348851"/>
                  <a:pt x="209874" y="351292"/>
                </a:cubicBezTo>
                <a:cubicBezTo>
                  <a:pt x="197855" y="353734"/>
                  <a:pt x="185271" y="354955"/>
                  <a:pt x="172125" y="354955"/>
                </a:cubicBezTo>
                <a:lnTo>
                  <a:pt x="0" y="354955"/>
                </a:lnTo>
                <a:close/>
              </a:path>
            </a:pathLst>
          </a:custGeom>
          <a:solidFill>
            <a:srgbClr val="06657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Calibri"/>
              <a:buNone/>
              <a:tabLst/>
              <a:defRPr/>
            </a:pPr>
            <a:endParaRPr kumimoji="0" sz="13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8" name="Google Shape;700;p21">
            <a:extLst>
              <a:ext uri="{FF2B5EF4-FFF2-40B4-BE49-F238E27FC236}">
                <a16:creationId xmlns:a16="http://schemas.microsoft.com/office/drawing/2014/main" id="{612B8769-5D60-4F4A-A60D-7E11F24EA4D9}"/>
              </a:ext>
            </a:extLst>
          </p:cNvPr>
          <p:cNvSpPr/>
          <p:nvPr/>
        </p:nvSpPr>
        <p:spPr>
          <a:xfrm>
            <a:off x="6352679" y="3971993"/>
            <a:ext cx="230099" cy="230099"/>
          </a:xfrm>
          <a:custGeom>
            <a:avLst/>
            <a:gdLst/>
            <a:ahLst/>
            <a:cxnLst/>
            <a:rect l="l" t="t" r="r" b="b"/>
            <a:pathLst>
              <a:path w="432707" h="432707" extrusionOk="0">
                <a:moveTo>
                  <a:pt x="72963" y="223396"/>
                </a:moveTo>
                <a:lnTo>
                  <a:pt x="115501" y="266216"/>
                </a:lnTo>
                <a:lnTo>
                  <a:pt x="112402" y="269315"/>
                </a:lnTo>
                <a:cubicBezTo>
                  <a:pt x="105454" y="276264"/>
                  <a:pt x="101979" y="284621"/>
                  <a:pt x="101979" y="294387"/>
                </a:cubicBezTo>
                <a:cubicBezTo>
                  <a:pt x="101979" y="304153"/>
                  <a:pt x="105454" y="312605"/>
                  <a:pt x="112402" y="319741"/>
                </a:cubicBezTo>
                <a:cubicBezTo>
                  <a:pt x="119351" y="326690"/>
                  <a:pt x="127709" y="330164"/>
                  <a:pt x="137475" y="330164"/>
                </a:cubicBezTo>
                <a:cubicBezTo>
                  <a:pt x="147241" y="330164"/>
                  <a:pt x="155598" y="326690"/>
                  <a:pt x="162547" y="319741"/>
                </a:cubicBezTo>
                <a:lnTo>
                  <a:pt x="170998" y="311290"/>
                </a:lnTo>
                <a:lnTo>
                  <a:pt x="213537" y="268470"/>
                </a:lnTo>
                <a:lnTo>
                  <a:pt x="258892" y="223396"/>
                </a:lnTo>
                <a:lnTo>
                  <a:pt x="301430" y="266216"/>
                </a:lnTo>
                <a:lnTo>
                  <a:pt x="256356" y="311290"/>
                </a:lnTo>
                <a:lnTo>
                  <a:pt x="213818" y="354110"/>
                </a:lnTo>
                <a:lnTo>
                  <a:pt x="205367" y="362561"/>
                </a:lnTo>
                <a:cubicBezTo>
                  <a:pt x="193159" y="374581"/>
                  <a:pt x="178933" y="382751"/>
                  <a:pt x="162688" y="387070"/>
                </a:cubicBezTo>
                <a:cubicBezTo>
                  <a:pt x="146442" y="391390"/>
                  <a:pt x="130338" y="391577"/>
                  <a:pt x="114374" y="387634"/>
                </a:cubicBezTo>
                <a:cubicBezTo>
                  <a:pt x="111370" y="400780"/>
                  <a:pt x="104608" y="411579"/>
                  <a:pt x="94091" y="420030"/>
                </a:cubicBezTo>
                <a:cubicBezTo>
                  <a:pt x="83574" y="428481"/>
                  <a:pt x="71460" y="432707"/>
                  <a:pt x="57751" y="432707"/>
                </a:cubicBezTo>
                <a:cubicBezTo>
                  <a:pt x="41787" y="432707"/>
                  <a:pt x="28171" y="427026"/>
                  <a:pt x="16903" y="415664"/>
                </a:cubicBezTo>
                <a:cubicBezTo>
                  <a:pt x="5634" y="404301"/>
                  <a:pt x="0" y="390638"/>
                  <a:pt x="0" y="374675"/>
                </a:cubicBezTo>
                <a:cubicBezTo>
                  <a:pt x="0" y="361153"/>
                  <a:pt x="4178" y="349133"/>
                  <a:pt x="12536" y="338616"/>
                </a:cubicBezTo>
                <a:cubicBezTo>
                  <a:pt x="20893" y="328099"/>
                  <a:pt x="31551" y="321338"/>
                  <a:pt x="44510" y="318333"/>
                </a:cubicBezTo>
                <a:cubicBezTo>
                  <a:pt x="40379" y="302181"/>
                  <a:pt x="40472" y="285936"/>
                  <a:pt x="44792" y="269597"/>
                </a:cubicBezTo>
                <a:cubicBezTo>
                  <a:pt x="49111" y="253258"/>
                  <a:pt x="57375" y="238984"/>
                  <a:pt x="69583" y="226777"/>
                </a:cubicBezTo>
                <a:close/>
                <a:moveTo>
                  <a:pt x="261427" y="130432"/>
                </a:moveTo>
                <a:lnTo>
                  <a:pt x="306501" y="175506"/>
                </a:lnTo>
                <a:lnTo>
                  <a:pt x="349321" y="218326"/>
                </a:lnTo>
                <a:lnTo>
                  <a:pt x="357491" y="226777"/>
                </a:lnTo>
                <a:cubicBezTo>
                  <a:pt x="369510" y="238797"/>
                  <a:pt x="377727" y="252929"/>
                  <a:pt x="382140" y="269174"/>
                </a:cubicBezTo>
                <a:cubicBezTo>
                  <a:pt x="386554" y="285420"/>
                  <a:pt x="386788" y="301524"/>
                  <a:pt x="382844" y="317487"/>
                </a:cubicBezTo>
                <a:cubicBezTo>
                  <a:pt x="397118" y="319554"/>
                  <a:pt x="408997" y="325986"/>
                  <a:pt x="418481" y="336785"/>
                </a:cubicBezTo>
                <a:cubicBezTo>
                  <a:pt x="427965" y="347584"/>
                  <a:pt x="432707" y="360214"/>
                  <a:pt x="432707" y="374675"/>
                </a:cubicBezTo>
                <a:cubicBezTo>
                  <a:pt x="432707" y="390638"/>
                  <a:pt x="427073" y="404301"/>
                  <a:pt x="415805" y="415664"/>
                </a:cubicBezTo>
                <a:cubicBezTo>
                  <a:pt x="404536" y="427026"/>
                  <a:pt x="390920" y="432707"/>
                  <a:pt x="374957" y="432707"/>
                </a:cubicBezTo>
                <a:cubicBezTo>
                  <a:pt x="361059" y="432707"/>
                  <a:pt x="348757" y="428294"/>
                  <a:pt x="338052" y="419467"/>
                </a:cubicBezTo>
                <a:cubicBezTo>
                  <a:pt x="327347" y="410640"/>
                  <a:pt x="320680" y="399559"/>
                  <a:pt x="318051" y="386225"/>
                </a:cubicBezTo>
                <a:cubicBezTo>
                  <a:pt x="301900" y="391484"/>
                  <a:pt x="285044" y="392047"/>
                  <a:pt x="267484" y="387915"/>
                </a:cubicBezTo>
                <a:cubicBezTo>
                  <a:pt x="249924" y="383783"/>
                  <a:pt x="234759" y="375332"/>
                  <a:pt x="221988" y="362561"/>
                </a:cubicBezTo>
                <a:lnTo>
                  <a:pt x="218889" y="359181"/>
                </a:lnTo>
                <a:lnTo>
                  <a:pt x="261427" y="316361"/>
                </a:lnTo>
                <a:lnTo>
                  <a:pt x="264808" y="319741"/>
                </a:lnTo>
                <a:cubicBezTo>
                  <a:pt x="271757" y="326690"/>
                  <a:pt x="280114" y="330164"/>
                  <a:pt x="289880" y="330164"/>
                </a:cubicBezTo>
                <a:cubicBezTo>
                  <a:pt x="299646" y="330164"/>
                  <a:pt x="308003" y="326690"/>
                  <a:pt x="314952" y="319741"/>
                </a:cubicBezTo>
                <a:cubicBezTo>
                  <a:pt x="321901" y="312792"/>
                  <a:pt x="325375" y="304435"/>
                  <a:pt x="325375" y="294669"/>
                </a:cubicBezTo>
                <a:cubicBezTo>
                  <a:pt x="325375" y="284903"/>
                  <a:pt x="321901" y="276546"/>
                  <a:pt x="314952" y="269597"/>
                </a:cubicBezTo>
                <a:lnTo>
                  <a:pt x="306501" y="261145"/>
                </a:lnTo>
                <a:lnTo>
                  <a:pt x="263681" y="218326"/>
                </a:lnTo>
                <a:lnTo>
                  <a:pt x="218607" y="173252"/>
                </a:lnTo>
                <a:close/>
                <a:moveTo>
                  <a:pt x="374394" y="0"/>
                </a:moveTo>
                <a:cubicBezTo>
                  <a:pt x="390358" y="0"/>
                  <a:pt x="403974" y="5681"/>
                  <a:pt x="415242" y="17043"/>
                </a:cubicBezTo>
                <a:cubicBezTo>
                  <a:pt x="426511" y="28406"/>
                  <a:pt x="432145" y="42069"/>
                  <a:pt x="432145" y="58032"/>
                </a:cubicBezTo>
                <a:cubicBezTo>
                  <a:pt x="432145" y="72493"/>
                  <a:pt x="427356" y="85170"/>
                  <a:pt x="417778" y="96063"/>
                </a:cubicBezTo>
                <a:cubicBezTo>
                  <a:pt x="408199" y="106956"/>
                  <a:pt x="396274" y="113435"/>
                  <a:pt x="382000" y="115501"/>
                </a:cubicBezTo>
                <a:cubicBezTo>
                  <a:pt x="386883" y="131465"/>
                  <a:pt x="387165" y="148039"/>
                  <a:pt x="382845" y="165223"/>
                </a:cubicBezTo>
                <a:cubicBezTo>
                  <a:pt x="378526" y="182408"/>
                  <a:pt x="370074" y="197291"/>
                  <a:pt x="357492" y="209874"/>
                </a:cubicBezTo>
                <a:lnTo>
                  <a:pt x="354111" y="213255"/>
                </a:lnTo>
                <a:lnTo>
                  <a:pt x="311573" y="170435"/>
                </a:lnTo>
                <a:lnTo>
                  <a:pt x="314953" y="167054"/>
                </a:lnTo>
                <a:cubicBezTo>
                  <a:pt x="321902" y="160105"/>
                  <a:pt x="325376" y="151748"/>
                  <a:pt x="325376" y="141982"/>
                </a:cubicBezTo>
                <a:cubicBezTo>
                  <a:pt x="325376" y="132216"/>
                  <a:pt x="321902" y="123859"/>
                  <a:pt x="314953" y="116910"/>
                </a:cubicBezTo>
                <a:cubicBezTo>
                  <a:pt x="308004" y="109961"/>
                  <a:pt x="299647" y="106487"/>
                  <a:pt x="289881" y="106487"/>
                </a:cubicBezTo>
                <a:cubicBezTo>
                  <a:pt x="280115" y="106487"/>
                  <a:pt x="271758" y="109961"/>
                  <a:pt x="264809" y="116910"/>
                </a:cubicBezTo>
                <a:lnTo>
                  <a:pt x="256357" y="125361"/>
                </a:lnTo>
                <a:lnTo>
                  <a:pt x="213538" y="168181"/>
                </a:lnTo>
                <a:lnTo>
                  <a:pt x="168464" y="213255"/>
                </a:lnTo>
                <a:lnTo>
                  <a:pt x="125644" y="170435"/>
                </a:lnTo>
                <a:lnTo>
                  <a:pt x="170999" y="125361"/>
                </a:lnTo>
                <a:lnTo>
                  <a:pt x="213819" y="82541"/>
                </a:lnTo>
                <a:lnTo>
                  <a:pt x="221989" y="74090"/>
                </a:lnTo>
                <a:cubicBezTo>
                  <a:pt x="234572" y="61507"/>
                  <a:pt x="249502" y="53102"/>
                  <a:pt x="266780" y="48877"/>
                </a:cubicBezTo>
                <a:cubicBezTo>
                  <a:pt x="284059" y="44651"/>
                  <a:pt x="300774" y="44980"/>
                  <a:pt x="316925" y="49863"/>
                </a:cubicBezTo>
                <a:cubicBezTo>
                  <a:pt x="318991" y="35777"/>
                  <a:pt x="325423" y="23945"/>
                  <a:pt x="336222" y="14367"/>
                </a:cubicBezTo>
                <a:cubicBezTo>
                  <a:pt x="347021" y="4789"/>
                  <a:pt x="359745" y="0"/>
                  <a:pt x="374394" y="0"/>
                </a:cubicBezTo>
                <a:close/>
                <a:moveTo>
                  <a:pt x="58315" y="0"/>
                </a:moveTo>
                <a:cubicBezTo>
                  <a:pt x="72588" y="0"/>
                  <a:pt x="85124" y="4601"/>
                  <a:pt x="95923" y="13804"/>
                </a:cubicBezTo>
                <a:cubicBezTo>
                  <a:pt x="106722" y="23006"/>
                  <a:pt x="113248" y="34557"/>
                  <a:pt x="115502" y="48454"/>
                </a:cubicBezTo>
                <a:cubicBezTo>
                  <a:pt x="131278" y="44698"/>
                  <a:pt x="147195" y="45027"/>
                  <a:pt x="163252" y="49440"/>
                </a:cubicBezTo>
                <a:cubicBezTo>
                  <a:pt x="179310" y="53854"/>
                  <a:pt x="193348" y="62070"/>
                  <a:pt x="205368" y="74090"/>
                </a:cubicBezTo>
                <a:lnTo>
                  <a:pt x="208748" y="77470"/>
                </a:lnTo>
                <a:lnTo>
                  <a:pt x="165928" y="120290"/>
                </a:lnTo>
                <a:lnTo>
                  <a:pt x="162548" y="116910"/>
                </a:lnTo>
                <a:cubicBezTo>
                  <a:pt x="155599" y="109961"/>
                  <a:pt x="147242" y="106487"/>
                  <a:pt x="137476" y="106487"/>
                </a:cubicBezTo>
                <a:cubicBezTo>
                  <a:pt x="127710" y="106487"/>
                  <a:pt x="119352" y="109961"/>
                  <a:pt x="112403" y="116910"/>
                </a:cubicBezTo>
                <a:cubicBezTo>
                  <a:pt x="105455" y="123859"/>
                  <a:pt x="101980" y="132263"/>
                  <a:pt x="101980" y="142123"/>
                </a:cubicBezTo>
                <a:cubicBezTo>
                  <a:pt x="101980" y="151983"/>
                  <a:pt x="105455" y="160387"/>
                  <a:pt x="112403" y="167336"/>
                </a:cubicBezTo>
                <a:lnTo>
                  <a:pt x="120573" y="175506"/>
                </a:lnTo>
                <a:lnTo>
                  <a:pt x="163393" y="218326"/>
                </a:lnTo>
                <a:lnTo>
                  <a:pt x="208467" y="263399"/>
                </a:lnTo>
                <a:lnTo>
                  <a:pt x="165928" y="306219"/>
                </a:lnTo>
                <a:lnTo>
                  <a:pt x="120573" y="261145"/>
                </a:lnTo>
                <a:lnTo>
                  <a:pt x="78035" y="218326"/>
                </a:lnTo>
                <a:lnTo>
                  <a:pt x="69584" y="209874"/>
                </a:lnTo>
                <a:cubicBezTo>
                  <a:pt x="56813" y="197291"/>
                  <a:pt x="48361" y="182313"/>
                  <a:pt x="44229" y="164941"/>
                </a:cubicBezTo>
                <a:cubicBezTo>
                  <a:pt x="40098" y="147569"/>
                  <a:pt x="40567" y="130714"/>
                  <a:pt x="45638" y="114374"/>
                </a:cubicBezTo>
                <a:cubicBezTo>
                  <a:pt x="32492" y="111557"/>
                  <a:pt x="21693" y="104890"/>
                  <a:pt x="13241" y="94373"/>
                </a:cubicBezTo>
                <a:cubicBezTo>
                  <a:pt x="4790" y="83856"/>
                  <a:pt x="565" y="71742"/>
                  <a:pt x="565" y="58032"/>
                </a:cubicBezTo>
                <a:cubicBezTo>
                  <a:pt x="565" y="42069"/>
                  <a:pt x="6198" y="28406"/>
                  <a:pt x="17467" y="17043"/>
                </a:cubicBezTo>
                <a:cubicBezTo>
                  <a:pt x="28735" y="5681"/>
                  <a:pt x="42351" y="0"/>
                  <a:pt x="58315" y="0"/>
                </a:cubicBezTo>
                <a:close/>
              </a:path>
            </a:pathLst>
          </a:custGeom>
          <a:solidFill>
            <a:srgbClr val="06657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Calibri"/>
              <a:buNone/>
              <a:tabLst/>
              <a:defRPr/>
            </a:pPr>
            <a:endParaRPr kumimoji="0" sz="13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9" name="Google Shape;701;p21">
            <a:extLst>
              <a:ext uri="{FF2B5EF4-FFF2-40B4-BE49-F238E27FC236}">
                <a16:creationId xmlns:a16="http://schemas.microsoft.com/office/drawing/2014/main" id="{2B67DF8F-6FEA-4393-A3CF-33A3458B3344}"/>
              </a:ext>
            </a:extLst>
          </p:cNvPr>
          <p:cNvSpPr/>
          <p:nvPr/>
        </p:nvSpPr>
        <p:spPr>
          <a:xfrm>
            <a:off x="8003893" y="3971993"/>
            <a:ext cx="249274" cy="230099"/>
          </a:xfrm>
          <a:custGeom>
            <a:avLst/>
            <a:gdLst/>
            <a:ahLst/>
            <a:cxnLst/>
            <a:rect l="l" t="t" r="r" b="b"/>
            <a:pathLst>
              <a:path w="468766" h="432707" extrusionOk="0">
                <a:moveTo>
                  <a:pt x="234383" y="225368"/>
                </a:moveTo>
                <a:cubicBezTo>
                  <a:pt x="256544" y="225368"/>
                  <a:pt x="280489" y="234524"/>
                  <a:pt x="306218" y="252835"/>
                </a:cubicBezTo>
                <a:cubicBezTo>
                  <a:pt x="331948" y="271146"/>
                  <a:pt x="353452" y="293401"/>
                  <a:pt x="370730" y="319600"/>
                </a:cubicBezTo>
                <a:cubicBezTo>
                  <a:pt x="388008" y="345799"/>
                  <a:pt x="396647" y="369698"/>
                  <a:pt x="396647" y="391296"/>
                </a:cubicBezTo>
                <a:cubicBezTo>
                  <a:pt x="396647" y="399935"/>
                  <a:pt x="395051" y="407118"/>
                  <a:pt x="391859" y="412847"/>
                </a:cubicBezTo>
                <a:cubicBezTo>
                  <a:pt x="388666" y="418575"/>
                  <a:pt x="384112" y="422800"/>
                  <a:pt x="378195" y="425523"/>
                </a:cubicBezTo>
                <a:cubicBezTo>
                  <a:pt x="372279" y="428247"/>
                  <a:pt x="366223" y="430125"/>
                  <a:pt x="360025" y="431158"/>
                </a:cubicBezTo>
                <a:cubicBezTo>
                  <a:pt x="353828" y="432191"/>
                  <a:pt x="346691" y="432707"/>
                  <a:pt x="338615" y="432707"/>
                </a:cubicBezTo>
                <a:cubicBezTo>
                  <a:pt x="325844" y="432707"/>
                  <a:pt x="308237" y="428481"/>
                  <a:pt x="285795" y="420030"/>
                </a:cubicBezTo>
                <a:cubicBezTo>
                  <a:pt x="263352" y="411579"/>
                  <a:pt x="246214" y="407353"/>
                  <a:pt x="234383" y="407353"/>
                </a:cubicBezTo>
                <a:cubicBezTo>
                  <a:pt x="221987" y="407353"/>
                  <a:pt x="203911" y="411532"/>
                  <a:pt x="180153" y="419889"/>
                </a:cubicBezTo>
                <a:cubicBezTo>
                  <a:pt x="156396" y="428247"/>
                  <a:pt x="137568" y="432425"/>
                  <a:pt x="123670" y="432425"/>
                </a:cubicBezTo>
                <a:cubicBezTo>
                  <a:pt x="89301" y="432425"/>
                  <a:pt x="72117" y="418715"/>
                  <a:pt x="72117" y="391296"/>
                </a:cubicBezTo>
                <a:cubicBezTo>
                  <a:pt x="72117" y="375144"/>
                  <a:pt x="77376" y="357162"/>
                  <a:pt x="87893" y="337348"/>
                </a:cubicBezTo>
                <a:cubicBezTo>
                  <a:pt x="98410" y="317535"/>
                  <a:pt x="111510" y="299458"/>
                  <a:pt x="127191" y="283119"/>
                </a:cubicBezTo>
                <a:cubicBezTo>
                  <a:pt x="142874" y="266780"/>
                  <a:pt x="160480" y="253070"/>
                  <a:pt x="180012" y="241989"/>
                </a:cubicBezTo>
                <a:cubicBezTo>
                  <a:pt x="199544" y="230909"/>
                  <a:pt x="217668" y="225368"/>
                  <a:pt x="234383" y="225368"/>
                </a:cubicBezTo>
                <a:close/>
                <a:moveTo>
                  <a:pt x="423410" y="136629"/>
                </a:moveTo>
                <a:cubicBezTo>
                  <a:pt x="437871" y="136629"/>
                  <a:pt x="449046" y="142217"/>
                  <a:pt x="456934" y="153391"/>
                </a:cubicBezTo>
                <a:cubicBezTo>
                  <a:pt x="464822" y="164566"/>
                  <a:pt x="468766" y="177665"/>
                  <a:pt x="468766" y="192690"/>
                </a:cubicBezTo>
                <a:cubicBezTo>
                  <a:pt x="468766" y="206588"/>
                  <a:pt x="465479" y="220861"/>
                  <a:pt x="458906" y="235510"/>
                </a:cubicBezTo>
                <a:cubicBezTo>
                  <a:pt x="452332" y="250159"/>
                  <a:pt x="442895" y="262695"/>
                  <a:pt x="430594" y="273118"/>
                </a:cubicBezTo>
                <a:cubicBezTo>
                  <a:pt x="418292" y="283541"/>
                  <a:pt x="405005" y="288753"/>
                  <a:pt x="390732" y="288753"/>
                </a:cubicBezTo>
                <a:cubicBezTo>
                  <a:pt x="376270" y="288753"/>
                  <a:pt x="365096" y="283213"/>
                  <a:pt x="357208" y="272132"/>
                </a:cubicBezTo>
                <a:cubicBezTo>
                  <a:pt x="349320" y="261052"/>
                  <a:pt x="345376" y="247999"/>
                  <a:pt x="345376" y="232974"/>
                </a:cubicBezTo>
                <a:cubicBezTo>
                  <a:pt x="345376" y="219077"/>
                  <a:pt x="348663" y="204756"/>
                  <a:pt x="355236" y="190014"/>
                </a:cubicBezTo>
                <a:cubicBezTo>
                  <a:pt x="361809" y="175271"/>
                  <a:pt x="371247" y="162688"/>
                  <a:pt x="383548" y="152264"/>
                </a:cubicBezTo>
                <a:cubicBezTo>
                  <a:pt x="395849" y="141841"/>
                  <a:pt x="409137" y="136629"/>
                  <a:pt x="423410" y="136629"/>
                </a:cubicBezTo>
                <a:close/>
                <a:moveTo>
                  <a:pt x="45356" y="136629"/>
                </a:moveTo>
                <a:cubicBezTo>
                  <a:pt x="59629" y="136629"/>
                  <a:pt x="72916" y="141841"/>
                  <a:pt x="85218" y="152264"/>
                </a:cubicBezTo>
                <a:cubicBezTo>
                  <a:pt x="97519" y="162688"/>
                  <a:pt x="106956" y="175271"/>
                  <a:pt x="113530" y="190014"/>
                </a:cubicBezTo>
                <a:cubicBezTo>
                  <a:pt x="120103" y="204756"/>
                  <a:pt x="123389" y="219077"/>
                  <a:pt x="123389" y="232974"/>
                </a:cubicBezTo>
                <a:cubicBezTo>
                  <a:pt x="123389" y="247999"/>
                  <a:pt x="119446" y="261052"/>
                  <a:pt x="111558" y="272132"/>
                </a:cubicBezTo>
                <a:cubicBezTo>
                  <a:pt x="103670" y="283213"/>
                  <a:pt x="92495" y="288753"/>
                  <a:pt x="78034" y="288753"/>
                </a:cubicBezTo>
                <a:cubicBezTo>
                  <a:pt x="63761" y="288753"/>
                  <a:pt x="50474" y="283541"/>
                  <a:pt x="38172" y="273118"/>
                </a:cubicBezTo>
                <a:cubicBezTo>
                  <a:pt x="25870" y="262695"/>
                  <a:pt x="16433" y="250159"/>
                  <a:pt x="9860" y="235510"/>
                </a:cubicBezTo>
                <a:cubicBezTo>
                  <a:pt x="3287" y="220861"/>
                  <a:pt x="0" y="206588"/>
                  <a:pt x="0" y="192690"/>
                </a:cubicBezTo>
                <a:cubicBezTo>
                  <a:pt x="0" y="177665"/>
                  <a:pt x="3944" y="164566"/>
                  <a:pt x="11832" y="153391"/>
                </a:cubicBezTo>
                <a:cubicBezTo>
                  <a:pt x="19720" y="142217"/>
                  <a:pt x="30895" y="136629"/>
                  <a:pt x="45356" y="136629"/>
                </a:cubicBezTo>
                <a:close/>
                <a:moveTo>
                  <a:pt x="322277" y="0"/>
                </a:moveTo>
                <a:cubicBezTo>
                  <a:pt x="333733" y="0"/>
                  <a:pt x="343593" y="3662"/>
                  <a:pt x="351857" y="10987"/>
                </a:cubicBezTo>
                <a:cubicBezTo>
                  <a:pt x="360120" y="18311"/>
                  <a:pt x="366036" y="26997"/>
                  <a:pt x="369605" y="37045"/>
                </a:cubicBezTo>
                <a:cubicBezTo>
                  <a:pt x="373172" y="47093"/>
                  <a:pt x="374957" y="57751"/>
                  <a:pt x="374957" y="69019"/>
                </a:cubicBezTo>
                <a:cubicBezTo>
                  <a:pt x="374957" y="82729"/>
                  <a:pt x="372140" y="96908"/>
                  <a:pt x="366505" y="111557"/>
                </a:cubicBezTo>
                <a:cubicBezTo>
                  <a:pt x="360871" y="126206"/>
                  <a:pt x="352232" y="138930"/>
                  <a:pt x="340588" y="149729"/>
                </a:cubicBezTo>
                <a:cubicBezTo>
                  <a:pt x="328944" y="160528"/>
                  <a:pt x="315986" y="165927"/>
                  <a:pt x="301712" y="165927"/>
                </a:cubicBezTo>
                <a:cubicBezTo>
                  <a:pt x="290256" y="165927"/>
                  <a:pt x="280396" y="162265"/>
                  <a:pt x="272132" y="154941"/>
                </a:cubicBezTo>
                <a:cubicBezTo>
                  <a:pt x="263869" y="147616"/>
                  <a:pt x="257953" y="138930"/>
                  <a:pt x="254385" y="128882"/>
                </a:cubicBezTo>
                <a:cubicBezTo>
                  <a:pt x="250816" y="118835"/>
                  <a:pt x="249032" y="108177"/>
                  <a:pt x="249032" y="96908"/>
                </a:cubicBezTo>
                <a:cubicBezTo>
                  <a:pt x="249032" y="83011"/>
                  <a:pt x="251850" y="68784"/>
                  <a:pt x="257484" y="54229"/>
                </a:cubicBezTo>
                <a:cubicBezTo>
                  <a:pt x="263118" y="39674"/>
                  <a:pt x="271710" y="26997"/>
                  <a:pt x="283260" y="16198"/>
                </a:cubicBezTo>
                <a:cubicBezTo>
                  <a:pt x="294810" y="5399"/>
                  <a:pt x="307816" y="0"/>
                  <a:pt x="322277" y="0"/>
                </a:cubicBezTo>
                <a:close/>
                <a:moveTo>
                  <a:pt x="146490" y="0"/>
                </a:moveTo>
                <a:cubicBezTo>
                  <a:pt x="160951" y="0"/>
                  <a:pt x="173956" y="5399"/>
                  <a:pt x="185507" y="16198"/>
                </a:cubicBezTo>
                <a:cubicBezTo>
                  <a:pt x="197057" y="26997"/>
                  <a:pt x="205649" y="39674"/>
                  <a:pt x="211283" y="54229"/>
                </a:cubicBezTo>
                <a:cubicBezTo>
                  <a:pt x="216917" y="68784"/>
                  <a:pt x="219735" y="83011"/>
                  <a:pt x="219735" y="96908"/>
                </a:cubicBezTo>
                <a:cubicBezTo>
                  <a:pt x="219735" y="108177"/>
                  <a:pt x="217951" y="118835"/>
                  <a:pt x="214382" y="128882"/>
                </a:cubicBezTo>
                <a:cubicBezTo>
                  <a:pt x="210814" y="138930"/>
                  <a:pt x="204898" y="147616"/>
                  <a:pt x="196634" y="154941"/>
                </a:cubicBezTo>
                <a:cubicBezTo>
                  <a:pt x="188371" y="162265"/>
                  <a:pt x="178511" y="165927"/>
                  <a:pt x="167055" y="165927"/>
                </a:cubicBezTo>
                <a:cubicBezTo>
                  <a:pt x="152781" y="165927"/>
                  <a:pt x="139823" y="160528"/>
                  <a:pt x="128178" y="149729"/>
                </a:cubicBezTo>
                <a:cubicBezTo>
                  <a:pt x="116535" y="138930"/>
                  <a:pt x="107896" y="126206"/>
                  <a:pt x="102261" y="111557"/>
                </a:cubicBezTo>
                <a:cubicBezTo>
                  <a:pt x="96627" y="96908"/>
                  <a:pt x="93810" y="82729"/>
                  <a:pt x="93810" y="69019"/>
                </a:cubicBezTo>
                <a:cubicBezTo>
                  <a:pt x="93810" y="57751"/>
                  <a:pt x="95594" y="47093"/>
                  <a:pt x="99162" y="37045"/>
                </a:cubicBezTo>
                <a:cubicBezTo>
                  <a:pt x="102731" y="26997"/>
                  <a:pt x="108647" y="18311"/>
                  <a:pt x="116910" y="10987"/>
                </a:cubicBezTo>
                <a:cubicBezTo>
                  <a:pt x="125174" y="3662"/>
                  <a:pt x="135034" y="0"/>
                  <a:pt x="146490" y="0"/>
                </a:cubicBezTo>
                <a:close/>
              </a:path>
            </a:pathLst>
          </a:custGeom>
          <a:solidFill>
            <a:srgbClr val="06657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Calibri"/>
              <a:buNone/>
              <a:tabLst/>
              <a:defRPr/>
            </a:pPr>
            <a:endParaRPr kumimoji="0" sz="13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0" name="Google Shape;702;p21">
            <a:extLst>
              <a:ext uri="{FF2B5EF4-FFF2-40B4-BE49-F238E27FC236}">
                <a16:creationId xmlns:a16="http://schemas.microsoft.com/office/drawing/2014/main" id="{48CD07AD-191B-46E6-B19F-EEF9DDB190C0}"/>
              </a:ext>
            </a:extLst>
          </p:cNvPr>
          <p:cNvSpPr/>
          <p:nvPr/>
        </p:nvSpPr>
        <p:spPr>
          <a:xfrm>
            <a:off x="9796930" y="3971993"/>
            <a:ext cx="230099" cy="230099"/>
          </a:xfrm>
          <a:custGeom>
            <a:avLst/>
            <a:gdLst/>
            <a:ahLst/>
            <a:cxnLst/>
            <a:rect l="l" t="t" r="r" b="b"/>
            <a:pathLst>
              <a:path w="432707" h="432707" extrusionOk="0">
                <a:moveTo>
                  <a:pt x="84795" y="226213"/>
                </a:moveTo>
                <a:lnTo>
                  <a:pt x="138038" y="226213"/>
                </a:lnTo>
                <a:cubicBezTo>
                  <a:pt x="161326" y="226213"/>
                  <a:pt x="172970" y="236825"/>
                  <a:pt x="172970" y="258047"/>
                </a:cubicBezTo>
                <a:cubicBezTo>
                  <a:pt x="172970" y="277579"/>
                  <a:pt x="160951" y="287345"/>
                  <a:pt x="136911" y="287345"/>
                </a:cubicBezTo>
                <a:lnTo>
                  <a:pt x="84795" y="287345"/>
                </a:lnTo>
                <a:close/>
                <a:moveTo>
                  <a:pt x="317206" y="193253"/>
                </a:moveTo>
                <a:cubicBezTo>
                  <a:pt x="338428" y="193253"/>
                  <a:pt x="350072" y="204709"/>
                  <a:pt x="352138" y="227622"/>
                </a:cubicBezTo>
                <a:lnTo>
                  <a:pt x="280583" y="227622"/>
                </a:lnTo>
                <a:cubicBezTo>
                  <a:pt x="281335" y="217105"/>
                  <a:pt x="284997" y="208747"/>
                  <a:pt x="291570" y="202550"/>
                </a:cubicBezTo>
                <a:cubicBezTo>
                  <a:pt x="298143" y="196352"/>
                  <a:pt x="306689" y="193253"/>
                  <a:pt x="317206" y="193253"/>
                </a:cubicBezTo>
                <a:close/>
                <a:moveTo>
                  <a:pt x="318333" y="160011"/>
                </a:moveTo>
                <a:cubicBezTo>
                  <a:pt x="294294" y="160011"/>
                  <a:pt x="274574" y="168087"/>
                  <a:pt x="259174" y="184239"/>
                </a:cubicBezTo>
                <a:cubicBezTo>
                  <a:pt x="243774" y="200390"/>
                  <a:pt x="236073" y="220673"/>
                  <a:pt x="236073" y="245088"/>
                </a:cubicBezTo>
                <a:cubicBezTo>
                  <a:pt x="236073" y="270442"/>
                  <a:pt x="243492" y="290819"/>
                  <a:pt x="258328" y="306219"/>
                </a:cubicBezTo>
                <a:cubicBezTo>
                  <a:pt x="273165" y="321619"/>
                  <a:pt x="293167" y="329319"/>
                  <a:pt x="318333" y="329319"/>
                </a:cubicBezTo>
                <a:cubicBezTo>
                  <a:pt x="356833" y="329319"/>
                  <a:pt x="381906" y="311384"/>
                  <a:pt x="393549" y="275513"/>
                </a:cubicBezTo>
                <a:lnTo>
                  <a:pt x="354673" y="275513"/>
                </a:lnTo>
                <a:cubicBezTo>
                  <a:pt x="352608" y="281898"/>
                  <a:pt x="348147" y="286969"/>
                  <a:pt x="341292" y="290725"/>
                </a:cubicBezTo>
                <a:cubicBezTo>
                  <a:pt x="334438" y="294481"/>
                  <a:pt x="327347" y="296359"/>
                  <a:pt x="320023" y="296359"/>
                </a:cubicBezTo>
                <a:cubicBezTo>
                  <a:pt x="307252" y="296359"/>
                  <a:pt x="297486" y="292791"/>
                  <a:pt x="290725" y="285654"/>
                </a:cubicBezTo>
                <a:cubicBezTo>
                  <a:pt x="283964" y="278518"/>
                  <a:pt x="280583" y="268470"/>
                  <a:pt x="280583" y="255511"/>
                </a:cubicBezTo>
                <a:lnTo>
                  <a:pt x="396367" y="255511"/>
                </a:lnTo>
                <a:cubicBezTo>
                  <a:pt x="396555" y="253633"/>
                  <a:pt x="396648" y="250816"/>
                  <a:pt x="396648" y="247060"/>
                </a:cubicBezTo>
                <a:cubicBezTo>
                  <a:pt x="396648" y="222269"/>
                  <a:pt x="389653" y="201564"/>
                  <a:pt x="375661" y="184943"/>
                </a:cubicBezTo>
                <a:cubicBezTo>
                  <a:pt x="361669" y="168322"/>
                  <a:pt x="342560" y="160011"/>
                  <a:pt x="318333" y="160011"/>
                </a:cubicBezTo>
                <a:close/>
                <a:moveTo>
                  <a:pt x="84794" y="141137"/>
                </a:moveTo>
                <a:lnTo>
                  <a:pt x="130713" y="141137"/>
                </a:lnTo>
                <a:cubicBezTo>
                  <a:pt x="153062" y="141137"/>
                  <a:pt x="164236" y="149588"/>
                  <a:pt x="164236" y="166491"/>
                </a:cubicBezTo>
                <a:cubicBezTo>
                  <a:pt x="164236" y="184145"/>
                  <a:pt x="154283" y="192972"/>
                  <a:pt x="134375" y="192972"/>
                </a:cubicBezTo>
                <a:lnTo>
                  <a:pt x="84794" y="192972"/>
                </a:lnTo>
                <a:close/>
                <a:moveTo>
                  <a:pt x="36059" y="103388"/>
                </a:moveTo>
                <a:lnTo>
                  <a:pt x="36059" y="325094"/>
                </a:lnTo>
                <a:lnTo>
                  <a:pt x="143672" y="325094"/>
                </a:lnTo>
                <a:cubicBezTo>
                  <a:pt x="165646" y="325094"/>
                  <a:pt x="184145" y="319694"/>
                  <a:pt x="199169" y="308895"/>
                </a:cubicBezTo>
                <a:cubicBezTo>
                  <a:pt x="214194" y="298097"/>
                  <a:pt x="221706" y="282086"/>
                  <a:pt x="221706" y="260864"/>
                </a:cubicBezTo>
                <a:cubicBezTo>
                  <a:pt x="221706" y="231190"/>
                  <a:pt x="208278" y="212410"/>
                  <a:pt x="181422" y="204522"/>
                </a:cubicBezTo>
                <a:cubicBezTo>
                  <a:pt x="201517" y="194756"/>
                  <a:pt x="211564" y="179356"/>
                  <a:pt x="211564" y="158321"/>
                </a:cubicBezTo>
                <a:cubicBezTo>
                  <a:pt x="211564" y="147616"/>
                  <a:pt x="209733" y="138555"/>
                  <a:pt x="206071" y="131136"/>
                </a:cubicBezTo>
                <a:cubicBezTo>
                  <a:pt x="202409" y="123718"/>
                  <a:pt x="197104" y="118037"/>
                  <a:pt x="190155" y="114093"/>
                </a:cubicBezTo>
                <a:cubicBezTo>
                  <a:pt x="183206" y="110149"/>
                  <a:pt x="175787" y="107379"/>
                  <a:pt x="167899" y="105782"/>
                </a:cubicBezTo>
                <a:cubicBezTo>
                  <a:pt x="160011" y="104186"/>
                  <a:pt x="150903" y="103388"/>
                  <a:pt x="140573" y="103388"/>
                </a:cubicBezTo>
                <a:close/>
                <a:moveTo>
                  <a:pt x="81132" y="0"/>
                </a:moveTo>
                <a:lnTo>
                  <a:pt x="351574" y="0"/>
                </a:lnTo>
                <a:cubicBezTo>
                  <a:pt x="373924" y="0"/>
                  <a:pt x="393033" y="7935"/>
                  <a:pt x="408902" y="23805"/>
                </a:cubicBezTo>
                <a:cubicBezTo>
                  <a:pt x="424772" y="39674"/>
                  <a:pt x="432707" y="58784"/>
                  <a:pt x="432707" y="81133"/>
                </a:cubicBezTo>
                <a:lnTo>
                  <a:pt x="432707" y="351575"/>
                </a:lnTo>
                <a:cubicBezTo>
                  <a:pt x="432707" y="373924"/>
                  <a:pt x="424772" y="393033"/>
                  <a:pt x="408902" y="408903"/>
                </a:cubicBezTo>
                <a:cubicBezTo>
                  <a:pt x="393033" y="424772"/>
                  <a:pt x="373924" y="432707"/>
                  <a:pt x="351574" y="432707"/>
                </a:cubicBezTo>
                <a:lnTo>
                  <a:pt x="81132" y="432707"/>
                </a:lnTo>
                <a:cubicBezTo>
                  <a:pt x="58784" y="432707"/>
                  <a:pt x="39674" y="424772"/>
                  <a:pt x="23804" y="408903"/>
                </a:cubicBezTo>
                <a:cubicBezTo>
                  <a:pt x="7935" y="393033"/>
                  <a:pt x="0" y="373924"/>
                  <a:pt x="0" y="351575"/>
                </a:cubicBezTo>
                <a:lnTo>
                  <a:pt x="0" y="81133"/>
                </a:lnTo>
                <a:cubicBezTo>
                  <a:pt x="0" y="58784"/>
                  <a:pt x="7935" y="39674"/>
                  <a:pt x="23804" y="23805"/>
                </a:cubicBezTo>
                <a:cubicBezTo>
                  <a:pt x="39674" y="7935"/>
                  <a:pt x="58784" y="0"/>
                  <a:pt x="81132" y="0"/>
                </a:cubicBezTo>
                <a:close/>
              </a:path>
            </a:pathLst>
          </a:custGeom>
          <a:solidFill>
            <a:srgbClr val="06657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Calibri"/>
              <a:buNone/>
              <a:tabLst/>
              <a:defRPr/>
            </a:pPr>
            <a:endParaRPr kumimoji="0" sz="13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1" name="Google Shape;703;p21">
            <a:extLst>
              <a:ext uri="{FF2B5EF4-FFF2-40B4-BE49-F238E27FC236}">
                <a16:creationId xmlns:a16="http://schemas.microsoft.com/office/drawing/2014/main" id="{493F5A23-C70F-4D5D-B10C-299B57C2ECA2}"/>
              </a:ext>
            </a:extLst>
          </p:cNvPr>
          <p:cNvSpPr/>
          <p:nvPr/>
        </p:nvSpPr>
        <p:spPr>
          <a:xfrm>
            <a:off x="10832601" y="3952835"/>
            <a:ext cx="263624" cy="255549"/>
          </a:xfrm>
          <a:custGeom>
            <a:avLst/>
            <a:gdLst/>
            <a:ahLst/>
            <a:cxnLst/>
            <a:rect l="l" t="t" r="r" b="b"/>
            <a:pathLst>
              <a:path w="495751" h="480566" extrusionOk="0">
                <a:moveTo>
                  <a:pt x="87612" y="321400"/>
                </a:moveTo>
                <a:cubicBezTo>
                  <a:pt x="102261" y="323653"/>
                  <a:pt x="150058" y="326283"/>
                  <a:pt x="231003" y="329287"/>
                </a:cubicBezTo>
                <a:lnTo>
                  <a:pt x="226777" y="432957"/>
                </a:lnTo>
                <a:lnTo>
                  <a:pt x="226214" y="439154"/>
                </a:lnTo>
                <a:lnTo>
                  <a:pt x="107895" y="430985"/>
                </a:lnTo>
                <a:cubicBezTo>
                  <a:pt x="101134" y="430422"/>
                  <a:pt x="94843" y="427464"/>
                  <a:pt x="89021" y="422111"/>
                </a:cubicBezTo>
                <a:cubicBezTo>
                  <a:pt x="83199" y="416759"/>
                  <a:pt x="78785" y="410608"/>
                  <a:pt x="75780" y="403659"/>
                </a:cubicBezTo>
                <a:cubicBezTo>
                  <a:pt x="73714" y="398588"/>
                  <a:pt x="72353" y="393424"/>
                  <a:pt x="71696" y="388165"/>
                </a:cubicBezTo>
                <a:cubicBezTo>
                  <a:pt x="71038" y="382906"/>
                  <a:pt x="71414" y="376803"/>
                  <a:pt x="72822" y="369854"/>
                </a:cubicBezTo>
                <a:cubicBezTo>
                  <a:pt x="74231" y="362905"/>
                  <a:pt x="75358" y="357740"/>
                  <a:pt x="76203" y="354360"/>
                </a:cubicBezTo>
                <a:cubicBezTo>
                  <a:pt x="77048" y="350979"/>
                  <a:pt x="79067" y="344969"/>
                  <a:pt x="82260" y="336330"/>
                </a:cubicBezTo>
                <a:cubicBezTo>
                  <a:pt x="85452" y="327691"/>
                  <a:pt x="87236" y="322714"/>
                  <a:pt x="87612" y="321400"/>
                </a:cubicBezTo>
                <a:close/>
                <a:moveTo>
                  <a:pt x="323405" y="275199"/>
                </a:moveTo>
                <a:lnTo>
                  <a:pt x="325377" y="323935"/>
                </a:lnTo>
                <a:cubicBezTo>
                  <a:pt x="357304" y="326940"/>
                  <a:pt x="383878" y="327409"/>
                  <a:pt x="405101" y="325344"/>
                </a:cubicBezTo>
                <a:cubicBezTo>
                  <a:pt x="426323" y="323278"/>
                  <a:pt x="442287" y="320179"/>
                  <a:pt x="452992" y="316047"/>
                </a:cubicBezTo>
                <a:lnTo>
                  <a:pt x="468768" y="309849"/>
                </a:lnTo>
                <a:lnTo>
                  <a:pt x="415806" y="410984"/>
                </a:lnTo>
                <a:cubicBezTo>
                  <a:pt x="413553" y="416430"/>
                  <a:pt x="410125" y="420796"/>
                  <a:pt x="405524" y="424083"/>
                </a:cubicBezTo>
                <a:cubicBezTo>
                  <a:pt x="400922" y="427370"/>
                  <a:pt x="396837" y="429295"/>
                  <a:pt x="393269" y="429858"/>
                </a:cubicBezTo>
                <a:lnTo>
                  <a:pt x="388199" y="430985"/>
                </a:lnTo>
                <a:cubicBezTo>
                  <a:pt x="374864" y="432300"/>
                  <a:pt x="354299" y="433426"/>
                  <a:pt x="326504" y="434366"/>
                </a:cubicBezTo>
                <a:lnTo>
                  <a:pt x="328758" y="480566"/>
                </a:lnTo>
                <a:lnTo>
                  <a:pt x="263965" y="377178"/>
                </a:lnTo>
                <a:close/>
                <a:moveTo>
                  <a:pt x="0" y="159416"/>
                </a:moveTo>
                <a:lnTo>
                  <a:pt x="121981" y="164205"/>
                </a:lnTo>
                <a:lnTo>
                  <a:pt x="172688" y="270973"/>
                </a:lnTo>
                <a:lnTo>
                  <a:pt x="131277" y="245056"/>
                </a:lnTo>
                <a:cubicBezTo>
                  <a:pt x="119445" y="258578"/>
                  <a:pt x="108975" y="272147"/>
                  <a:pt x="99867" y="285763"/>
                </a:cubicBezTo>
                <a:cubicBezTo>
                  <a:pt x="90758" y="299379"/>
                  <a:pt x="83950" y="311117"/>
                  <a:pt x="79442" y="320977"/>
                </a:cubicBezTo>
                <a:cubicBezTo>
                  <a:pt x="74935" y="330837"/>
                  <a:pt x="71226" y="339711"/>
                  <a:pt x="68315" y="347599"/>
                </a:cubicBezTo>
                <a:cubicBezTo>
                  <a:pt x="65404" y="355486"/>
                  <a:pt x="63667" y="361403"/>
                  <a:pt x="63103" y="365346"/>
                </a:cubicBezTo>
                <a:lnTo>
                  <a:pt x="61977" y="371262"/>
                </a:lnTo>
                <a:lnTo>
                  <a:pt x="8451" y="270692"/>
                </a:lnTo>
                <a:cubicBezTo>
                  <a:pt x="5258" y="265809"/>
                  <a:pt x="3568" y="260550"/>
                  <a:pt x="3381" y="254916"/>
                </a:cubicBezTo>
                <a:cubicBezTo>
                  <a:pt x="3193" y="249282"/>
                  <a:pt x="3756" y="244868"/>
                  <a:pt x="5071" y="241676"/>
                </a:cubicBezTo>
                <a:lnTo>
                  <a:pt x="7325" y="236605"/>
                </a:lnTo>
                <a:cubicBezTo>
                  <a:pt x="13898" y="224773"/>
                  <a:pt x="24603" y="207119"/>
                  <a:pt x="39440" y="183643"/>
                </a:cubicBezTo>
                <a:close/>
                <a:moveTo>
                  <a:pt x="432146" y="136034"/>
                </a:moveTo>
                <a:lnTo>
                  <a:pt x="491868" y="238295"/>
                </a:lnTo>
                <a:cubicBezTo>
                  <a:pt x="495249" y="245244"/>
                  <a:pt x="496421" y="252381"/>
                  <a:pt x="495389" y="259705"/>
                </a:cubicBezTo>
                <a:cubicBezTo>
                  <a:pt x="494356" y="267030"/>
                  <a:pt x="491773" y="273978"/>
                  <a:pt x="487642" y="280552"/>
                </a:cubicBezTo>
                <a:cubicBezTo>
                  <a:pt x="485201" y="284308"/>
                  <a:pt x="482102" y="287782"/>
                  <a:pt x="478346" y="290975"/>
                </a:cubicBezTo>
                <a:cubicBezTo>
                  <a:pt x="474589" y="294168"/>
                  <a:pt x="471022" y="296797"/>
                  <a:pt x="467641" y="298863"/>
                </a:cubicBezTo>
                <a:cubicBezTo>
                  <a:pt x="464261" y="300929"/>
                  <a:pt x="459706" y="302994"/>
                  <a:pt x="453978" y="305060"/>
                </a:cubicBezTo>
                <a:cubicBezTo>
                  <a:pt x="448249" y="307126"/>
                  <a:pt x="443836" y="308629"/>
                  <a:pt x="440738" y="309568"/>
                </a:cubicBezTo>
                <a:cubicBezTo>
                  <a:pt x="437639" y="310507"/>
                  <a:pt x="432803" y="311821"/>
                  <a:pt x="426230" y="313512"/>
                </a:cubicBezTo>
                <a:cubicBezTo>
                  <a:pt x="419656" y="315202"/>
                  <a:pt x="415336" y="316329"/>
                  <a:pt x="413271" y="316892"/>
                </a:cubicBezTo>
                <a:cubicBezTo>
                  <a:pt x="406885" y="303370"/>
                  <a:pt x="382001" y="262428"/>
                  <a:pt x="338618" y="194067"/>
                </a:cubicBezTo>
                <a:lnTo>
                  <a:pt x="426793" y="139133"/>
                </a:lnTo>
                <a:close/>
                <a:moveTo>
                  <a:pt x="215791" y="3349"/>
                </a:moveTo>
                <a:lnTo>
                  <a:pt x="329883" y="3630"/>
                </a:lnTo>
                <a:cubicBezTo>
                  <a:pt x="335705" y="3067"/>
                  <a:pt x="341152" y="4053"/>
                  <a:pt x="346223" y="6588"/>
                </a:cubicBezTo>
                <a:cubicBezTo>
                  <a:pt x="351294" y="9124"/>
                  <a:pt x="354956" y="11800"/>
                  <a:pt x="357210" y="14617"/>
                </a:cubicBezTo>
                <a:lnTo>
                  <a:pt x="360308" y="18843"/>
                </a:lnTo>
                <a:cubicBezTo>
                  <a:pt x="367633" y="30299"/>
                  <a:pt x="378150" y="48141"/>
                  <a:pt x="391860" y="72368"/>
                </a:cubicBezTo>
                <a:lnTo>
                  <a:pt x="431863" y="48986"/>
                </a:lnTo>
                <a:lnTo>
                  <a:pt x="369886" y="154064"/>
                </a:lnTo>
                <a:lnTo>
                  <a:pt x="251850" y="148429"/>
                </a:lnTo>
                <a:lnTo>
                  <a:pt x="294388" y="124202"/>
                </a:lnTo>
                <a:cubicBezTo>
                  <a:pt x="288002" y="107488"/>
                  <a:pt x="280960" y="91900"/>
                  <a:pt x="273260" y="77438"/>
                </a:cubicBezTo>
                <a:cubicBezTo>
                  <a:pt x="265559" y="62977"/>
                  <a:pt x="258470" y="51380"/>
                  <a:pt x="251990" y="42647"/>
                </a:cubicBezTo>
                <a:cubicBezTo>
                  <a:pt x="245511" y="33914"/>
                  <a:pt x="239455" y="26402"/>
                  <a:pt x="233820" y="20110"/>
                </a:cubicBezTo>
                <a:cubicBezTo>
                  <a:pt x="228186" y="13819"/>
                  <a:pt x="223772" y="9452"/>
                  <a:pt x="220580" y="7011"/>
                </a:cubicBezTo>
                <a:close/>
                <a:moveTo>
                  <a:pt x="181140" y="250"/>
                </a:moveTo>
                <a:cubicBezTo>
                  <a:pt x="185647" y="625"/>
                  <a:pt x="190201" y="1752"/>
                  <a:pt x="194803" y="3630"/>
                </a:cubicBezTo>
                <a:cubicBezTo>
                  <a:pt x="199404" y="5508"/>
                  <a:pt x="203348" y="7480"/>
                  <a:pt x="206635" y="9546"/>
                </a:cubicBezTo>
                <a:cubicBezTo>
                  <a:pt x="209921" y="11612"/>
                  <a:pt x="213819" y="14711"/>
                  <a:pt x="218326" y="18843"/>
                </a:cubicBezTo>
                <a:cubicBezTo>
                  <a:pt x="222834" y="22974"/>
                  <a:pt x="226214" y="26214"/>
                  <a:pt x="228468" y="28562"/>
                </a:cubicBezTo>
                <a:cubicBezTo>
                  <a:pt x="230721" y="30909"/>
                  <a:pt x="234102" y="34618"/>
                  <a:pt x="238609" y="39689"/>
                </a:cubicBezTo>
                <a:cubicBezTo>
                  <a:pt x="243117" y="44760"/>
                  <a:pt x="246121" y="48047"/>
                  <a:pt x="247624" y="49549"/>
                </a:cubicBezTo>
                <a:cubicBezTo>
                  <a:pt x="238797" y="61381"/>
                  <a:pt x="213913" y="102229"/>
                  <a:pt x="172970" y="172093"/>
                </a:cubicBezTo>
                <a:lnTo>
                  <a:pt x="83668" y="119413"/>
                </a:lnTo>
                <a:lnTo>
                  <a:pt x="78316" y="116033"/>
                </a:lnTo>
                <a:lnTo>
                  <a:pt x="141701" y="15744"/>
                </a:lnTo>
                <a:cubicBezTo>
                  <a:pt x="145457" y="9922"/>
                  <a:pt x="151091" y="5696"/>
                  <a:pt x="158603" y="3067"/>
                </a:cubicBezTo>
                <a:cubicBezTo>
                  <a:pt x="166115" y="438"/>
                  <a:pt x="173628" y="-501"/>
                  <a:pt x="181140" y="250"/>
                </a:cubicBezTo>
                <a:close/>
              </a:path>
            </a:pathLst>
          </a:custGeom>
          <a:solidFill>
            <a:srgbClr val="06657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Calibri"/>
              <a:buNone/>
              <a:tabLst/>
              <a:defRPr/>
            </a:pPr>
            <a:endParaRPr kumimoji="0" sz="13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2" name="Google Shape;704;p21">
            <a:extLst>
              <a:ext uri="{FF2B5EF4-FFF2-40B4-BE49-F238E27FC236}">
                <a16:creationId xmlns:a16="http://schemas.microsoft.com/office/drawing/2014/main" id="{CBADC2D9-6337-4AFA-8034-88D4DA9FAA81}"/>
              </a:ext>
            </a:extLst>
          </p:cNvPr>
          <p:cNvSpPr/>
          <p:nvPr/>
        </p:nvSpPr>
        <p:spPr>
          <a:xfrm>
            <a:off x="6681909" y="3952819"/>
            <a:ext cx="230099" cy="268449"/>
          </a:xfrm>
          <a:custGeom>
            <a:avLst/>
            <a:gdLst/>
            <a:ahLst/>
            <a:cxnLst/>
            <a:rect l="l" t="t" r="r" b="b"/>
            <a:pathLst>
              <a:path w="432707" h="504825" extrusionOk="0">
                <a:moveTo>
                  <a:pt x="306501" y="440877"/>
                </a:moveTo>
                <a:lnTo>
                  <a:pt x="351011" y="444539"/>
                </a:lnTo>
                <a:lnTo>
                  <a:pt x="335799" y="489613"/>
                </a:lnTo>
                <a:lnTo>
                  <a:pt x="324530" y="471020"/>
                </a:lnTo>
                <a:cubicBezTo>
                  <a:pt x="300115" y="486608"/>
                  <a:pt x="274198" y="496749"/>
                  <a:pt x="246778" y="501445"/>
                </a:cubicBezTo>
                <a:cubicBezTo>
                  <a:pt x="235885" y="503698"/>
                  <a:pt x="227340" y="504825"/>
                  <a:pt x="221142" y="504825"/>
                </a:cubicBezTo>
                <a:lnTo>
                  <a:pt x="197479" y="504825"/>
                </a:lnTo>
                <a:cubicBezTo>
                  <a:pt x="182642" y="504825"/>
                  <a:pt x="163908" y="501163"/>
                  <a:pt x="141277" y="493838"/>
                </a:cubicBezTo>
                <a:cubicBezTo>
                  <a:pt x="118646" y="486514"/>
                  <a:pt x="101415" y="478532"/>
                  <a:pt x="89584" y="469893"/>
                </a:cubicBezTo>
                <a:cubicBezTo>
                  <a:pt x="88081" y="468578"/>
                  <a:pt x="87330" y="467076"/>
                  <a:pt x="87330" y="465386"/>
                </a:cubicBezTo>
                <a:cubicBezTo>
                  <a:pt x="87330" y="463883"/>
                  <a:pt x="87799" y="462615"/>
                  <a:pt x="88738" y="461582"/>
                </a:cubicBezTo>
                <a:cubicBezTo>
                  <a:pt x="89678" y="460550"/>
                  <a:pt x="90898" y="460033"/>
                  <a:pt x="92401" y="460033"/>
                </a:cubicBezTo>
                <a:cubicBezTo>
                  <a:pt x="93152" y="460033"/>
                  <a:pt x="94843" y="460737"/>
                  <a:pt x="97472" y="462146"/>
                </a:cubicBezTo>
                <a:cubicBezTo>
                  <a:pt x="100101" y="463554"/>
                  <a:pt x="102965" y="465104"/>
                  <a:pt x="106065" y="466794"/>
                </a:cubicBezTo>
                <a:cubicBezTo>
                  <a:pt x="109163" y="468484"/>
                  <a:pt x="111087" y="469517"/>
                  <a:pt x="111839" y="469893"/>
                </a:cubicBezTo>
                <a:cubicBezTo>
                  <a:pt x="125548" y="476842"/>
                  <a:pt x="140526" y="482617"/>
                  <a:pt x="156772" y="487218"/>
                </a:cubicBezTo>
                <a:cubicBezTo>
                  <a:pt x="173018" y="491819"/>
                  <a:pt x="187807" y="494120"/>
                  <a:pt x="201141" y="494120"/>
                </a:cubicBezTo>
                <a:cubicBezTo>
                  <a:pt x="218982" y="494120"/>
                  <a:pt x="234664" y="492758"/>
                  <a:pt x="248187" y="490035"/>
                </a:cubicBezTo>
                <a:cubicBezTo>
                  <a:pt x="261708" y="487312"/>
                  <a:pt x="276452" y="482570"/>
                  <a:pt x="292415" y="475809"/>
                </a:cubicBezTo>
                <a:cubicBezTo>
                  <a:pt x="295232" y="474494"/>
                  <a:pt x="298096" y="473039"/>
                  <a:pt x="301007" y="471442"/>
                </a:cubicBezTo>
                <a:cubicBezTo>
                  <a:pt x="303918" y="469846"/>
                  <a:pt x="307111" y="468062"/>
                  <a:pt x="310586" y="466090"/>
                </a:cubicBezTo>
                <a:cubicBezTo>
                  <a:pt x="314060" y="464118"/>
                  <a:pt x="316736" y="462568"/>
                  <a:pt x="318614" y="461442"/>
                </a:cubicBezTo>
                <a:close/>
                <a:moveTo>
                  <a:pt x="323121" y="203113"/>
                </a:moveTo>
                <a:lnTo>
                  <a:pt x="340868" y="267062"/>
                </a:lnTo>
                <a:lnTo>
                  <a:pt x="301710" y="255230"/>
                </a:lnTo>
                <a:close/>
                <a:moveTo>
                  <a:pt x="158039" y="184661"/>
                </a:moveTo>
                <a:cubicBezTo>
                  <a:pt x="158415" y="184567"/>
                  <a:pt x="158979" y="184614"/>
                  <a:pt x="159729" y="184802"/>
                </a:cubicBezTo>
                <a:cubicBezTo>
                  <a:pt x="160105" y="187056"/>
                  <a:pt x="160011" y="190155"/>
                  <a:pt x="159448" y="194099"/>
                </a:cubicBezTo>
                <a:cubicBezTo>
                  <a:pt x="159448" y="194474"/>
                  <a:pt x="158274" y="197010"/>
                  <a:pt x="155927" y="201705"/>
                </a:cubicBezTo>
                <a:cubicBezTo>
                  <a:pt x="153578" y="206400"/>
                  <a:pt x="151090" y="211424"/>
                  <a:pt x="148461" y="216776"/>
                </a:cubicBezTo>
                <a:cubicBezTo>
                  <a:pt x="145832" y="222129"/>
                  <a:pt x="144236" y="225274"/>
                  <a:pt x="143672" y="226214"/>
                </a:cubicBezTo>
                <a:cubicBezTo>
                  <a:pt x="138977" y="235604"/>
                  <a:pt x="131746" y="247905"/>
                  <a:pt x="121980" y="263118"/>
                </a:cubicBezTo>
                <a:lnTo>
                  <a:pt x="140010" y="271005"/>
                </a:lnTo>
                <a:cubicBezTo>
                  <a:pt x="142263" y="272132"/>
                  <a:pt x="149260" y="275137"/>
                  <a:pt x="160997" y="280020"/>
                </a:cubicBezTo>
                <a:cubicBezTo>
                  <a:pt x="172735" y="284903"/>
                  <a:pt x="179073" y="287533"/>
                  <a:pt x="180013" y="287908"/>
                </a:cubicBezTo>
                <a:cubicBezTo>
                  <a:pt x="180764" y="288096"/>
                  <a:pt x="181750" y="290490"/>
                  <a:pt x="182971" y="295092"/>
                </a:cubicBezTo>
                <a:cubicBezTo>
                  <a:pt x="184192" y="299693"/>
                  <a:pt x="184614" y="302557"/>
                  <a:pt x="184238" y="303684"/>
                </a:cubicBezTo>
                <a:cubicBezTo>
                  <a:pt x="184050" y="304247"/>
                  <a:pt x="182877" y="304200"/>
                  <a:pt x="180717" y="303543"/>
                </a:cubicBezTo>
                <a:cubicBezTo>
                  <a:pt x="178557" y="302886"/>
                  <a:pt x="175599" y="301806"/>
                  <a:pt x="171843" y="300303"/>
                </a:cubicBezTo>
                <a:lnTo>
                  <a:pt x="166209" y="297768"/>
                </a:lnTo>
                <a:cubicBezTo>
                  <a:pt x="157946" y="294012"/>
                  <a:pt x="149776" y="289410"/>
                  <a:pt x="141700" y="283964"/>
                </a:cubicBezTo>
                <a:cubicBezTo>
                  <a:pt x="140385" y="283025"/>
                  <a:pt x="136535" y="280067"/>
                  <a:pt x="130150" y="275090"/>
                </a:cubicBezTo>
                <a:cubicBezTo>
                  <a:pt x="123764" y="270113"/>
                  <a:pt x="120197" y="267437"/>
                  <a:pt x="119445" y="267062"/>
                </a:cubicBezTo>
                <a:cubicBezTo>
                  <a:pt x="106862" y="286406"/>
                  <a:pt x="94279" y="303402"/>
                  <a:pt x="81696" y="318051"/>
                </a:cubicBezTo>
                <a:cubicBezTo>
                  <a:pt x="66483" y="335893"/>
                  <a:pt x="56624" y="346222"/>
                  <a:pt x="52116" y="349039"/>
                </a:cubicBezTo>
                <a:cubicBezTo>
                  <a:pt x="51365" y="349415"/>
                  <a:pt x="49534" y="349790"/>
                  <a:pt x="46623" y="350166"/>
                </a:cubicBezTo>
                <a:cubicBezTo>
                  <a:pt x="43712" y="350542"/>
                  <a:pt x="41975" y="350542"/>
                  <a:pt x="41411" y="350166"/>
                </a:cubicBezTo>
                <a:cubicBezTo>
                  <a:pt x="42538" y="349415"/>
                  <a:pt x="50238" y="340776"/>
                  <a:pt x="64512" y="324249"/>
                </a:cubicBezTo>
                <a:cubicBezTo>
                  <a:pt x="68455" y="319741"/>
                  <a:pt x="76484" y="308942"/>
                  <a:pt x="88598" y="291852"/>
                </a:cubicBezTo>
                <a:cubicBezTo>
                  <a:pt x="100711" y="274762"/>
                  <a:pt x="108082" y="263681"/>
                  <a:pt x="110712" y="258610"/>
                </a:cubicBezTo>
                <a:cubicBezTo>
                  <a:pt x="113905" y="252976"/>
                  <a:pt x="118694" y="243726"/>
                  <a:pt x="125079" y="230862"/>
                </a:cubicBezTo>
                <a:cubicBezTo>
                  <a:pt x="131465" y="217997"/>
                  <a:pt x="134845" y="210719"/>
                  <a:pt x="135221" y="209029"/>
                </a:cubicBezTo>
                <a:cubicBezTo>
                  <a:pt x="133718" y="208841"/>
                  <a:pt x="123389" y="211940"/>
                  <a:pt x="104232" y="218326"/>
                </a:cubicBezTo>
                <a:cubicBezTo>
                  <a:pt x="102730" y="218701"/>
                  <a:pt x="100148" y="219406"/>
                  <a:pt x="96486" y="220438"/>
                </a:cubicBezTo>
                <a:cubicBezTo>
                  <a:pt x="92823" y="221471"/>
                  <a:pt x="89584" y="222364"/>
                  <a:pt x="86766" y="223115"/>
                </a:cubicBezTo>
                <a:cubicBezTo>
                  <a:pt x="83949" y="223866"/>
                  <a:pt x="82353" y="224335"/>
                  <a:pt x="81978" y="224523"/>
                </a:cubicBezTo>
                <a:cubicBezTo>
                  <a:pt x="81602" y="224899"/>
                  <a:pt x="81414" y="225885"/>
                  <a:pt x="81414" y="227481"/>
                </a:cubicBezTo>
                <a:cubicBezTo>
                  <a:pt x="81414" y="229077"/>
                  <a:pt x="81321" y="229970"/>
                  <a:pt x="81132" y="230158"/>
                </a:cubicBezTo>
                <a:cubicBezTo>
                  <a:pt x="80193" y="232035"/>
                  <a:pt x="77283" y="233444"/>
                  <a:pt x="72399" y="234383"/>
                </a:cubicBezTo>
                <a:cubicBezTo>
                  <a:pt x="68080" y="235698"/>
                  <a:pt x="63666" y="235698"/>
                  <a:pt x="59159" y="234383"/>
                </a:cubicBezTo>
                <a:cubicBezTo>
                  <a:pt x="55778" y="233632"/>
                  <a:pt x="53149" y="231660"/>
                  <a:pt x="51271" y="228467"/>
                </a:cubicBezTo>
                <a:cubicBezTo>
                  <a:pt x="50520" y="227340"/>
                  <a:pt x="50050" y="225180"/>
                  <a:pt x="49863" y="221988"/>
                </a:cubicBezTo>
                <a:cubicBezTo>
                  <a:pt x="50989" y="221612"/>
                  <a:pt x="53290" y="221143"/>
                  <a:pt x="56764" y="220579"/>
                </a:cubicBezTo>
                <a:cubicBezTo>
                  <a:pt x="60238" y="220016"/>
                  <a:pt x="63009" y="219453"/>
                  <a:pt x="65075" y="218889"/>
                </a:cubicBezTo>
                <a:cubicBezTo>
                  <a:pt x="75968" y="215884"/>
                  <a:pt x="85828" y="212879"/>
                  <a:pt x="94655" y="209874"/>
                </a:cubicBezTo>
                <a:cubicBezTo>
                  <a:pt x="113435" y="203301"/>
                  <a:pt x="123013" y="200014"/>
                  <a:pt x="123389" y="200014"/>
                </a:cubicBezTo>
                <a:cubicBezTo>
                  <a:pt x="125267" y="199639"/>
                  <a:pt x="129305" y="197808"/>
                  <a:pt x="135503" y="194521"/>
                </a:cubicBezTo>
                <a:cubicBezTo>
                  <a:pt x="141700" y="191234"/>
                  <a:pt x="145832" y="189216"/>
                  <a:pt x="147898" y="188464"/>
                </a:cubicBezTo>
                <a:cubicBezTo>
                  <a:pt x="149588" y="187901"/>
                  <a:pt x="151607" y="187150"/>
                  <a:pt x="153954" y="186211"/>
                </a:cubicBezTo>
                <a:cubicBezTo>
                  <a:pt x="156302" y="185272"/>
                  <a:pt x="157663" y="184755"/>
                  <a:pt x="158039" y="184661"/>
                </a:cubicBezTo>
                <a:close/>
                <a:moveTo>
                  <a:pt x="120572" y="161983"/>
                </a:moveTo>
                <a:cubicBezTo>
                  <a:pt x="123764" y="161983"/>
                  <a:pt x="125736" y="163580"/>
                  <a:pt x="126488" y="166773"/>
                </a:cubicBezTo>
                <a:cubicBezTo>
                  <a:pt x="127051" y="169590"/>
                  <a:pt x="126676" y="172219"/>
                  <a:pt x="125362" y="174660"/>
                </a:cubicBezTo>
                <a:cubicBezTo>
                  <a:pt x="123107" y="178980"/>
                  <a:pt x="118412" y="182548"/>
                  <a:pt x="111276" y="185365"/>
                </a:cubicBezTo>
                <a:cubicBezTo>
                  <a:pt x="105641" y="187619"/>
                  <a:pt x="100007" y="188746"/>
                  <a:pt x="94373" y="188746"/>
                </a:cubicBezTo>
                <a:cubicBezTo>
                  <a:pt x="89490" y="188183"/>
                  <a:pt x="84889" y="185741"/>
                  <a:pt x="80570" y="181422"/>
                </a:cubicBezTo>
                <a:cubicBezTo>
                  <a:pt x="77940" y="178604"/>
                  <a:pt x="76249" y="174754"/>
                  <a:pt x="75498" y="169871"/>
                </a:cubicBezTo>
                <a:lnTo>
                  <a:pt x="75780" y="169026"/>
                </a:lnTo>
                <a:cubicBezTo>
                  <a:pt x="76343" y="169590"/>
                  <a:pt x="78174" y="170059"/>
                  <a:pt x="81273" y="170435"/>
                </a:cubicBezTo>
                <a:cubicBezTo>
                  <a:pt x="84372" y="170810"/>
                  <a:pt x="86861" y="170810"/>
                  <a:pt x="88738" y="170435"/>
                </a:cubicBezTo>
                <a:cubicBezTo>
                  <a:pt x="90617" y="170059"/>
                  <a:pt x="96063" y="168557"/>
                  <a:pt x="105078" y="165927"/>
                </a:cubicBezTo>
                <a:cubicBezTo>
                  <a:pt x="111839" y="163674"/>
                  <a:pt x="117004" y="162359"/>
                  <a:pt x="120572" y="161983"/>
                </a:cubicBezTo>
                <a:close/>
                <a:moveTo>
                  <a:pt x="310163" y="154096"/>
                </a:moveTo>
                <a:lnTo>
                  <a:pt x="249314" y="305092"/>
                </a:lnTo>
                <a:lnTo>
                  <a:pt x="278048" y="313825"/>
                </a:lnTo>
                <a:lnTo>
                  <a:pt x="290725" y="282837"/>
                </a:lnTo>
                <a:lnTo>
                  <a:pt x="350166" y="301148"/>
                </a:lnTo>
                <a:lnTo>
                  <a:pt x="360589" y="339179"/>
                </a:lnTo>
                <a:lnTo>
                  <a:pt x="389323" y="347912"/>
                </a:lnTo>
                <a:lnTo>
                  <a:pt x="338334" y="162829"/>
                </a:lnTo>
                <a:close/>
                <a:moveTo>
                  <a:pt x="206494" y="72400"/>
                </a:moveTo>
                <a:lnTo>
                  <a:pt x="10987" y="138038"/>
                </a:lnTo>
                <a:lnTo>
                  <a:pt x="10987" y="428482"/>
                </a:lnTo>
                <a:lnTo>
                  <a:pt x="206494" y="363125"/>
                </a:lnTo>
                <a:close/>
                <a:moveTo>
                  <a:pt x="380310" y="12959"/>
                </a:moveTo>
                <a:lnTo>
                  <a:pt x="218889" y="68174"/>
                </a:lnTo>
                <a:lnTo>
                  <a:pt x="380310" y="120009"/>
                </a:lnTo>
                <a:close/>
                <a:moveTo>
                  <a:pt x="385661" y="0"/>
                </a:moveTo>
                <a:cubicBezTo>
                  <a:pt x="389418" y="0"/>
                  <a:pt x="391295" y="1972"/>
                  <a:pt x="391295" y="5916"/>
                </a:cubicBezTo>
                <a:lnTo>
                  <a:pt x="391295" y="123671"/>
                </a:lnTo>
                <a:lnTo>
                  <a:pt x="432707" y="136911"/>
                </a:lnTo>
                <a:lnTo>
                  <a:pt x="432707" y="440877"/>
                </a:lnTo>
                <a:lnTo>
                  <a:pt x="214663" y="371576"/>
                </a:lnTo>
                <a:cubicBezTo>
                  <a:pt x="212034" y="372703"/>
                  <a:pt x="176820" y="384676"/>
                  <a:pt x="109021" y="407494"/>
                </a:cubicBezTo>
                <a:cubicBezTo>
                  <a:pt x="41224" y="430313"/>
                  <a:pt x="6667" y="441722"/>
                  <a:pt x="5352" y="441722"/>
                </a:cubicBezTo>
                <a:cubicBezTo>
                  <a:pt x="2911" y="441722"/>
                  <a:pt x="1221" y="440501"/>
                  <a:pt x="282" y="438060"/>
                </a:cubicBezTo>
                <a:cubicBezTo>
                  <a:pt x="282" y="437872"/>
                  <a:pt x="188" y="437590"/>
                  <a:pt x="0" y="437214"/>
                </a:cubicBezTo>
                <a:lnTo>
                  <a:pt x="0" y="133531"/>
                </a:lnTo>
                <a:cubicBezTo>
                  <a:pt x="564" y="131841"/>
                  <a:pt x="939" y="130902"/>
                  <a:pt x="1127" y="130714"/>
                </a:cubicBezTo>
                <a:cubicBezTo>
                  <a:pt x="2066" y="129587"/>
                  <a:pt x="3944" y="128554"/>
                  <a:pt x="6761" y="127615"/>
                </a:cubicBezTo>
                <a:cubicBezTo>
                  <a:pt x="26669" y="121042"/>
                  <a:pt x="40660" y="116346"/>
                  <a:pt x="48735" y="113529"/>
                </a:cubicBezTo>
                <a:lnTo>
                  <a:pt x="48735" y="5352"/>
                </a:lnTo>
                <a:lnTo>
                  <a:pt x="205930" y="61131"/>
                </a:lnTo>
                <a:cubicBezTo>
                  <a:pt x="206306" y="61131"/>
                  <a:pt x="221377" y="55967"/>
                  <a:pt x="251145" y="45637"/>
                </a:cubicBezTo>
                <a:cubicBezTo>
                  <a:pt x="280912" y="35308"/>
                  <a:pt x="310586" y="25119"/>
                  <a:pt x="340165" y="15072"/>
                </a:cubicBezTo>
                <a:cubicBezTo>
                  <a:pt x="369745" y="5024"/>
                  <a:pt x="384910" y="0"/>
                  <a:pt x="385661" y="0"/>
                </a:cubicBezTo>
                <a:close/>
              </a:path>
            </a:pathLst>
          </a:custGeom>
          <a:solidFill>
            <a:srgbClr val="06657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Calibri"/>
              <a:buNone/>
              <a:tabLst/>
              <a:defRPr/>
            </a:pPr>
            <a:endParaRPr kumimoji="0" sz="13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3" name="Google Shape;705;p21">
            <a:extLst>
              <a:ext uri="{FF2B5EF4-FFF2-40B4-BE49-F238E27FC236}">
                <a16:creationId xmlns:a16="http://schemas.microsoft.com/office/drawing/2014/main" id="{577DFD1D-3FEC-4FA7-88FE-04D929D30FDC}"/>
              </a:ext>
            </a:extLst>
          </p:cNvPr>
          <p:cNvSpPr/>
          <p:nvPr/>
        </p:nvSpPr>
        <p:spPr>
          <a:xfrm>
            <a:off x="6023449" y="4276983"/>
            <a:ext cx="306799" cy="268449"/>
          </a:xfrm>
          <a:custGeom>
            <a:avLst/>
            <a:gdLst/>
            <a:ahLst/>
            <a:cxnLst/>
            <a:rect l="l" t="t" r="r" b="b"/>
            <a:pathLst>
              <a:path w="576943" h="504825" extrusionOk="0">
                <a:moveTo>
                  <a:pt x="225368" y="0"/>
                </a:moveTo>
                <a:lnTo>
                  <a:pt x="351574" y="0"/>
                </a:lnTo>
                <a:cubicBezTo>
                  <a:pt x="354204" y="0"/>
                  <a:pt x="356363" y="845"/>
                  <a:pt x="358054" y="2536"/>
                </a:cubicBezTo>
                <a:cubicBezTo>
                  <a:pt x="359744" y="4226"/>
                  <a:pt x="360589" y="6385"/>
                  <a:pt x="360589" y="9015"/>
                </a:cubicBezTo>
                <a:lnTo>
                  <a:pt x="360589" y="72118"/>
                </a:lnTo>
                <a:lnTo>
                  <a:pt x="396648" y="72118"/>
                </a:lnTo>
                <a:cubicBezTo>
                  <a:pt x="415053" y="72118"/>
                  <a:pt x="431862" y="78081"/>
                  <a:pt x="447074" y="90006"/>
                </a:cubicBezTo>
                <a:cubicBezTo>
                  <a:pt x="462286" y="101932"/>
                  <a:pt x="472052" y="116722"/>
                  <a:pt x="476372" y="134376"/>
                </a:cubicBezTo>
                <a:lnTo>
                  <a:pt x="505952" y="252412"/>
                </a:lnTo>
                <a:lnTo>
                  <a:pt x="513839" y="252412"/>
                </a:lnTo>
                <a:cubicBezTo>
                  <a:pt x="531306" y="252412"/>
                  <a:pt x="546189" y="258563"/>
                  <a:pt x="558491" y="270865"/>
                </a:cubicBezTo>
                <a:cubicBezTo>
                  <a:pt x="570792" y="283166"/>
                  <a:pt x="576943" y="298050"/>
                  <a:pt x="576943" y="315516"/>
                </a:cubicBezTo>
                <a:lnTo>
                  <a:pt x="576943" y="423692"/>
                </a:lnTo>
                <a:cubicBezTo>
                  <a:pt x="576943" y="426322"/>
                  <a:pt x="576098" y="428482"/>
                  <a:pt x="574407" y="430172"/>
                </a:cubicBezTo>
                <a:cubicBezTo>
                  <a:pt x="572717" y="431862"/>
                  <a:pt x="570557" y="432707"/>
                  <a:pt x="567928" y="432707"/>
                </a:cubicBezTo>
                <a:lnTo>
                  <a:pt x="540884" y="432707"/>
                </a:lnTo>
                <a:lnTo>
                  <a:pt x="540884" y="450737"/>
                </a:lnTo>
                <a:cubicBezTo>
                  <a:pt x="540884" y="465761"/>
                  <a:pt x="535625" y="478532"/>
                  <a:pt x="525108" y="489049"/>
                </a:cubicBezTo>
                <a:cubicBezTo>
                  <a:pt x="514591" y="499566"/>
                  <a:pt x="501820" y="504825"/>
                  <a:pt x="486795" y="504825"/>
                </a:cubicBezTo>
                <a:cubicBezTo>
                  <a:pt x="471771" y="504825"/>
                  <a:pt x="459000" y="499566"/>
                  <a:pt x="448483" y="489049"/>
                </a:cubicBezTo>
                <a:cubicBezTo>
                  <a:pt x="437965" y="478532"/>
                  <a:pt x="432707" y="465761"/>
                  <a:pt x="432707" y="450737"/>
                </a:cubicBezTo>
                <a:lnTo>
                  <a:pt x="432707" y="432707"/>
                </a:lnTo>
                <a:lnTo>
                  <a:pt x="144235" y="432707"/>
                </a:lnTo>
                <a:lnTo>
                  <a:pt x="144235" y="450737"/>
                </a:lnTo>
                <a:cubicBezTo>
                  <a:pt x="144235" y="465761"/>
                  <a:pt x="138977" y="478532"/>
                  <a:pt x="128460" y="489049"/>
                </a:cubicBezTo>
                <a:cubicBezTo>
                  <a:pt x="117943" y="499566"/>
                  <a:pt x="105171" y="504825"/>
                  <a:pt x="90147" y="504825"/>
                </a:cubicBezTo>
                <a:cubicBezTo>
                  <a:pt x="75123" y="504825"/>
                  <a:pt x="62352" y="499566"/>
                  <a:pt x="51835" y="489049"/>
                </a:cubicBezTo>
                <a:cubicBezTo>
                  <a:pt x="41317" y="478532"/>
                  <a:pt x="36059" y="465761"/>
                  <a:pt x="36059" y="450737"/>
                </a:cubicBezTo>
                <a:lnTo>
                  <a:pt x="36059" y="432707"/>
                </a:lnTo>
                <a:lnTo>
                  <a:pt x="9015" y="432707"/>
                </a:lnTo>
                <a:cubicBezTo>
                  <a:pt x="6385" y="432707"/>
                  <a:pt x="4225" y="431862"/>
                  <a:pt x="2535" y="430172"/>
                </a:cubicBezTo>
                <a:cubicBezTo>
                  <a:pt x="845" y="428482"/>
                  <a:pt x="0" y="426322"/>
                  <a:pt x="0" y="423692"/>
                </a:cubicBezTo>
                <a:lnTo>
                  <a:pt x="0" y="315516"/>
                </a:lnTo>
                <a:cubicBezTo>
                  <a:pt x="0" y="298050"/>
                  <a:pt x="6151" y="283166"/>
                  <a:pt x="18452" y="270865"/>
                </a:cubicBezTo>
                <a:cubicBezTo>
                  <a:pt x="30753" y="258563"/>
                  <a:pt x="45637" y="252412"/>
                  <a:pt x="63103" y="252412"/>
                </a:cubicBezTo>
                <a:lnTo>
                  <a:pt x="70991" y="252412"/>
                </a:lnTo>
                <a:lnTo>
                  <a:pt x="100570" y="134376"/>
                </a:lnTo>
                <a:cubicBezTo>
                  <a:pt x="104890" y="116722"/>
                  <a:pt x="114656" y="101932"/>
                  <a:pt x="129868" y="90006"/>
                </a:cubicBezTo>
                <a:cubicBezTo>
                  <a:pt x="145081" y="78081"/>
                  <a:pt x="161889" y="72118"/>
                  <a:pt x="180294" y="72118"/>
                </a:cubicBezTo>
                <a:lnTo>
                  <a:pt x="216353" y="72118"/>
                </a:lnTo>
                <a:lnTo>
                  <a:pt x="216353" y="9015"/>
                </a:lnTo>
                <a:cubicBezTo>
                  <a:pt x="216353" y="6385"/>
                  <a:pt x="217198" y="4226"/>
                  <a:pt x="218889" y="2536"/>
                </a:cubicBezTo>
                <a:cubicBezTo>
                  <a:pt x="220579" y="845"/>
                  <a:pt x="222739" y="0"/>
                  <a:pt x="225368" y="0"/>
                </a:cubicBezTo>
                <a:close/>
                <a:moveTo>
                  <a:pt x="180294" y="144236"/>
                </a:moveTo>
                <a:cubicBezTo>
                  <a:pt x="178604" y="144236"/>
                  <a:pt x="176632" y="145128"/>
                  <a:pt x="174378" y="146912"/>
                </a:cubicBezTo>
                <a:cubicBezTo>
                  <a:pt x="172125" y="148696"/>
                  <a:pt x="170810" y="150339"/>
                  <a:pt x="170434" y="151842"/>
                </a:cubicBezTo>
                <a:lnTo>
                  <a:pt x="145362" y="252412"/>
                </a:lnTo>
                <a:lnTo>
                  <a:pt x="431580" y="252412"/>
                </a:lnTo>
                <a:lnTo>
                  <a:pt x="406508" y="151842"/>
                </a:lnTo>
                <a:cubicBezTo>
                  <a:pt x="406132" y="150339"/>
                  <a:pt x="404818" y="148696"/>
                  <a:pt x="402564" y="146912"/>
                </a:cubicBezTo>
                <a:cubicBezTo>
                  <a:pt x="400310" y="145128"/>
                  <a:pt x="398338" y="144236"/>
                  <a:pt x="396648" y="144236"/>
                </a:cubicBezTo>
                <a:lnTo>
                  <a:pt x="180294" y="144236"/>
                </a:lnTo>
                <a:close/>
                <a:moveTo>
                  <a:pt x="90147" y="297486"/>
                </a:moveTo>
                <a:cubicBezTo>
                  <a:pt x="77752" y="297486"/>
                  <a:pt x="67141" y="301900"/>
                  <a:pt x="58314" y="310727"/>
                </a:cubicBezTo>
                <a:cubicBezTo>
                  <a:pt x="49487" y="319553"/>
                  <a:pt x="45073" y="330165"/>
                  <a:pt x="45073" y="342560"/>
                </a:cubicBezTo>
                <a:cubicBezTo>
                  <a:pt x="45073" y="354955"/>
                  <a:pt x="49487" y="365566"/>
                  <a:pt x="58314" y="374393"/>
                </a:cubicBezTo>
                <a:cubicBezTo>
                  <a:pt x="67141" y="383220"/>
                  <a:pt x="77752" y="387633"/>
                  <a:pt x="90147" y="387633"/>
                </a:cubicBezTo>
                <a:cubicBezTo>
                  <a:pt x="102542" y="387633"/>
                  <a:pt x="113154" y="383220"/>
                  <a:pt x="121980" y="374393"/>
                </a:cubicBezTo>
                <a:cubicBezTo>
                  <a:pt x="130807" y="365566"/>
                  <a:pt x="135221" y="354955"/>
                  <a:pt x="135221" y="342560"/>
                </a:cubicBezTo>
                <a:cubicBezTo>
                  <a:pt x="135221" y="330165"/>
                  <a:pt x="130807" y="319553"/>
                  <a:pt x="121980" y="310727"/>
                </a:cubicBezTo>
                <a:cubicBezTo>
                  <a:pt x="113154" y="301900"/>
                  <a:pt x="102542" y="297486"/>
                  <a:pt x="90147" y="297486"/>
                </a:cubicBezTo>
                <a:close/>
                <a:moveTo>
                  <a:pt x="486795" y="297486"/>
                </a:moveTo>
                <a:cubicBezTo>
                  <a:pt x="474400" y="297486"/>
                  <a:pt x="463789" y="301900"/>
                  <a:pt x="454962" y="310727"/>
                </a:cubicBezTo>
                <a:cubicBezTo>
                  <a:pt x="446135" y="319553"/>
                  <a:pt x="441722" y="330165"/>
                  <a:pt x="441722" y="342560"/>
                </a:cubicBezTo>
                <a:cubicBezTo>
                  <a:pt x="441722" y="354955"/>
                  <a:pt x="446135" y="365566"/>
                  <a:pt x="454962" y="374393"/>
                </a:cubicBezTo>
                <a:cubicBezTo>
                  <a:pt x="463789" y="383220"/>
                  <a:pt x="474400" y="387633"/>
                  <a:pt x="486795" y="387633"/>
                </a:cubicBezTo>
                <a:cubicBezTo>
                  <a:pt x="499191" y="387633"/>
                  <a:pt x="509802" y="383220"/>
                  <a:pt x="518629" y="374393"/>
                </a:cubicBezTo>
                <a:cubicBezTo>
                  <a:pt x="527456" y="365566"/>
                  <a:pt x="531869" y="354955"/>
                  <a:pt x="531869" y="342560"/>
                </a:cubicBezTo>
                <a:cubicBezTo>
                  <a:pt x="531869" y="330165"/>
                  <a:pt x="527456" y="319553"/>
                  <a:pt x="518629" y="310727"/>
                </a:cubicBezTo>
                <a:cubicBezTo>
                  <a:pt x="509802" y="301900"/>
                  <a:pt x="499191" y="297486"/>
                  <a:pt x="486795" y="297486"/>
                </a:cubicBezTo>
                <a:close/>
              </a:path>
            </a:pathLst>
          </a:custGeom>
          <a:solidFill>
            <a:srgbClr val="06657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Calibri"/>
              <a:buNone/>
              <a:tabLst/>
              <a:defRPr/>
            </a:pPr>
            <a:endParaRPr kumimoji="0" sz="13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4" name="Google Shape;706;p21">
            <a:extLst>
              <a:ext uri="{FF2B5EF4-FFF2-40B4-BE49-F238E27FC236}">
                <a16:creationId xmlns:a16="http://schemas.microsoft.com/office/drawing/2014/main" id="{FC5D4A8E-2037-49B7-B555-CA0EBD7CA040}"/>
              </a:ext>
            </a:extLst>
          </p:cNvPr>
          <p:cNvSpPr/>
          <p:nvPr/>
        </p:nvSpPr>
        <p:spPr>
          <a:xfrm>
            <a:off x="6438514" y="4276983"/>
            <a:ext cx="220511" cy="268449"/>
          </a:xfrm>
          <a:custGeom>
            <a:avLst/>
            <a:gdLst/>
            <a:ahLst/>
            <a:cxnLst/>
            <a:rect l="l" t="t" r="r" b="b"/>
            <a:pathLst>
              <a:path w="414677" h="504825" extrusionOk="0">
                <a:moveTo>
                  <a:pt x="207338" y="0"/>
                </a:moveTo>
                <a:cubicBezTo>
                  <a:pt x="212221" y="0"/>
                  <a:pt x="216447" y="1784"/>
                  <a:pt x="220015" y="5352"/>
                </a:cubicBezTo>
                <a:lnTo>
                  <a:pt x="328192" y="113529"/>
                </a:lnTo>
                <a:cubicBezTo>
                  <a:pt x="331760" y="117098"/>
                  <a:pt x="333545" y="121323"/>
                  <a:pt x="333545" y="126206"/>
                </a:cubicBezTo>
                <a:cubicBezTo>
                  <a:pt x="333545" y="131089"/>
                  <a:pt x="331760" y="135315"/>
                  <a:pt x="328192" y="138883"/>
                </a:cubicBezTo>
                <a:cubicBezTo>
                  <a:pt x="324624" y="142451"/>
                  <a:pt x="320398" y="144236"/>
                  <a:pt x="315515" y="144236"/>
                </a:cubicBezTo>
                <a:lnTo>
                  <a:pt x="260018" y="144236"/>
                </a:lnTo>
                <a:lnTo>
                  <a:pt x="373266" y="257765"/>
                </a:lnTo>
                <a:cubicBezTo>
                  <a:pt x="376834" y="261333"/>
                  <a:pt x="378618" y="265559"/>
                  <a:pt x="378618" y="270442"/>
                </a:cubicBezTo>
                <a:cubicBezTo>
                  <a:pt x="378618" y="275325"/>
                  <a:pt x="376834" y="279551"/>
                  <a:pt x="373266" y="283119"/>
                </a:cubicBezTo>
                <a:cubicBezTo>
                  <a:pt x="369697" y="286687"/>
                  <a:pt x="365472" y="288471"/>
                  <a:pt x="360589" y="288471"/>
                </a:cubicBezTo>
                <a:lnTo>
                  <a:pt x="296077" y="288471"/>
                </a:lnTo>
                <a:lnTo>
                  <a:pt x="409325" y="402001"/>
                </a:lnTo>
                <a:cubicBezTo>
                  <a:pt x="412893" y="405569"/>
                  <a:pt x="414677" y="409795"/>
                  <a:pt x="414677" y="414678"/>
                </a:cubicBezTo>
                <a:cubicBezTo>
                  <a:pt x="414677" y="419561"/>
                  <a:pt x="412893" y="423786"/>
                  <a:pt x="409325" y="427355"/>
                </a:cubicBezTo>
                <a:cubicBezTo>
                  <a:pt x="405756" y="430923"/>
                  <a:pt x="401531" y="432707"/>
                  <a:pt x="396648" y="432707"/>
                </a:cubicBezTo>
                <a:lnTo>
                  <a:pt x="266498" y="432707"/>
                </a:lnTo>
                <a:cubicBezTo>
                  <a:pt x="266685" y="435900"/>
                  <a:pt x="267249" y="444116"/>
                  <a:pt x="268188" y="457357"/>
                </a:cubicBezTo>
                <a:cubicBezTo>
                  <a:pt x="269127" y="470597"/>
                  <a:pt x="269596" y="480786"/>
                  <a:pt x="269596" y="487922"/>
                </a:cubicBezTo>
                <a:cubicBezTo>
                  <a:pt x="269596" y="492618"/>
                  <a:pt x="267906" y="496608"/>
                  <a:pt x="264526" y="499895"/>
                </a:cubicBezTo>
                <a:cubicBezTo>
                  <a:pt x="261145" y="503182"/>
                  <a:pt x="257107" y="504825"/>
                  <a:pt x="252412" y="504825"/>
                </a:cubicBezTo>
                <a:lnTo>
                  <a:pt x="162265" y="504825"/>
                </a:lnTo>
                <a:cubicBezTo>
                  <a:pt x="157570" y="504825"/>
                  <a:pt x="153532" y="503182"/>
                  <a:pt x="150151" y="499895"/>
                </a:cubicBezTo>
                <a:cubicBezTo>
                  <a:pt x="146771" y="496608"/>
                  <a:pt x="145081" y="492618"/>
                  <a:pt x="145081" y="487922"/>
                </a:cubicBezTo>
                <a:cubicBezTo>
                  <a:pt x="145081" y="480786"/>
                  <a:pt x="145550" y="470597"/>
                  <a:pt x="146489" y="457357"/>
                </a:cubicBezTo>
                <a:cubicBezTo>
                  <a:pt x="147428" y="444116"/>
                  <a:pt x="147991" y="435900"/>
                  <a:pt x="148179" y="432707"/>
                </a:cubicBezTo>
                <a:lnTo>
                  <a:pt x="18029" y="432707"/>
                </a:lnTo>
                <a:cubicBezTo>
                  <a:pt x="13146" y="432707"/>
                  <a:pt x="8920" y="430923"/>
                  <a:pt x="5352" y="427355"/>
                </a:cubicBezTo>
                <a:cubicBezTo>
                  <a:pt x="1784" y="423786"/>
                  <a:pt x="0" y="419561"/>
                  <a:pt x="0" y="414678"/>
                </a:cubicBezTo>
                <a:cubicBezTo>
                  <a:pt x="0" y="409795"/>
                  <a:pt x="1784" y="405569"/>
                  <a:pt x="5352" y="402001"/>
                </a:cubicBezTo>
                <a:lnTo>
                  <a:pt x="118600" y="288471"/>
                </a:lnTo>
                <a:lnTo>
                  <a:pt x="54088" y="288471"/>
                </a:lnTo>
                <a:cubicBezTo>
                  <a:pt x="49205" y="288471"/>
                  <a:pt x="44979" y="286687"/>
                  <a:pt x="41411" y="283119"/>
                </a:cubicBezTo>
                <a:cubicBezTo>
                  <a:pt x="37843" y="279551"/>
                  <a:pt x="36059" y="275325"/>
                  <a:pt x="36059" y="270442"/>
                </a:cubicBezTo>
                <a:cubicBezTo>
                  <a:pt x="36059" y="265559"/>
                  <a:pt x="37843" y="261333"/>
                  <a:pt x="41411" y="257765"/>
                </a:cubicBezTo>
                <a:lnTo>
                  <a:pt x="154658" y="144236"/>
                </a:lnTo>
                <a:lnTo>
                  <a:pt x="99162" y="144236"/>
                </a:lnTo>
                <a:cubicBezTo>
                  <a:pt x="94278" y="144236"/>
                  <a:pt x="90053" y="142451"/>
                  <a:pt x="86485" y="138883"/>
                </a:cubicBezTo>
                <a:cubicBezTo>
                  <a:pt x="82916" y="135315"/>
                  <a:pt x="81132" y="131089"/>
                  <a:pt x="81132" y="126206"/>
                </a:cubicBezTo>
                <a:cubicBezTo>
                  <a:pt x="81132" y="121323"/>
                  <a:pt x="82916" y="117098"/>
                  <a:pt x="86485" y="113529"/>
                </a:cubicBezTo>
                <a:lnTo>
                  <a:pt x="194661" y="5352"/>
                </a:lnTo>
                <a:cubicBezTo>
                  <a:pt x="198230" y="1784"/>
                  <a:pt x="202455" y="0"/>
                  <a:pt x="207338" y="0"/>
                </a:cubicBezTo>
                <a:close/>
              </a:path>
            </a:pathLst>
          </a:custGeom>
          <a:solidFill>
            <a:srgbClr val="06657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Calibri"/>
              <a:buNone/>
              <a:tabLst/>
              <a:defRPr/>
            </a:pPr>
            <a:endParaRPr kumimoji="0" sz="13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5" name="Google Shape;707;p21">
            <a:extLst>
              <a:ext uri="{FF2B5EF4-FFF2-40B4-BE49-F238E27FC236}">
                <a16:creationId xmlns:a16="http://schemas.microsoft.com/office/drawing/2014/main" id="{F3515714-CF7A-4AF3-B505-F513C2BFB3DA}"/>
              </a:ext>
            </a:extLst>
          </p:cNvPr>
          <p:cNvSpPr/>
          <p:nvPr/>
        </p:nvSpPr>
        <p:spPr>
          <a:xfrm>
            <a:off x="7092179" y="4276983"/>
            <a:ext cx="153400" cy="249274"/>
          </a:xfrm>
          <a:custGeom>
            <a:avLst/>
            <a:gdLst/>
            <a:ahLst/>
            <a:cxnLst/>
            <a:rect l="l" t="t" r="r" b="b"/>
            <a:pathLst>
              <a:path w="288472" h="468766" extrusionOk="0">
                <a:moveTo>
                  <a:pt x="203677" y="0"/>
                </a:moveTo>
                <a:lnTo>
                  <a:pt x="288472" y="0"/>
                </a:lnTo>
                <a:lnTo>
                  <a:pt x="288472" y="85358"/>
                </a:lnTo>
                <a:lnTo>
                  <a:pt x="203113" y="249314"/>
                </a:lnTo>
                <a:lnTo>
                  <a:pt x="209874" y="258047"/>
                </a:lnTo>
                <a:lnTo>
                  <a:pt x="288472" y="258047"/>
                </a:lnTo>
                <a:lnTo>
                  <a:pt x="288472" y="374956"/>
                </a:lnTo>
                <a:lnTo>
                  <a:pt x="145644" y="374956"/>
                </a:lnTo>
                <a:lnTo>
                  <a:pt x="133249" y="383408"/>
                </a:lnTo>
                <a:lnTo>
                  <a:pt x="93246" y="460315"/>
                </a:lnTo>
                <a:lnTo>
                  <a:pt x="84795" y="468766"/>
                </a:lnTo>
                <a:lnTo>
                  <a:pt x="0" y="468766"/>
                </a:lnTo>
                <a:lnTo>
                  <a:pt x="0" y="383408"/>
                </a:lnTo>
                <a:lnTo>
                  <a:pt x="85358" y="219171"/>
                </a:lnTo>
                <a:lnTo>
                  <a:pt x="78597" y="210719"/>
                </a:lnTo>
                <a:lnTo>
                  <a:pt x="0" y="210719"/>
                </a:lnTo>
                <a:lnTo>
                  <a:pt x="0" y="93810"/>
                </a:lnTo>
                <a:lnTo>
                  <a:pt x="142826" y="93810"/>
                </a:lnTo>
                <a:lnTo>
                  <a:pt x="155222" y="85358"/>
                </a:lnTo>
                <a:lnTo>
                  <a:pt x="195225" y="8451"/>
                </a:lnTo>
                <a:lnTo>
                  <a:pt x="203677" y="0"/>
                </a:lnTo>
                <a:close/>
              </a:path>
            </a:pathLst>
          </a:custGeom>
          <a:solidFill>
            <a:srgbClr val="06657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Calibri"/>
              <a:buNone/>
              <a:tabLst/>
              <a:defRPr/>
            </a:pPr>
            <a:endParaRPr kumimoji="0" sz="13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6" name="Google Shape;708;p21">
            <a:extLst>
              <a:ext uri="{FF2B5EF4-FFF2-40B4-BE49-F238E27FC236}">
                <a16:creationId xmlns:a16="http://schemas.microsoft.com/office/drawing/2014/main" id="{B3BC0528-D413-4E6C-AD08-A433D09D4828}"/>
              </a:ext>
            </a:extLst>
          </p:cNvPr>
          <p:cNvSpPr/>
          <p:nvPr/>
        </p:nvSpPr>
        <p:spPr>
          <a:xfrm>
            <a:off x="11114626" y="4276983"/>
            <a:ext cx="218415" cy="249090"/>
          </a:xfrm>
          <a:custGeom>
            <a:avLst/>
            <a:gdLst/>
            <a:ahLst/>
            <a:cxnLst/>
            <a:rect l="l" t="t" r="r" b="b"/>
            <a:pathLst>
              <a:path w="410735" h="468420" extrusionOk="0">
                <a:moveTo>
                  <a:pt x="307065" y="0"/>
                </a:moveTo>
                <a:cubicBezTo>
                  <a:pt x="340495" y="0"/>
                  <a:pt x="366130" y="9907"/>
                  <a:pt x="383972" y="29720"/>
                </a:cubicBezTo>
                <a:cubicBezTo>
                  <a:pt x="401813" y="49534"/>
                  <a:pt x="410735" y="77470"/>
                  <a:pt x="410735" y="113529"/>
                </a:cubicBezTo>
                <a:cubicBezTo>
                  <a:pt x="410735" y="143391"/>
                  <a:pt x="405288" y="170247"/>
                  <a:pt x="394395" y="194098"/>
                </a:cubicBezTo>
                <a:cubicBezTo>
                  <a:pt x="393080" y="194286"/>
                  <a:pt x="391249" y="194568"/>
                  <a:pt x="388902" y="194944"/>
                </a:cubicBezTo>
                <a:cubicBezTo>
                  <a:pt x="386555" y="195319"/>
                  <a:pt x="382234" y="195507"/>
                  <a:pt x="375944" y="195507"/>
                </a:cubicBezTo>
                <a:cubicBezTo>
                  <a:pt x="369652" y="195507"/>
                  <a:pt x="363736" y="194944"/>
                  <a:pt x="358196" y="193817"/>
                </a:cubicBezTo>
                <a:cubicBezTo>
                  <a:pt x="352654" y="192690"/>
                  <a:pt x="346834" y="190295"/>
                  <a:pt x="340730" y="186633"/>
                </a:cubicBezTo>
                <a:cubicBezTo>
                  <a:pt x="334625" y="182971"/>
                  <a:pt x="329884" y="178135"/>
                  <a:pt x="326502" y="172125"/>
                </a:cubicBezTo>
                <a:cubicBezTo>
                  <a:pt x="332325" y="152781"/>
                  <a:pt x="335236" y="135503"/>
                  <a:pt x="335236" y="120290"/>
                </a:cubicBezTo>
                <a:cubicBezTo>
                  <a:pt x="335236" y="103951"/>
                  <a:pt x="332513" y="91556"/>
                  <a:pt x="327066" y="83105"/>
                </a:cubicBezTo>
                <a:cubicBezTo>
                  <a:pt x="321620" y="74653"/>
                  <a:pt x="314201" y="70428"/>
                  <a:pt x="304811" y="70428"/>
                </a:cubicBezTo>
                <a:cubicBezTo>
                  <a:pt x="294858" y="70428"/>
                  <a:pt x="286876" y="75076"/>
                  <a:pt x="280866" y="84372"/>
                </a:cubicBezTo>
                <a:cubicBezTo>
                  <a:pt x="274857" y="93669"/>
                  <a:pt x="271851" y="106862"/>
                  <a:pt x="271851" y="123953"/>
                </a:cubicBezTo>
                <a:cubicBezTo>
                  <a:pt x="271851" y="158885"/>
                  <a:pt x="281711" y="186445"/>
                  <a:pt x="301431" y="206635"/>
                </a:cubicBezTo>
                <a:cubicBezTo>
                  <a:pt x="321150" y="226824"/>
                  <a:pt x="346222" y="236918"/>
                  <a:pt x="376647" y="236918"/>
                </a:cubicBezTo>
                <a:cubicBezTo>
                  <a:pt x="388291" y="236918"/>
                  <a:pt x="399654" y="235604"/>
                  <a:pt x="410735" y="232974"/>
                </a:cubicBezTo>
                <a:lnTo>
                  <a:pt x="410735" y="288753"/>
                </a:lnTo>
                <a:cubicBezTo>
                  <a:pt x="391766" y="293073"/>
                  <a:pt x="373173" y="295232"/>
                  <a:pt x="354955" y="295232"/>
                </a:cubicBezTo>
                <a:cubicBezTo>
                  <a:pt x="342748" y="320774"/>
                  <a:pt x="327207" y="346222"/>
                  <a:pt x="308333" y="371576"/>
                </a:cubicBezTo>
                <a:cubicBezTo>
                  <a:pt x="289458" y="396930"/>
                  <a:pt x="272415" y="417166"/>
                  <a:pt x="257202" y="432285"/>
                </a:cubicBezTo>
                <a:cubicBezTo>
                  <a:pt x="241990" y="447403"/>
                  <a:pt x="229970" y="457404"/>
                  <a:pt x="221144" y="462287"/>
                </a:cubicBezTo>
                <a:cubicBezTo>
                  <a:pt x="206119" y="470738"/>
                  <a:pt x="190906" y="470456"/>
                  <a:pt x="175506" y="461442"/>
                </a:cubicBezTo>
                <a:cubicBezTo>
                  <a:pt x="170247" y="458249"/>
                  <a:pt x="164567" y="454164"/>
                  <a:pt x="158463" y="449187"/>
                </a:cubicBezTo>
                <a:cubicBezTo>
                  <a:pt x="152358" y="444210"/>
                  <a:pt x="144378" y="436369"/>
                  <a:pt x="134518" y="425664"/>
                </a:cubicBezTo>
                <a:cubicBezTo>
                  <a:pt x="124658" y="414959"/>
                  <a:pt x="115032" y="402893"/>
                  <a:pt x="105643" y="389465"/>
                </a:cubicBezTo>
                <a:cubicBezTo>
                  <a:pt x="96253" y="376036"/>
                  <a:pt x="86157" y="358758"/>
                  <a:pt x="75358" y="337630"/>
                </a:cubicBezTo>
                <a:cubicBezTo>
                  <a:pt x="64560" y="316502"/>
                  <a:pt x="54652" y="293589"/>
                  <a:pt x="45638" y="268893"/>
                </a:cubicBezTo>
                <a:cubicBezTo>
                  <a:pt x="36623" y="244196"/>
                  <a:pt x="28031" y="214663"/>
                  <a:pt x="19861" y="180295"/>
                </a:cubicBezTo>
                <a:cubicBezTo>
                  <a:pt x="11691" y="145926"/>
                  <a:pt x="5072" y="109304"/>
                  <a:pt x="0" y="70428"/>
                </a:cubicBezTo>
                <a:lnTo>
                  <a:pt x="79725" y="70428"/>
                </a:lnTo>
                <a:cubicBezTo>
                  <a:pt x="84607" y="111370"/>
                  <a:pt x="91182" y="148790"/>
                  <a:pt x="99444" y="182689"/>
                </a:cubicBezTo>
                <a:cubicBezTo>
                  <a:pt x="107708" y="216588"/>
                  <a:pt x="117521" y="246356"/>
                  <a:pt x="128883" y="271991"/>
                </a:cubicBezTo>
                <a:cubicBezTo>
                  <a:pt x="140245" y="297627"/>
                  <a:pt x="151655" y="319741"/>
                  <a:pt x="163111" y="338334"/>
                </a:cubicBezTo>
                <a:cubicBezTo>
                  <a:pt x="174568" y="356927"/>
                  <a:pt x="187713" y="375238"/>
                  <a:pt x="202551" y="393268"/>
                </a:cubicBezTo>
                <a:cubicBezTo>
                  <a:pt x="234289" y="361528"/>
                  <a:pt x="261240" y="323404"/>
                  <a:pt x="283402" y="278893"/>
                </a:cubicBezTo>
                <a:cubicBezTo>
                  <a:pt x="256732" y="265371"/>
                  <a:pt x="235792" y="244712"/>
                  <a:pt x="220580" y="216917"/>
                </a:cubicBezTo>
                <a:cubicBezTo>
                  <a:pt x="205368" y="189122"/>
                  <a:pt x="197761" y="157852"/>
                  <a:pt x="197761" y="123108"/>
                </a:cubicBezTo>
                <a:cubicBezTo>
                  <a:pt x="197761" y="87049"/>
                  <a:pt x="207527" y="57516"/>
                  <a:pt x="227060" y="34510"/>
                </a:cubicBezTo>
                <a:cubicBezTo>
                  <a:pt x="246591" y="11503"/>
                  <a:pt x="273259" y="0"/>
                  <a:pt x="307065" y="0"/>
                </a:cubicBezTo>
                <a:close/>
              </a:path>
            </a:pathLst>
          </a:custGeom>
          <a:solidFill>
            <a:srgbClr val="06657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Calibri"/>
              <a:buNone/>
              <a:tabLst/>
              <a:defRPr/>
            </a:pPr>
            <a:endParaRPr kumimoji="0" sz="13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7" name="Google Shape;709;p21">
            <a:extLst>
              <a:ext uri="{FF2B5EF4-FFF2-40B4-BE49-F238E27FC236}">
                <a16:creationId xmlns:a16="http://schemas.microsoft.com/office/drawing/2014/main" id="{3CA69932-70E5-4051-875D-82567F8D6E80}"/>
              </a:ext>
            </a:extLst>
          </p:cNvPr>
          <p:cNvSpPr/>
          <p:nvPr/>
        </p:nvSpPr>
        <p:spPr>
          <a:xfrm>
            <a:off x="6762950" y="4296158"/>
            <a:ext cx="230099" cy="230099"/>
          </a:xfrm>
          <a:custGeom>
            <a:avLst/>
            <a:gdLst/>
            <a:ahLst/>
            <a:cxnLst/>
            <a:rect l="l" t="t" r="r" b="b"/>
            <a:pathLst>
              <a:path w="432707" h="432707" extrusionOk="0">
                <a:moveTo>
                  <a:pt x="216353" y="0"/>
                </a:moveTo>
                <a:cubicBezTo>
                  <a:pt x="255605" y="0"/>
                  <a:pt x="291805" y="9672"/>
                  <a:pt x="324953" y="29016"/>
                </a:cubicBezTo>
                <a:cubicBezTo>
                  <a:pt x="358101" y="48360"/>
                  <a:pt x="384346" y="74606"/>
                  <a:pt x="403691" y="107754"/>
                </a:cubicBezTo>
                <a:cubicBezTo>
                  <a:pt x="423035" y="140902"/>
                  <a:pt x="432707" y="177102"/>
                  <a:pt x="432707" y="216353"/>
                </a:cubicBezTo>
                <a:cubicBezTo>
                  <a:pt x="432707" y="255605"/>
                  <a:pt x="423035" y="291805"/>
                  <a:pt x="403691" y="324953"/>
                </a:cubicBezTo>
                <a:cubicBezTo>
                  <a:pt x="384346" y="358101"/>
                  <a:pt x="358101" y="384347"/>
                  <a:pt x="324953" y="403691"/>
                </a:cubicBezTo>
                <a:cubicBezTo>
                  <a:pt x="291805" y="423035"/>
                  <a:pt x="255605" y="432707"/>
                  <a:pt x="216353" y="432707"/>
                </a:cubicBezTo>
                <a:cubicBezTo>
                  <a:pt x="177102" y="432707"/>
                  <a:pt x="140902" y="423035"/>
                  <a:pt x="107754" y="403691"/>
                </a:cubicBezTo>
                <a:cubicBezTo>
                  <a:pt x="74606" y="384347"/>
                  <a:pt x="48360" y="358101"/>
                  <a:pt x="29016" y="324953"/>
                </a:cubicBezTo>
                <a:cubicBezTo>
                  <a:pt x="9672" y="291805"/>
                  <a:pt x="0" y="255605"/>
                  <a:pt x="0" y="216353"/>
                </a:cubicBezTo>
                <a:cubicBezTo>
                  <a:pt x="0" y="177102"/>
                  <a:pt x="9672" y="140902"/>
                  <a:pt x="29016" y="107754"/>
                </a:cubicBezTo>
                <a:cubicBezTo>
                  <a:pt x="48360" y="74606"/>
                  <a:pt x="74606" y="48360"/>
                  <a:pt x="107754" y="29016"/>
                </a:cubicBezTo>
                <a:cubicBezTo>
                  <a:pt x="140902" y="9672"/>
                  <a:pt x="177102" y="0"/>
                  <a:pt x="216353" y="0"/>
                </a:cubicBezTo>
                <a:close/>
                <a:moveTo>
                  <a:pt x="184520" y="112966"/>
                </a:moveTo>
                <a:cubicBezTo>
                  <a:pt x="146208" y="112966"/>
                  <a:pt x="112026" y="117379"/>
                  <a:pt x="81977" y="126206"/>
                </a:cubicBezTo>
                <a:cubicBezTo>
                  <a:pt x="77658" y="127521"/>
                  <a:pt x="74042" y="129915"/>
                  <a:pt x="71132" y="133390"/>
                </a:cubicBezTo>
                <a:cubicBezTo>
                  <a:pt x="68221" y="136864"/>
                  <a:pt x="66765" y="141419"/>
                  <a:pt x="66765" y="147053"/>
                </a:cubicBezTo>
                <a:cubicBezTo>
                  <a:pt x="66765" y="152875"/>
                  <a:pt x="68690" y="157758"/>
                  <a:pt x="72540" y="161702"/>
                </a:cubicBezTo>
                <a:cubicBezTo>
                  <a:pt x="76391" y="165646"/>
                  <a:pt x="81226" y="167618"/>
                  <a:pt x="87048" y="167618"/>
                </a:cubicBezTo>
                <a:cubicBezTo>
                  <a:pt x="89114" y="167618"/>
                  <a:pt x="92871" y="166866"/>
                  <a:pt x="98316" y="165364"/>
                </a:cubicBezTo>
                <a:cubicBezTo>
                  <a:pt x="123295" y="158415"/>
                  <a:pt x="152124" y="154941"/>
                  <a:pt x="184802" y="154941"/>
                </a:cubicBezTo>
                <a:cubicBezTo>
                  <a:pt x="214663" y="154941"/>
                  <a:pt x="243726" y="158133"/>
                  <a:pt x="271991" y="164519"/>
                </a:cubicBezTo>
                <a:cubicBezTo>
                  <a:pt x="300256" y="170904"/>
                  <a:pt x="324061" y="179825"/>
                  <a:pt x="343405" y="191281"/>
                </a:cubicBezTo>
                <a:cubicBezTo>
                  <a:pt x="347348" y="193535"/>
                  <a:pt x="351104" y="194662"/>
                  <a:pt x="354673" y="194662"/>
                </a:cubicBezTo>
                <a:cubicBezTo>
                  <a:pt x="360120" y="194662"/>
                  <a:pt x="364862" y="192737"/>
                  <a:pt x="368900" y="188887"/>
                </a:cubicBezTo>
                <a:cubicBezTo>
                  <a:pt x="372937" y="185037"/>
                  <a:pt x="374956" y="180201"/>
                  <a:pt x="374956" y="174379"/>
                </a:cubicBezTo>
                <a:cubicBezTo>
                  <a:pt x="374956" y="165552"/>
                  <a:pt x="371200" y="158979"/>
                  <a:pt x="363688" y="154659"/>
                </a:cubicBezTo>
                <a:cubicBezTo>
                  <a:pt x="340024" y="140949"/>
                  <a:pt x="312511" y="130573"/>
                  <a:pt x="281147" y="123530"/>
                </a:cubicBezTo>
                <a:cubicBezTo>
                  <a:pt x="249783" y="116487"/>
                  <a:pt x="217574" y="112966"/>
                  <a:pt x="184520" y="112966"/>
                </a:cubicBezTo>
                <a:close/>
                <a:moveTo>
                  <a:pt x="180295" y="187337"/>
                </a:moveTo>
                <a:cubicBezTo>
                  <a:pt x="151560" y="187337"/>
                  <a:pt x="123107" y="191281"/>
                  <a:pt x="94936" y="199169"/>
                </a:cubicBezTo>
                <a:cubicBezTo>
                  <a:pt x="85922" y="201611"/>
                  <a:pt x="81414" y="207620"/>
                  <a:pt x="81414" y="217199"/>
                </a:cubicBezTo>
                <a:cubicBezTo>
                  <a:pt x="81414" y="221894"/>
                  <a:pt x="83057" y="225885"/>
                  <a:pt x="86345" y="229171"/>
                </a:cubicBezTo>
                <a:cubicBezTo>
                  <a:pt x="89631" y="232458"/>
                  <a:pt x="93621" y="234101"/>
                  <a:pt x="98316" y="234101"/>
                </a:cubicBezTo>
                <a:cubicBezTo>
                  <a:pt x="99632" y="234101"/>
                  <a:pt x="103106" y="233350"/>
                  <a:pt x="108740" y="231848"/>
                </a:cubicBezTo>
                <a:cubicBezTo>
                  <a:pt x="131653" y="225650"/>
                  <a:pt x="155222" y="222551"/>
                  <a:pt x="179449" y="222551"/>
                </a:cubicBezTo>
                <a:cubicBezTo>
                  <a:pt x="231848" y="222551"/>
                  <a:pt x="277672" y="234195"/>
                  <a:pt x="316924" y="257483"/>
                </a:cubicBezTo>
                <a:cubicBezTo>
                  <a:pt x="321432" y="259925"/>
                  <a:pt x="324999" y="261145"/>
                  <a:pt x="327629" y="261145"/>
                </a:cubicBezTo>
                <a:cubicBezTo>
                  <a:pt x="332324" y="261145"/>
                  <a:pt x="336315" y="259502"/>
                  <a:pt x="339601" y="256215"/>
                </a:cubicBezTo>
                <a:cubicBezTo>
                  <a:pt x="342889" y="252929"/>
                  <a:pt x="344531" y="248938"/>
                  <a:pt x="344531" y="244243"/>
                </a:cubicBezTo>
                <a:cubicBezTo>
                  <a:pt x="344531" y="236731"/>
                  <a:pt x="341245" y="231002"/>
                  <a:pt x="334671" y="227059"/>
                </a:cubicBezTo>
                <a:cubicBezTo>
                  <a:pt x="290162" y="200578"/>
                  <a:pt x="238702" y="187337"/>
                  <a:pt x="180295" y="187337"/>
                </a:cubicBezTo>
                <a:close/>
                <a:moveTo>
                  <a:pt x="183112" y="258047"/>
                </a:moveTo>
                <a:cubicBezTo>
                  <a:pt x="158133" y="258047"/>
                  <a:pt x="131183" y="261239"/>
                  <a:pt x="102260" y="267625"/>
                </a:cubicBezTo>
                <a:cubicBezTo>
                  <a:pt x="94372" y="269315"/>
                  <a:pt x="90429" y="274198"/>
                  <a:pt x="90429" y="282274"/>
                </a:cubicBezTo>
                <a:cubicBezTo>
                  <a:pt x="90429" y="286030"/>
                  <a:pt x="91696" y="289270"/>
                  <a:pt x="94232" y="291993"/>
                </a:cubicBezTo>
                <a:cubicBezTo>
                  <a:pt x="96767" y="294716"/>
                  <a:pt x="100101" y="296078"/>
                  <a:pt x="104233" y="296078"/>
                </a:cubicBezTo>
                <a:cubicBezTo>
                  <a:pt x="105172" y="296078"/>
                  <a:pt x="108647" y="295326"/>
                  <a:pt x="114656" y="293824"/>
                </a:cubicBezTo>
                <a:cubicBezTo>
                  <a:pt x="139446" y="288753"/>
                  <a:pt x="162265" y="286218"/>
                  <a:pt x="183112" y="286218"/>
                </a:cubicBezTo>
                <a:cubicBezTo>
                  <a:pt x="225556" y="286218"/>
                  <a:pt x="262835" y="295890"/>
                  <a:pt x="294950" y="315234"/>
                </a:cubicBezTo>
                <a:cubicBezTo>
                  <a:pt x="298520" y="317300"/>
                  <a:pt x="301617" y="318333"/>
                  <a:pt x="304247" y="318333"/>
                </a:cubicBezTo>
                <a:cubicBezTo>
                  <a:pt x="307815" y="318333"/>
                  <a:pt x="310914" y="317065"/>
                  <a:pt x="313544" y="314529"/>
                </a:cubicBezTo>
                <a:cubicBezTo>
                  <a:pt x="316173" y="311994"/>
                  <a:pt x="317487" y="308755"/>
                  <a:pt x="317487" y="304811"/>
                </a:cubicBezTo>
                <a:cubicBezTo>
                  <a:pt x="317487" y="298801"/>
                  <a:pt x="314670" y="294012"/>
                  <a:pt x="309036" y="290443"/>
                </a:cubicBezTo>
                <a:cubicBezTo>
                  <a:pt x="272789" y="268845"/>
                  <a:pt x="230815" y="258047"/>
                  <a:pt x="183112" y="258047"/>
                </a:cubicBezTo>
                <a:close/>
              </a:path>
            </a:pathLst>
          </a:custGeom>
          <a:solidFill>
            <a:srgbClr val="06657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Calibri"/>
              <a:buNone/>
              <a:tabLst/>
              <a:defRPr/>
            </a:pPr>
            <a:endParaRPr kumimoji="0" sz="13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8" name="Google Shape;710;p21">
            <a:extLst>
              <a:ext uri="{FF2B5EF4-FFF2-40B4-BE49-F238E27FC236}">
                <a16:creationId xmlns:a16="http://schemas.microsoft.com/office/drawing/2014/main" id="{5C1899FF-7C9E-44AE-B9CC-ED3263FEA9FA}"/>
              </a:ext>
            </a:extLst>
          </p:cNvPr>
          <p:cNvSpPr/>
          <p:nvPr/>
        </p:nvSpPr>
        <p:spPr>
          <a:xfrm>
            <a:off x="10774489" y="4276983"/>
            <a:ext cx="230099" cy="268449"/>
          </a:xfrm>
          <a:custGeom>
            <a:avLst/>
            <a:gdLst/>
            <a:ahLst/>
            <a:cxnLst/>
            <a:rect l="l" t="t" r="r" b="b"/>
            <a:pathLst>
              <a:path w="432707" h="504825" extrusionOk="0">
                <a:moveTo>
                  <a:pt x="291569" y="212832"/>
                </a:moveTo>
                <a:cubicBezTo>
                  <a:pt x="294010" y="213114"/>
                  <a:pt x="295982" y="214288"/>
                  <a:pt x="297485" y="216354"/>
                </a:cubicBezTo>
                <a:lnTo>
                  <a:pt x="361152" y="301148"/>
                </a:lnTo>
                <a:cubicBezTo>
                  <a:pt x="363781" y="304717"/>
                  <a:pt x="363781" y="308285"/>
                  <a:pt x="361152" y="311853"/>
                </a:cubicBezTo>
                <a:lnTo>
                  <a:pt x="297485" y="396648"/>
                </a:lnTo>
                <a:cubicBezTo>
                  <a:pt x="295982" y="398714"/>
                  <a:pt x="294010" y="399888"/>
                  <a:pt x="291569" y="400170"/>
                </a:cubicBezTo>
                <a:cubicBezTo>
                  <a:pt x="289128" y="400451"/>
                  <a:pt x="286874" y="399841"/>
                  <a:pt x="284808" y="398338"/>
                </a:cubicBezTo>
                <a:lnTo>
                  <a:pt x="270441" y="387633"/>
                </a:lnTo>
                <a:cubicBezTo>
                  <a:pt x="268375" y="386131"/>
                  <a:pt x="267201" y="384159"/>
                  <a:pt x="266920" y="381718"/>
                </a:cubicBezTo>
                <a:cubicBezTo>
                  <a:pt x="266638" y="379276"/>
                  <a:pt x="267248" y="377022"/>
                  <a:pt x="268750" y="374956"/>
                </a:cubicBezTo>
                <a:lnTo>
                  <a:pt x="320022" y="306501"/>
                </a:lnTo>
                <a:lnTo>
                  <a:pt x="268750" y="238045"/>
                </a:lnTo>
                <a:cubicBezTo>
                  <a:pt x="267248" y="235979"/>
                  <a:pt x="266638" y="233726"/>
                  <a:pt x="266920" y="231284"/>
                </a:cubicBezTo>
                <a:cubicBezTo>
                  <a:pt x="267201" y="228843"/>
                  <a:pt x="268375" y="226871"/>
                  <a:pt x="270441" y="225368"/>
                </a:cubicBezTo>
                <a:lnTo>
                  <a:pt x="284808" y="214663"/>
                </a:lnTo>
                <a:cubicBezTo>
                  <a:pt x="286874" y="213161"/>
                  <a:pt x="289128" y="212551"/>
                  <a:pt x="291569" y="212832"/>
                </a:cubicBezTo>
                <a:close/>
                <a:moveTo>
                  <a:pt x="141137" y="212832"/>
                </a:moveTo>
                <a:cubicBezTo>
                  <a:pt x="143578" y="212551"/>
                  <a:pt x="145832" y="213161"/>
                  <a:pt x="147898" y="214663"/>
                </a:cubicBezTo>
                <a:lnTo>
                  <a:pt x="162265" y="225368"/>
                </a:lnTo>
                <a:cubicBezTo>
                  <a:pt x="164330" y="226871"/>
                  <a:pt x="165505" y="228843"/>
                  <a:pt x="165787" y="231284"/>
                </a:cubicBezTo>
                <a:cubicBezTo>
                  <a:pt x="166068" y="233726"/>
                  <a:pt x="165458" y="235979"/>
                  <a:pt x="163955" y="238045"/>
                </a:cubicBezTo>
                <a:lnTo>
                  <a:pt x="112684" y="306501"/>
                </a:lnTo>
                <a:lnTo>
                  <a:pt x="163955" y="374956"/>
                </a:lnTo>
                <a:cubicBezTo>
                  <a:pt x="165458" y="377022"/>
                  <a:pt x="166068" y="379276"/>
                  <a:pt x="165787" y="381718"/>
                </a:cubicBezTo>
                <a:cubicBezTo>
                  <a:pt x="165505" y="384159"/>
                  <a:pt x="164330" y="386131"/>
                  <a:pt x="162265" y="387633"/>
                </a:cubicBezTo>
                <a:lnTo>
                  <a:pt x="147898" y="398338"/>
                </a:lnTo>
                <a:cubicBezTo>
                  <a:pt x="145832" y="399841"/>
                  <a:pt x="143578" y="400451"/>
                  <a:pt x="141137" y="400170"/>
                </a:cubicBezTo>
                <a:cubicBezTo>
                  <a:pt x="138695" y="399888"/>
                  <a:pt x="136723" y="398714"/>
                  <a:pt x="135221" y="396648"/>
                </a:cubicBezTo>
                <a:lnTo>
                  <a:pt x="71554" y="311853"/>
                </a:lnTo>
                <a:cubicBezTo>
                  <a:pt x="68925" y="308285"/>
                  <a:pt x="68925" y="304717"/>
                  <a:pt x="71554" y="301148"/>
                </a:cubicBezTo>
                <a:lnTo>
                  <a:pt x="135221" y="216354"/>
                </a:lnTo>
                <a:cubicBezTo>
                  <a:pt x="136723" y="214288"/>
                  <a:pt x="138695" y="213114"/>
                  <a:pt x="141137" y="212832"/>
                </a:cubicBezTo>
                <a:close/>
                <a:moveTo>
                  <a:pt x="228467" y="179168"/>
                </a:moveTo>
                <a:lnTo>
                  <a:pt x="246215" y="181985"/>
                </a:lnTo>
                <a:cubicBezTo>
                  <a:pt x="248656" y="182361"/>
                  <a:pt x="250582" y="183581"/>
                  <a:pt x="251990" y="185647"/>
                </a:cubicBezTo>
                <a:cubicBezTo>
                  <a:pt x="253398" y="187713"/>
                  <a:pt x="253915" y="189967"/>
                  <a:pt x="253540" y="192408"/>
                </a:cubicBezTo>
                <a:lnTo>
                  <a:pt x="214663" y="426510"/>
                </a:lnTo>
                <a:cubicBezTo>
                  <a:pt x="214287" y="428951"/>
                  <a:pt x="213066" y="430876"/>
                  <a:pt x="211001" y="432285"/>
                </a:cubicBezTo>
                <a:cubicBezTo>
                  <a:pt x="208935" y="433693"/>
                  <a:pt x="206681" y="434210"/>
                  <a:pt x="204240" y="433834"/>
                </a:cubicBezTo>
                <a:lnTo>
                  <a:pt x="186492" y="431017"/>
                </a:lnTo>
                <a:cubicBezTo>
                  <a:pt x="184050" y="430641"/>
                  <a:pt x="182126" y="429420"/>
                  <a:pt x="180717" y="427355"/>
                </a:cubicBezTo>
                <a:cubicBezTo>
                  <a:pt x="179309" y="425289"/>
                  <a:pt x="178792" y="423035"/>
                  <a:pt x="179168" y="420594"/>
                </a:cubicBezTo>
                <a:lnTo>
                  <a:pt x="218044" y="186492"/>
                </a:lnTo>
                <a:cubicBezTo>
                  <a:pt x="218419" y="184051"/>
                  <a:pt x="219640" y="182126"/>
                  <a:pt x="221706" y="180717"/>
                </a:cubicBezTo>
                <a:cubicBezTo>
                  <a:pt x="223772" y="179309"/>
                  <a:pt x="226026" y="178792"/>
                  <a:pt x="228467" y="179168"/>
                </a:cubicBezTo>
                <a:close/>
                <a:moveTo>
                  <a:pt x="288471" y="38313"/>
                </a:moveTo>
                <a:lnTo>
                  <a:pt x="288471" y="144236"/>
                </a:lnTo>
                <a:lnTo>
                  <a:pt x="394394" y="144236"/>
                </a:lnTo>
                <a:cubicBezTo>
                  <a:pt x="392516" y="138789"/>
                  <a:pt x="390450" y="134939"/>
                  <a:pt x="388197" y="132686"/>
                </a:cubicBezTo>
                <a:lnTo>
                  <a:pt x="300022" y="44510"/>
                </a:lnTo>
                <a:cubicBezTo>
                  <a:pt x="297768" y="42257"/>
                  <a:pt x="293917" y="40191"/>
                  <a:pt x="288471" y="38313"/>
                </a:cubicBezTo>
                <a:close/>
                <a:moveTo>
                  <a:pt x="36059" y="36059"/>
                </a:moveTo>
                <a:lnTo>
                  <a:pt x="36059" y="468766"/>
                </a:lnTo>
                <a:lnTo>
                  <a:pt x="396648" y="468766"/>
                </a:lnTo>
                <a:lnTo>
                  <a:pt x="396648" y="180295"/>
                </a:lnTo>
                <a:lnTo>
                  <a:pt x="279457" y="180295"/>
                </a:lnTo>
                <a:cubicBezTo>
                  <a:pt x="271944" y="180295"/>
                  <a:pt x="265559" y="177665"/>
                  <a:pt x="260300" y="172407"/>
                </a:cubicBezTo>
                <a:cubicBezTo>
                  <a:pt x="255041" y="167148"/>
                  <a:pt x="252412" y="160763"/>
                  <a:pt x="252412" y="153250"/>
                </a:cubicBezTo>
                <a:lnTo>
                  <a:pt x="252412" y="36059"/>
                </a:lnTo>
                <a:close/>
                <a:moveTo>
                  <a:pt x="27044" y="0"/>
                </a:moveTo>
                <a:lnTo>
                  <a:pt x="279457" y="0"/>
                </a:lnTo>
                <a:cubicBezTo>
                  <a:pt x="286969" y="0"/>
                  <a:pt x="295232" y="1878"/>
                  <a:pt x="304247" y="5634"/>
                </a:cubicBezTo>
                <a:cubicBezTo>
                  <a:pt x="313262" y="9390"/>
                  <a:pt x="320398" y="13898"/>
                  <a:pt x="325657" y="19156"/>
                </a:cubicBezTo>
                <a:lnTo>
                  <a:pt x="413551" y="107050"/>
                </a:lnTo>
                <a:cubicBezTo>
                  <a:pt x="418809" y="112309"/>
                  <a:pt x="423316" y="119445"/>
                  <a:pt x="427073" y="128460"/>
                </a:cubicBezTo>
                <a:cubicBezTo>
                  <a:pt x="430829" y="137475"/>
                  <a:pt x="432707" y="145738"/>
                  <a:pt x="432707" y="153250"/>
                </a:cubicBezTo>
                <a:lnTo>
                  <a:pt x="432707" y="477781"/>
                </a:lnTo>
                <a:cubicBezTo>
                  <a:pt x="432707" y="485293"/>
                  <a:pt x="430077" y="491678"/>
                  <a:pt x="424819" y="496937"/>
                </a:cubicBezTo>
                <a:cubicBezTo>
                  <a:pt x="419560" y="502196"/>
                  <a:pt x="413175" y="504825"/>
                  <a:pt x="405663" y="504825"/>
                </a:cubicBezTo>
                <a:lnTo>
                  <a:pt x="27044" y="504825"/>
                </a:lnTo>
                <a:cubicBezTo>
                  <a:pt x="19532" y="504825"/>
                  <a:pt x="13146" y="502196"/>
                  <a:pt x="7888" y="496937"/>
                </a:cubicBezTo>
                <a:cubicBezTo>
                  <a:pt x="2629" y="491678"/>
                  <a:pt x="0" y="485293"/>
                  <a:pt x="0" y="477781"/>
                </a:cubicBezTo>
                <a:lnTo>
                  <a:pt x="0" y="27044"/>
                </a:lnTo>
                <a:cubicBezTo>
                  <a:pt x="0" y="19532"/>
                  <a:pt x="2629" y="13146"/>
                  <a:pt x="7888" y="7888"/>
                </a:cubicBezTo>
                <a:cubicBezTo>
                  <a:pt x="13146" y="2629"/>
                  <a:pt x="19532" y="0"/>
                  <a:pt x="27044" y="0"/>
                </a:cubicBezTo>
                <a:close/>
              </a:path>
            </a:pathLst>
          </a:custGeom>
          <a:solidFill>
            <a:srgbClr val="06657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Calibri"/>
              <a:buNone/>
              <a:tabLst/>
              <a:defRPr/>
            </a:pPr>
            <a:endParaRPr kumimoji="0" sz="13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9" name="Google Shape;711;p21">
            <a:extLst>
              <a:ext uri="{FF2B5EF4-FFF2-40B4-BE49-F238E27FC236}">
                <a16:creationId xmlns:a16="http://schemas.microsoft.com/office/drawing/2014/main" id="{CC86D40E-667E-4531-9487-21EB6D61D5DA}"/>
              </a:ext>
            </a:extLst>
          </p:cNvPr>
          <p:cNvSpPr/>
          <p:nvPr/>
        </p:nvSpPr>
        <p:spPr>
          <a:xfrm>
            <a:off x="8449619" y="4276983"/>
            <a:ext cx="230099" cy="268449"/>
          </a:xfrm>
          <a:custGeom>
            <a:avLst/>
            <a:gdLst/>
            <a:ahLst/>
            <a:cxnLst/>
            <a:rect l="l" t="t" r="r" b="b"/>
            <a:pathLst>
              <a:path w="432707" h="504825" extrusionOk="0">
                <a:moveTo>
                  <a:pt x="65638" y="216354"/>
                </a:moveTo>
                <a:lnTo>
                  <a:pt x="150151" y="216354"/>
                </a:lnTo>
                <a:lnTo>
                  <a:pt x="150151" y="246497"/>
                </a:lnTo>
                <a:lnTo>
                  <a:pt x="124798" y="246497"/>
                </a:lnTo>
                <a:lnTo>
                  <a:pt x="152686" y="369886"/>
                </a:lnTo>
                <a:cubicBezTo>
                  <a:pt x="153625" y="373642"/>
                  <a:pt x="154283" y="377961"/>
                  <a:pt x="154658" y="382844"/>
                </a:cubicBezTo>
                <a:lnTo>
                  <a:pt x="155222" y="388760"/>
                </a:lnTo>
                <a:lnTo>
                  <a:pt x="156349" y="388760"/>
                </a:lnTo>
                <a:lnTo>
                  <a:pt x="157475" y="382844"/>
                </a:lnTo>
                <a:cubicBezTo>
                  <a:pt x="157663" y="381718"/>
                  <a:pt x="157992" y="379699"/>
                  <a:pt x="158461" y="376788"/>
                </a:cubicBezTo>
                <a:cubicBezTo>
                  <a:pt x="158931" y="373877"/>
                  <a:pt x="159354" y="371576"/>
                  <a:pt x="159729" y="369886"/>
                </a:cubicBezTo>
                <a:lnTo>
                  <a:pt x="200296" y="216354"/>
                </a:lnTo>
                <a:lnTo>
                  <a:pt x="232410" y="216354"/>
                </a:lnTo>
                <a:lnTo>
                  <a:pt x="272977" y="369886"/>
                </a:lnTo>
                <a:cubicBezTo>
                  <a:pt x="273352" y="371576"/>
                  <a:pt x="273822" y="373924"/>
                  <a:pt x="274386" y="376928"/>
                </a:cubicBezTo>
                <a:cubicBezTo>
                  <a:pt x="274949" y="379933"/>
                  <a:pt x="275324" y="381905"/>
                  <a:pt x="275512" y="382844"/>
                </a:cubicBezTo>
                <a:lnTo>
                  <a:pt x="276358" y="388760"/>
                </a:lnTo>
                <a:lnTo>
                  <a:pt x="277484" y="388760"/>
                </a:lnTo>
                <a:lnTo>
                  <a:pt x="278047" y="382844"/>
                </a:lnTo>
                <a:cubicBezTo>
                  <a:pt x="278423" y="377961"/>
                  <a:pt x="279080" y="373642"/>
                  <a:pt x="280019" y="369886"/>
                </a:cubicBezTo>
                <a:lnTo>
                  <a:pt x="307909" y="246497"/>
                </a:lnTo>
                <a:lnTo>
                  <a:pt x="282555" y="246497"/>
                </a:lnTo>
                <a:lnTo>
                  <a:pt x="282555" y="216354"/>
                </a:lnTo>
                <a:lnTo>
                  <a:pt x="367068" y="216354"/>
                </a:lnTo>
                <a:lnTo>
                  <a:pt x="367068" y="246497"/>
                </a:lnTo>
                <a:lnTo>
                  <a:pt x="347348" y="246497"/>
                </a:lnTo>
                <a:lnTo>
                  <a:pt x="301148" y="432707"/>
                </a:lnTo>
                <a:lnTo>
                  <a:pt x="256356" y="432707"/>
                </a:lnTo>
                <a:lnTo>
                  <a:pt x="220297" y="296078"/>
                </a:lnTo>
                <a:cubicBezTo>
                  <a:pt x="219734" y="294387"/>
                  <a:pt x="219217" y="291946"/>
                  <a:pt x="218748" y="288753"/>
                </a:cubicBezTo>
                <a:cubicBezTo>
                  <a:pt x="218278" y="285560"/>
                  <a:pt x="217949" y="283682"/>
                  <a:pt x="217762" y="283119"/>
                </a:cubicBezTo>
                <a:lnTo>
                  <a:pt x="216917" y="276358"/>
                </a:lnTo>
                <a:lnTo>
                  <a:pt x="215790" y="276358"/>
                </a:lnTo>
                <a:cubicBezTo>
                  <a:pt x="215790" y="277860"/>
                  <a:pt x="215601" y="280114"/>
                  <a:pt x="215227" y="283119"/>
                </a:cubicBezTo>
                <a:cubicBezTo>
                  <a:pt x="214663" y="288002"/>
                  <a:pt x="213723" y="292321"/>
                  <a:pt x="212409" y="296078"/>
                </a:cubicBezTo>
                <a:lnTo>
                  <a:pt x="176350" y="432707"/>
                </a:lnTo>
                <a:lnTo>
                  <a:pt x="131558" y="432707"/>
                </a:lnTo>
                <a:lnTo>
                  <a:pt x="85358" y="246497"/>
                </a:lnTo>
                <a:lnTo>
                  <a:pt x="65638" y="246497"/>
                </a:lnTo>
                <a:close/>
                <a:moveTo>
                  <a:pt x="288472" y="38313"/>
                </a:moveTo>
                <a:lnTo>
                  <a:pt x="288472" y="144236"/>
                </a:lnTo>
                <a:lnTo>
                  <a:pt x="394395" y="144236"/>
                </a:lnTo>
                <a:cubicBezTo>
                  <a:pt x="392516" y="138789"/>
                  <a:pt x="390451" y="134939"/>
                  <a:pt x="388197" y="132686"/>
                </a:cubicBezTo>
                <a:lnTo>
                  <a:pt x="300022" y="44510"/>
                </a:lnTo>
                <a:cubicBezTo>
                  <a:pt x="297768" y="42257"/>
                  <a:pt x="293918" y="40191"/>
                  <a:pt x="288472" y="38313"/>
                </a:cubicBezTo>
                <a:close/>
                <a:moveTo>
                  <a:pt x="36060" y="36059"/>
                </a:moveTo>
                <a:lnTo>
                  <a:pt x="36060" y="468766"/>
                </a:lnTo>
                <a:lnTo>
                  <a:pt x="396648" y="468766"/>
                </a:lnTo>
                <a:lnTo>
                  <a:pt x="396648" y="180295"/>
                </a:lnTo>
                <a:lnTo>
                  <a:pt x="279457" y="180295"/>
                </a:lnTo>
                <a:cubicBezTo>
                  <a:pt x="271944" y="180295"/>
                  <a:pt x="265559" y="177665"/>
                  <a:pt x="260300" y="172407"/>
                </a:cubicBezTo>
                <a:cubicBezTo>
                  <a:pt x="255041" y="167148"/>
                  <a:pt x="252413" y="160763"/>
                  <a:pt x="252413" y="153250"/>
                </a:cubicBezTo>
                <a:lnTo>
                  <a:pt x="252413" y="36059"/>
                </a:lnTo>
                <a:close/>
                <a:moveTo>
                  <a:pt x="27045" y="0"/>
                </a:moveTo>
                <a:lnTo>
                  <a:pt x="279457" y="0"/>
                </a:lnTo>
                <a:cubicBezTo>
                  <a:pt x="286969" y="0"/>
                  <a:pt x="295233" y="1878"/>
                  <a:pt x="304248" y="5634"/>
                </a:cubicBezTo>
                <a:cubicBezTo>
                  <a:pt x="313262" y="9390"/>
                  <a:pt x="320398" y="13898"/>
                  <a:pt x="325657" y="19156"/>
                </a:cubicBezTo>
                <a:lnTo>
                  <a:pt x="413551" y="107050"/>
                </a:lnTo>
                <a:cubicBezTo>
                  <a:pt x="418809" y="112309"/>
                  <a:pt x="423317" y="119445"/>
                  <a:pt x="427073" y="128460"/>
                </a:cubicBezTo>
                <a:cubicBezTo>
                  <a:pt x="430829" y="137475"/>
                  <a:pt x="432707" y="145738"/>
                  <a:pt x="432707" y="153250"/>
                </a:cubicBezTo>
                <a:lnTo>
                  <a:pt x="432707" y="477781"/>
                </a:lnTo>
                <a:cubicBezTo>
                  <a:pt x="432707" y="485293"/>
                  <a:pt x="430078" y="491678"/>
                  <a:pt x="424819" y="496937"/>
                </a:cubicBezTo>
                <a:cubicBezTo>
                  <a:pt x="419560" y="502196"/>
                  <a:pt x="413175" y="504825"/>
                  <a:pt x="405663" y="504825"/>
                </a:cubicBezTo>
                <a:lnTo>
                  <a:pt x="27045" y="504825"/>
                </a:lnTo>
                <a:cubicBezTo>
                  <a:pt x="19532" y="504825"/>
                  <a:pt x="13147" y="502196"/>
                  <a:pt x="7888" y="496937"/>
                </a:cubicBezTo>
                <a:cubicBezTo>
                  <a:pt x="2630" y="491678"/>
                  <a:pt x="0" y="485293"/>
                  <a:pt x="0" y="477781"/>
                </a:cubicBezTo>
                <a:lnTo>
                  <a:pt x="0" y="27044"/>
                </a:lnTo>
                <a:cubicBezTo>
                  <a:pt x="0" y="19532"/>
                  <a:pt x="2630" y="13146"/>
                  <a:pt x="7888" y="7888"/>
                </a:cubicBezTo>
                <a:cubicBezTo>
                  <a:pt x="13147" y="2629"/>
                  <a:pt x="19532" y="0"/>
                  <a:pt x="27045" y="0"/>
                </a:cubicBezTo>
                <a:close/>
              </a:path>
            </a:pathLst>
          </a:custGeom>
          <a:solidFill>
            <a:srgbClr val="06657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Calibri"/>
              <a:buNone/>
              <a:tabLst/>
              <a:defRPr/>
            </a:pPr>
            <a:endParaRPr kumimoji="0" sz="13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0" name="Google Shape;712;p21">
            <a:extLst>
              <a:ext uri="{FF2B5EF4-FFF2-40B4-BE49-F238E27FC236}">
                <a16:creationId xmlns:a16="http://schemas.microsoft.com/office/drawing/2014/main" id="{5E440C8F-C24C-47B8-A428-0E0A222A23E5}"/>
              </a:ext>
            </a:extLst>
          </p:cNvPr>
          <p:cNvSpPr/>
          <p:nvPr/>
        </p:nvSpPr>
        <p:spPr>
          <a:xfrm>
            <a:off x="8778849" y="4276983"/>
            <a:ext cx="230099" cy="268449"/>
          </a:xfrm>
          <a:custGeom>
            <a:avLst/>
            <a:gdLst/>
            <a:ahLst/>
            <a:cxnLst/>
            <a:rect l="l" t="t" r="r" b="b"/>
            <a:pathLst>
              <a:path w="432707" h="504825" extrusionOk="0">
                <a:moveTo>
                  <a:pt x="122261" y="216354"/>
                </a:moveTo>
                <a:lnTo>
                  <a:pt x="203957" y="216354"/>
                </a:lnTo>
                <a:lnTo>
                  <a:pt x="203957" y="246497"/>
                </a:lnTo>
                <a:lnTo>
                  <a:pt x="182548" y="246497"/>
                </a:lnTo>
                <a:lnTo>
                  <a:pt x="212409" y="291288"/>
                </a:lnTo>
                <a:cubicBezTo>
                  <a:pt x="214474" y="293542"/>
                  <a:pt x="216071" y="295702"/>
                  <a:pt x="217198" y="297768"/>
                </a:cubicBezTo>
                <a:cubicBezTo>
                  <a:pt x="217949" y="298895"/>
                  <a:pt x="218418" y="299834"/>
                  <a:pt x="218607" y="300585"/>
                </a:cubicBezTo>
                <a:lnTo>
                  <a:pt x="219170" y="300585"/>
                </a:lnTo>
                <a:lnTo>
                  <a:pt x="219733" y="299740"/>
                </a:lnTo>
                <a:cubicBezTo>
                  <a:pt x="220297" y="298989"/>
                  <a:pt x="221142" y="297721"/>
                  <a:pt x="222269" y="295937"/>
                </a:cubicBezTo>
                <a:cubicBezTo>
                  <a:pt x="223396" y="294153"/>
                  <a:pt x="224334" y="292603"/>
                  <a:pt x="225086" y="291288"/>
                </a:cubicBezTo>
                <a:lnTo>
                  <a:pt x="254102" y="246497"/>
                </a:lnTo>
                <a:lnTo>
                  <a:pt x="233256" y="246497"/>
                </a:lnTo>
                <a:lnTo>
                  <a:pt x="233256" y="216354"/>
                </a:lnTo>
                <a:lnTo>
                  <a:pt x="311853" y="216354"/>
                </a:lnTo>
                <a:lnTo>
                  <a:pt x="311853" y="246497"/>
                </a:lnTo>
                <a:lnTo>
                  <a:pt x="292978" y="246497"/>
                </a:lnTo>
                <a:lnTo>
                  <a:pt x="238044" y="325939"/>
                </a:lnTo>
                <a:lnTo>
                  <a:pt x="292133" y="402846"/>
                </a:lnTo>
                <a:lnTo>
                  <a:pt x="311289" y="402846"/>
                </a:lnTo>
                <a:lnTo>
                  <a:pt x="311289" y="432707"/>
                </a:lnTo>
                <a:lnTo>
                  <a:pt x="229312" y="432707"/>
                </a:lnTo>
                <a:lnTo>
                  <a:pt x="229312" y="402846"/>
                </a:lnTo>
                <a:lnTo>
                  <a:pt x="250722" y="402846"/>
                </a:lnTo>
                <a:lnTo>
                  <a:pt x="220579" y="357491"/>
                </a:lnTo>
                <a:cubicBezTo>
                  <a:pt x="220015" y="356739"/>
                  <a:pt x="219404" y="355941"/>
                  <a:pt x="218747" y="355096"/>
                </a:cubicBezTo>
                <a:cubicBezTo>
                  <a:pt x="218090" y="354251"/>
                  <a:pt x="217526" y="353499"/>
                  <a:pt x="217057" y="352842"/>
                </a:cubicBezTo>
                <a:cubicBezTo>
                  <a:pt x="216587" y="352185"/>
                  <a:pt x="216165" y="351481"/>
                  <a:pt x="215789" y="350729"/>
                </a:cubicBezTo>
                <a:cubicBezTo>
                  <a:pt x="215038" y="349602"/>
                  <a:pt x="214568" y="348664"/>
                  <a:pt x="214381" y="347912"/>
                </a:cubicBezTo>
                <a:lnTo>
                  <a:pt x="213817" y="347912"/>
                </a:lnTo>
                <a:cubicBezTo>
                  <a:pt x="213629" y="347912"/>
                  <a:pt x="213301" y="348288"/>
                  <a:pt x="212831" y="349039"/>
                </a:cubicBezTo>
                <a:cubicBezTo>
                  <a:pt x="212362" y="349790"/>
                  <a:pt x="211657" y="351058"/>
                  <a:pt x="210719" y="352842"/>
                </a:cubicBezTo>
                <a:cubicBezTo>
                  <a:pt x="209779" y="354626"/>
                  <a:pt x="208840" y="356176"/>
                  <a:pt x="207901" y="357491"/>
                </a:cubicBezTo>
                <a:lnTo>
                  <a:pt x="178885" y="402846"/>
                </a:lnTo>
                <a:lnTo>
                  <a:pt x="200014" y="402846"/>
                </a:lnTo>
                <a:lnTo>
                  <a:pt x="200014" y="432707"/>
                </a:lnTo>
                <a:lnTo>
                  <a:pt x="120853" y="432707"/>
                </a:lnTo>
                <a:lnTo>
                  <a:pt x="120853" y="402846"/>
                </a:lnTo>
                <a:lnTo>
                  <a:pt x="140009" y="402846"/>
                </a:lnTo>
                <a:lnTo>
                  <a:pt x="194661" y="323122"/>
                </a:lnTo>
                <a:lnTo>
                  <a:pt x="141418" y="246497"/>
                </a:lnTo>
                <a:lnTo>
                  <a:pt x="122261" y="246497"/>
                </a:lnTo>
                <a:close/>
                <a:moveTo>
                  <a:pt x="288472" y="38313"/>
                </a:moveTo>
                <a:lnTo>
                  <a:pt x="288472" y="144236"/>
                </a:lnTo>
                <a:lnTo>
                  <a:pt x="394395" y="144236"/>
                </a:lnTo>
                <a:cubicBezTo>
                  <a:pt x="392516" y="138789"/>
                  <a:pt x="390451" y="134939"/>
                  <a:pt x="388197" y="132686"/>
                </a:cubicBezTo>
                <a:lnTo>
                  <a:pt x="300022" y="44510"/>
                </a:lnTo>
                <a:cubicBezTo>
                  <a:pt x="297768" y="42257"/>
                  <a:pt x="293918" y="40191"/>
                  <a:pt x="288472" y="38313"/>
                </a:cubicBezTo>
                <a:close/>
                <a:moveTo>
                  <a:pt x="36059" y="36059"/>
                </a:moveTo>
                <a:lnTo>
                  <a:pt x="36059" y="468766"/>
                </a:lnTo>
                <a:lnTo>
                  <a:pt x="396648" y="468766"/>
                </a:lnTo>
                <a:lnTo>
                  <a:pt x="396648" y="180295"/>
                </a:lnTo>
                <a:lnTo>
                  <a:pt x="279457" y="180295"/>
                </a:lnTo>
                <a:cubicBezTo>
                  <a:pt x="271944" y="180295"/>
                  <a:pt x="265559" y="177665"/>
                  <a:pt x="260300" y="172407"/>
                </a:cubicBezTo>
                <a:cubicBezTo>
                  <a:pt x="255041" y="167148"/>
                  <a:pt x="252413" y="160763"/>
                  <a:pt x="252413" y="153250"/>
                </a:cubicBezTo>
                <a:lnTo>
                  <a:pt x="252413" y="36059"/>
                </a:lnTo>
                <a:close/>
                <a:moveTo>
                  <a:pt x="27044" y="0"/>
                </a:moveTo>
                <a:lnTo>
                  <a:pt x="279457" y="0"/>
                </a:lnTo>
                <a:cubicBezTo>
                  <a:pt x="286969" y="0"/>
                  <a:pt x="295233" y="1878"/>
                  <a:pt x="304248" y="5634"/>
                </a:cubicBezTo>
                <a:cubicBezTo>
                  <a:pt x="313262" y="9390"/>
                  <a:pt x="320398" y="13898"/>
                  <a:pt x="325657" y="19156"/>
                </a:cubicBezTo>
                <a:lnTo>
                  <a:pt x="413551" y="107050"/>
                </a:lnTo>
                <a:cubicBezTo>
                  <a:pt x="418809" y="112309"/>
                  <a:pt x="423317" y="119445"/>
                  <a:pt x="427073" y="128460"/>
                </a:cubicBezTo>
                <a:cubicBezTo>
                  <a:pt x="430829" y="137475"/>
                  <a:pt x="432707" y="145738"/>
                  <a:pt x="432707" y="153250"/>
                </a:cubicBezTo>
                <a:lnTo>
                  <a:pt x="432707" y="477781"/>
                </a:lnTo>
                <a:cubicBezTo>
                  <a:pt x="432707" y="485293"/>
                  <a:pt x="430078" y="491678"/>
                  <a:pt x="424819" y="496937"/>
                </a:cubicBezTo>
                <a:cubicBezTo>
                  <a:pt x="419560" y="502196"/>
                  <a:pt x="413175" y="504825"/>
                  <a:pt x="405663" y="504825"/>
                </a:cubicBezTo>
                <a:lnTo>
                  <a:pt x="27044" y="504825"/>
                </a:lnTo>
                <a:cubicBezTo>
                  <a:pt x="19532" y="504825"/>
                  <a:pt x="13146" y="502196"/>
                  <a:pt x="7888" y="496937"/>
                </a:cubicBezTo>
                <a:cubicBezTo>
                  <a:pt x="2629" y="491678"/>
                  <a:pt x="0" y="485293"/>
                  <a:pt x="0" y="477781"/>
                </a:cubicBezTo>
                <a:lnTo>
                  <a:pt x="0" y="27044"/>
                </a:lnTo>
                <a:cubicBezTo>
                  <a:pt x="0" y="19532"/>
                  <a:pt x="2629" y="13146"/>
                  <a:pt x="7888" y="7888"/>
                </a:cubicBezTo>
                <a:cubicBezTo>
                  <a:pt x="13146" y="2629"/>
                  <a:pt x="19532" y="0"/>
                  <a:pt x="27044" y="0"/>
                </a:cubicBezTo>
                <a:close/>
              </a:path>
            </a:pathLst>
          </a:custGeom>
          <a:solidFill>
            <a:srgbClr val="06657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Calibri"/>
              <a:buNone/>
              <a:tabLst/>
              <a:defRPr/>
            </a:pPr>
            <a:endParaRPr kumimoji="0" sz="13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1" name="Google Shape;713;p21">
            <a:extLst>
              <a:ext uri="{FF2B5EF4-FFF2-40B4-BE49-F238E27FC236}">
                <a16:creationId xmlns:a16="http://schemas.microsoft.com/office/drawing/2014/main" id="{CDD6FF9F-9709-4E59-A5A7-F0012F580D2F}"/>
              </a:ext>
            </a:extLst>
          </p:cNvPr>
          <p:cNvSpPr/>
          <p:nvPr/>
        </p:nvSpPr>
        <p:spPr>
          <a:xfrm>
            <a:off x="9113145" y="4276983"/>
            <a:ext cx="230099" cy="268449"/>
          </a:xfrm>
          <a:custGeom>
            <a:avLst/>
            <a:gdLst/>
            <a:ahLst/>
            <a:cxnLst/>
            <a:rect l="l" t="t" r="r" b="b"/>
            <a:pathLst>
              <a:path w="432707" h="504825" extrusionOk="0">
                <a:moveTo>
                  <a:pt x="183111" y="248469"/>
                </a:moveTo>
                <a:lnTo>
                  <a:pt x="183111" y="323967"/>
                </a:lnTo>
                <a:lnTo>
                  <a:pt x="216635" y="323967"/>
                </a:lnTo>
                <a:cubicBezTo>
                  <a:pt x="225461" y="323967"/>
                  <a:pt x="232785" y="322558"/>
                  <a:pt x="238608" y="319741"/>
                </a:cubicBezTo>
                <a:cubicBezTo>
                  <a:pt x="250252" y="313919"/>
                  <a:pt x="256074" y="302651"/>
                  <a:pt x="256074" y="285936"/>
                </a:cubicBezTo>
                <a:cubicBezTo>
                  <a:pt x="256074" y="270536"/>
                  <a:pt x="250815" y="259737"/>
                  <a:pt x="240298" y="253539"/>
                </a:cubicBezTo>
                <a:cubicBezTo>
                  <a:pt x="234476" y="250159"/>
                  <a:pt x="226682" y="248469"/>
                  <a:pt x="216916" y="248469"/>
                </a:cubicBezTo>
                <a:close/>
                <a:moveTo>
                  <a:pt x="117191" y="216354"/>
                </a:moveTo>
                <a:lnTo>
                  <a:pt x="220860" y="216354"/>
                </a:lnTo>
                <a:cubicBezTo>
                  <a:pt x="236260" y="216354"/>
                  <a:pt x="248468" y="218138"/>
                  <a:pt x="257483" y="221706"/>
                </a:cubicBezTo>
                <a:cubicBezTo>
                  <a:pt x="269315" y="226777"/>
                  <a:pt x="278704" y="234946"/>
                  <a:pt x="285654" y="246215"/>
                </a:cubicBezTo>
                <a:cubicBezTo>
                  <a:pt x="292602" y="257483"/>
                  <a:pt x="296077" y="270724"/>
                  <a:pt x="296077" y="285936"/>
                </a:cubicBezTo>
                <a:cubicBezTo>
                  <a:pt x="296077" y="301336"/>
                  <a:pt x="292367" y="315046"/>
                  <a:pt x="284949" y="327066"/>
                </a:cubicBezTo>
                <a:cubicBezTo>
                  <a:pt x="277531" y="339085"/>
                  <a:pt x="267530" y="347255"/>
                  <a:pt x="254947" y="351574"/>
                </a:cubicBezTo>
                <a:cubicBezTo>
                  <a:pt x="247059" y="354392"/>
                  <a:pt x="235978" y="355800"/>
                  <a:pt x="221705" y="355800"/>
                </a:cubicBezTo>
                <a:lnTo>
                  <a:pt x="183111" y="355800"/>
                </a:lnTo>
                <a:lnTo>
                  <a:pt x="183111" y="402846"/>
                </a:lnTo>
                <a:lnTo>
                  <a:pt x="209310" y="402846"/>
                </a:lnTo>
                <a:lnTo>
                  <a:pt x="209310" y="432707"/>
                </a:lnTo>
                <a:lnTo>
                  <a:pt x="117191" y="432707"/>
                </a:lnTo>
                <a:lnTo>
                  <a:pt x="117191" y="402846"/>
                </a:lnTo>
                <a:lnTo>
                  <a:pt x="143108" y="402846"/>
                </a:lnTo>
                <a:lnTo>
                  <a:pt x="143108" y="246497"/>
                </a:lnTo>
                <a:lnTo>
                  <a:pt x="117191" y="246497"/>
                </a:lnTo>
                <a:close/>
                <a:moveTo>
                  <a:pt x="288471" y="38313"/>
                </a:moveTo>
                <a:lnTo>
                  <a:pt x="288471" y="144236"/>
                </a:lnTo>
                <a:lnTo>
                  <a:pt x="394395" y="144236"/>
                </a:lnTo>
                <a:cubicBezTo>
                  <a:pt x="392516" y="138789"/>
                  <a:pt x="390451" y="134939"/>
                  <a:pt x="388197" y="132686"/>
                </a:cubicBezTo>
                <a:lnTo>
                  <a:pt x="300022" y="44510"/>
                </a:lnTo>
                <a:cubicBezTo>
                  <a:pt x="297768" y="42257"/>
                  <a:pt x="293918" y="40191"/>
                  <a:pt x="288471" y="38313"/>
                </a:cubicBezTo>
                <a:close/>
                <a:moveTo>
                  <a:pt x="36059" y="36059"/>
                </a:moveTo>
                <a:lnTo>
                  <a:pt x="36059" y="468766"/>
                </a:lnTo>
                <a:lnTo>
                  <a:pt x="396648" y="468766"/>
                </a:lnTo>
                <a:lnTo>
                  <a:pt x="396648" y="180295"/>
                </a:lnTo>
                <a:lnTo>
                  <a:pt x="279457" y="180295"/>
                </a:lnTo>
                <a:cubicBezTo>
                  <a:pt x="271944" y="180295"/>
                  <a:pt x="265559" y="177665"/>
                  <a:pt x="260300" y="172407"/>
                </a:cubicBezTo>
                <a:cubicBezTo>
                  <a:pt x="255041" y="167148"/>
                  <a:pt x="252413" y="160763"/>
                  <a:pt x="252413" y="153250"/>
                </a:cubicBezTo>
                <a:lnTo>
                  <a:pt x="252413" y="36059"/>
                </a:lnTo>
                <a:close/>
                <a:moveTo>
                  <a:pt x="27044" y="0"/>
                </a:moveTo>
                <a:lnTo>
                  <a:pt x="279457" y="0"/>
                </a:lnTo>
                <a:cubicBezTo>
                  <a:pt x="286969" y="0"/>
                  <a:pt x="295233" y="1878"/>
                  <a:pt x="304247" y="5634"/>
                </a:cubicBezTo>
                <a:cubicBezTo>
                  <a:pt x="313262" y="9390"/>
                  <a:pt x="320398" y="13898"/>
                  <a:pt x="325657" y="19156"/>
                </a:cubicBezTo>
                <a:lnTo>
                  <a:pt x="413551" y="107050"/>
                </a:lnTo>
                <a:cubicBezTo>
                  <a:pt x="418809" y="112309"/>
                  <a:pt x="423317" y="119445"/>
                  <a:pt x="427073" y="128460"/>
                </a:cubicBezTo>
                <a:cubicBezTo>
                  <a:pt x="430829" y="137475"/>
                  <a:pt x="432707" y="145738"/>
                  <a:pt x="432707" y="153250"/>
                </a:cubicBezTo>
                <a:lnTo>
                  <a:pt x="432707" y="477781"/>
                </a:lnTo>
                <a:cubicBezTo>
                  <a:pt x="432707" y="485293"/>
                  <a:pt x="430078" y="491678"/>
                  <a:pt x="424819" y="496937"/>
                </a:cubicBezTo>
                <a:cubicBezTo>
                  <a:pt x="419560" y="502196"/>
                  <a:pt x="413175" y="504825"/>
                  <a:pt x="405663" y="504825"/>
                </a:cubicBezTo>
                <a:lnTo>
                  <a:pt x="27044" y="504825"/>
                </a:lnTo>
                <a:cubicBezTo>
                  <a:pt x="19532" y="504825"/>
                  <a:pt x="13146" y="502196"/>
                  <a:pt x="7888" y="496937"/>
                </a:cubicBezTo>
                <a:cubicBezTo>
                  <a:pt x="2629" y="491678"/>
                  <a:pt x="0" y="485293"/>
                  <a:pt x="0" y="477781"/>
                </a:cubicBezTo>
                <a:lnTo>
                  <a:pt x="0" y="27044"/>
                </a:lnTo>
                <a:cubicBezTo>
                  <a:pt x="0" y="19532"/>
                  <a:pt x="2629" y="13146"/>
                  <a:pt x="7888" y="7888"/>
                </a:cubicBezTo>
                <a:cubicBezTo>
                  <a:pt x="13146" y="2629"/>
                  <a:pt x="19532" y="0"/>
                  <a:pt x="27044" y="0"/>
                </a:cubicBezTo>
                <a:close/>
              </a:path>
            </a:pathLst>
          </a:custGeom>
          <a:solidFill>
            <a:srgbClr val="06657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Calibri"/>
              <a:buNone/>
              <a:tabLst/>
              <a:defRPr/>
            </a:pPr>
            <a:endParaRPr kumimoji="0" sz="13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2" name="Google Shape;714;p21">
            <a:extLst>
              <a:ext uri="{FF2B5EF4-FFF2-40B4-BE49-F238E27FC236}">
                <a16:creationId xmlns:a16="http://schemas.microsoft.com/office/drawing/2014/main" id="{662C04CB-B235-4AE7-83D5-47F9A195D8A0}"/>
              </a:ext>
            </a:extLst>
          </p:cNvPr>
          <p:cNvSpPr/>
          <p:nvPr/>
        </p:nvSpPr>
        <p:spPr>
          <a:xfrm>
            <a:off x="9776669" y="4276983"/>
            <a:ext cx="230099" cy="268449"/>
          </a:xfrm>
          <a:custGeom>
            <a:avLst/>
            <a:gdLst/>
            <a:ahLst/>
            <a:cxnLst/>
            <a:rect l="l" t="t" r="r" b="b"/>
            <a:pathLst>
              <a:path w="432707" h="504825" extrusionOk="0">
                <a:moveTo>
                  <a:pt x="180294" y="360589"/>
                </a:moveTo>
                <a:cubicBezTo>
                  <a:pt x="170340" y="360589"/>
                  <a:pt x="161842" y="362373"/>
                  <a:pt x="154799" y="365942"/>
                </a:cubicBezTo>
                <a:cubicBezTo>
                  <a:pt x="147756" y="369510"/>
                  <a:pt x="144235" y="373736"/>
                  <a:pt x="144235" y="378619"/>
                </a:cubicBezTo>
                <a:cubicBezTo>
                  <a:pt x="144235" y="383502"/>
                  <a:pt x="147756" y="387727"/>
                  <a:pt x="154799" y="391296"/>
                </a:cubicBezTo>
                <a:cubicBezTo>
                  <a:pt x="161842" y="394864"/>
                  <a:pt x="170340" y="396648"/>
                  <a:pt x="180294" y="396648"/>
                </a:cubicBezTo>
                <a:cubicBezTo>
                  <a:pt x="190247" y="396648"/>
                  <a:pt x="198746" y="394864"/>
                  <a:pt x="205789" y="391296"/>
                </a:cubicBezTo>
                <a:cubicBezTo>
                  <a:pt x="212831" y="387727"/>
                  <a:pt x="216353" y="383502"/>
                  <a:pt x="216353" y="378619"/>
                </a:cubicBezTo>
                <a:cubicBezTo>
                  <a:pt x="216353" y="373736"/>
                  <a:pt x="212831" y="369510"/>
                  <a:pt x="205789" y="365942"/>
                </a:cubicBezTo>
                <a:cubicBezTo>
                  <a:pt x="198746" y="362373"/>
                  <a:pt x="190247" y="360589"/>
                  <a:pt x="180294" y="360589"/>
                </a:cubicBezTo>
                <a:close/>
                <a:moveTo>
                  <a:pt x="144235" y="216354"/>
                </a:moveTo>
                <a:lnTo>
                  <a:pt x="180294" y="216354"/>
                </a:lnTo>
                <a:lnTo>
                  <a:pt x="180294" y="252412"/>
                </a:lnTo>
                <a:lnTo>
                  <a:pt x="202549" y="252412"/>
                </a:lnTo>
                <a:cubicBezTo>
                  <a:pt x="206681" y="252412"/>
                  <a:pt x="210343" y="253633"/>
                  <a:pt x="213536" y="256075"/>
                </a:cubicBezTo>
                <a:cubicBezTo>
                  <a:pt x="216728" y="258516"/>
                  <a:pt x="218888" y="261709"/>
                  <a:pt x="220015" y="265653"/>
                </a:cubicBezTo>
                <a:lnTo>
                  <a:pt x="250158" y="363970"/>
                </a:lnTo>
                <a:cubicBezTo>
                  <a:pt x="251660" y="369041"/>
                  <a:pt x="252412" y="373924"/>
                  <a:pt x="252412" y="378619"/>
                </a:cubicBezTo>
                <a:cubicBezTo>
                  <a:pt x="252412" y="394207"/>
                  <a:pt x="245603" y="407118"/>
                  <a:pt x="231988" y="417354"/>
                </a:cubicBezTo>
                <a:cubicBezTo>
                  <a:pt x="218372" y="427589"/>
                  <a:pt x="201140" y="432707"/>
                  <a:pt x="180294" y="432707"/>
                </a:cubicBezTo>
                <a:cubicBezTo>
                  <a:pt x="159447" y="432707"/>
                  <a:pt x="142216" y="427589"/>
                  <a:pt x="128600" y="417354"/>
                </a:cubicBezTo>
                <a:cubicBezTo>
                  <a:pt x="114984" y="407118"/>
                  <a:pt x="108176" y="394207"/>
                  <a:pt x="108176" y="378619"/>
                </a:cubicBezTo>
                <a:cubicBezTo>
                  <a:pt x="108176" y="373924"/>
                  <a:pt x="108927" y="369041"/>
                  <a:pt x="110429" y="363970"/>
                </a:cubicBezTo>
                <a:cubicBezTo>
                  <a:pt x="114373" y="352138"/>
                  <a:pt x="125642" y="314952"/>
                  <a:pt x="144235" y="252412"/>
                </a:cubicBezTo>
                <a:close/>
                <a:moveTo>
                  <a:pt x="180295" y="180295"/>
                </a:moveTo>
                <a:lnTo>
                  <a:pt x="216354" y="180295"/>
                </a:lnTo>
                <a:lnTo>
                  <a:pt x="216354" y="216354"/>
                </a:lnTo>
                <a:lnTo>
                  <a:pt x="180295" y="216354"/>
                </a:lnTo>
                <a:close/>
                <a:moveTo>
                  <a:pt x="144236" y="144236"/>
                </a:moveTo>
                <a:lnTo>
                  <a:pt x="180295" y="144236"/>
                </a:lnTo>
                <a:lnTo>
                  <a:pt x="180295" y="180295"/>
                </a:lnTo>
                <a:lnTo>
                  <a:pt x="144236" y="180295"/>
                </a:lnTo>
                <a:close/>
                <a:moveTo>
                  <a:pt x="180295" y="108177"/>
                </a:moveTo>
                <a:lnTo>
                  <a:pt x="216354" y="108177"/>
                </a:lnTo>
                <a:lnTo>
                  <a:pt x="216354" y="144236"/>
                </a:lnTo>
                <a:lnTo>
                  <a:pt x="180295" y="144236"/>
                </a:lnTo>
                <a:close/>
                <a:moveTo>
                  <a:pt x="144236" y="72118"/>
                </a:moveTo>
                <a:lnTo>
                  <a:pt x="180295" y="72118"/>
                </a:lnTo>
                <a:lnTo>
                  <a:pt x="180295" y="108177"/>
                </a:lnTo>
                <a:lnTo>
                  <a:pt x="144236" y="108177"/>
                </a:lnTo>
                <a:close/>
                <a:moveTo>
                  <a:pt x="288472" y="38313"/>
                </a:moveTo>
                <a:lnTo>
                  <a:pt x="288472" y="144236"/>
                </a:lnTo>
                <a:lnTo>
                  <a:pt x="394395" y="144236"/>
                </a:lnTo>
                <a:cubicBezTo>
                  <a:pt x="392516" y="138789"/>
                  <a:pt x="390451" y="134939"/>
                  <a:pt x="388197" y="132686"/>
                </a:cubicBezTo>
                <a:lnTo>
                  <a:pt x="300022" y="44510"/>
                </a:lnTo>
                <a:cubicBezTo>
                  <a:pt x="297768" y="42257"/>
                  <a:pt x="293918" y="40191"/>
                  <a:pt x="288472" y="38313"/>
                </a:cubicBezTo>
                <a:close/>
                <a:moveTo>
                  <a:pt x="36059" y="36059"/>
                </a:moveTo>
                <a:lnTo>
                  <a:pt x="36059" y="468766"/>
                </a:lnTo>
                <a:lnTo>
                  <a:pt x="396648" y="468766"/>
                </a:lnTo>
                <a:lnTo>
                  <a:pt x="396648" y="180295"/>
                </a:lnTo>
                <a:lnTo>
                  <a:pt x="279457" y="180295"/>
                </a:lnTo>
                <a:cubicBezTo>
                  <a:pt x="271944" y="180295"/>
                  <a:pt x="265559" y="177665"/>
                  <a:pt x="260300" y="172407"/>
                </a:cubicBezTo>
                <a:cubicBezTo>
                  <a:pt x="255041" y="167148"/>
                  <a:pt x="252413" y="160763"/>
                  <a:pt x="252413" y="153250"/>
                </a:cubicBezTo>
                <a:lnTo>
                  <a:pt x="252413" y="36059"/>
                </a:lnTo>
                <a:lnTo>
                  <a:pt x="216354" y="36059"/>
                </a:lnTo>
                <a:lnTo>
                  <a:pt x="216354" y="72118"/>
                </a:lnTo>
                <a:lnTo>
                  <a:pt x="180295" y="72118"/>
                </a:lnTo>
                <a:lnTo>
                  <a:pt x="180295" y="36059"/>
                </a:lnTo>
                <a:close/>
                <a:moveTo>
                  <a:pt x="27044" y="0"/>
                </a:moveTo>
                <a:lnTo>
                  <a:pt x="279457" y="0"/>
                </a:lnTo>
                <a:cubicBezTo>
                  <a:pt x="286969" y="0"/>
                  <a:pt x="295233" y="1878"/>
                  <a:pt x="304248" y="5634"/>
                </a:cubicBezTo>
                <a:cubicBezTo>
                  <a:pt x="313262" y="9390"/>
                  <a:pt x="320398" y="13898"/>
                  <a:pt x="325657" y="19156"/>
                </a:cubicBezTo>
                <a:lnTo>
                  <a:pt x="413551" y="107050"/>
                </a:lnTo>
                <a:cubicBezTo>
                  <a:pt x="418809" y="112309"/>
                  <a:pt x="423317" y="119445"/>
                  <a:pt x="427073" y="128460"/>
                </a:cubicBezTo>
                <a:cubicBezTo>
                  <a:pt x="430829" y="137475"/>
                  <a:pt x="432707" y="145738"/>
                  <a:pt x="432707" y="153250"/>
                </a:cubicBezTo>
                <a:lnTo>
                  <a:pt x="432707" y="477781"/>
                </a:lnTo>
                <a:cubicBezTo>
                  <a:pt x="432707" y="485293"/>
                  <a:pt x="430078" y="491678"/>
                  <a:pt x="424819" y="496937"/>
                </a:cubicBezTo>
                <a:cubicBezTo>
                  <a:pt x="419560" y="502196"/>
                  <a:pt x="413175" y="504825"/>
                  <a:pt x="405663" y="504825"/>
                </a:cubicBezTo>
                <a:lnTo>
                  <a:pt x="27044" y="504825"/>
                </a:lnTo>
                <a:cubicBezTo>
                  <a:pt x="19532" y="504825"/>
                  <a:pt x="13146" y="502196"/>
                  <a:pt x="7888" y="496937"/>
                </a:cubicBezTo>
                <a:cubicBezTo>
                  <a:pt x="2629" y="491678"/>
                  <a:pt x="0" y="485293"/>
                  <a:pt x="0" y="477781"/>
                </a:cubicBezTo>
                <a:lnTo>
                  <a:pt x="0" y="27044"/>
                </a:lnTo>
                <a:cubicBezTo>
                  <a:pt x="0" y="19532"/>
                  <a:pt x="2629" y="13146"/>
                  <a:pt x="7888" y="7888"/>
                </a:cubicBezTo>
                <a:cubicBezTo>
                  <a:pt x="13146" y="2629"/>
                  <a:pt x="19532" y="0"/>
                  <a:pt x="27044" y="0"/>
                </a:cubicBezTo>
                <a:close/>
              </a:path>
            </a:pathLst>
          </a:custGeom>
          <a:solidFill>
            <a:srgbClr val="06657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Calibri"/>
              <a:buNone/>
              <a:tabLst/>
              <a:defRPr/>
            </a:pPr>
            <a:endParaRPr kumimoji="0" sz="13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3" name="Google Shape;715;p21">
            <a:extLst>
              <a:ext uri="{FF2B5EF4-FFF2-40B4-BE49-F238E27FC236}">
                <a16:creationId xmlns:a16="http://schemas.microsoft.com/office/drawing/2014/main" id="{CE5C6EF2-B701-4A16-88A8-D11B06AD106B}"/>
              </a:ext>
            </a:extLst>
          </p:cNvPr>
          <p:cNvSpPr/>
          <p:nvPr/>
        </p:nvSpPr>
        <p:spPr>
          <a:xfrm>
            <a:off x="10440194" y="4276983"/>
            <a:ext cx="230099" cy="268449"/>
          </a:xfrm>
          <a:custGeom>
            <a:avLst/>
            <a:gdLst/>
            <a:ahLst/>
            <a:cxnLst/>
            <a:rect l="l" t="t" r="r" b="b"/>
            <a:pathLst>
              <a:path w="432707" h="504825" extrusionOk="0">
                <a:moveTo>
                  <a:pt x="351575" y="216354"/>
                </a:moveTo>
                <a:cubicBezTo>
                  <a:pt x="352325" y="216354"/>
                  <a:pt x="353453" y="216541"/>
                  <a:pt x="354955" y="216917"/>
                </a:cubicBezTo>
                <a:cubicBezTo>
                  <a:pt x="358711" y="218420"/>
                  <a:pt x="360589" y="221236"/>
                  <a:pt x="360589" y="225368"/>
                </a:cubicBezTo>
                <a:lnTo>
                  <a:pt x="360589" y="387633"/>
                </a:lnTo>
                <a:cubicBezTo>
                  <a:pt x="360589" y="391765"/>
                  <a:pt x="358711" y="394582"/>
                  <a:pt x="354955" y="396085"/>
                </a:cubicBezTo>
                <a:cubicBezTo>
                  <a:pt x="353453" y="396460"/>
                  <a:pt x="352325" y="396648"/>
                  <a:pt x="351575" y="396648"/>
                </a:cubicBezTo>
                <a:cubicBezTo>
                  <a:pt x="348945" y="396648"/>
                  <a:pt x="346786" y="395803"/>
                  <a:pt x="345095" y="394113"/>
                </a:cubicBezTo>
                <a:lnTo>
                  <a:pt x="270442" y="319178"/>
                </a:lnTo>
                <a:lnTo>
                  <a:pt x="270442" y="293824"/>
                </a:lnTo>
                <a:lnTo>
                  <a:pt x="345095" y="218889"/>
                </a:lnTo>
                <a:cubicBezTo>
                  <a:pt x="346786" y="217199"/>
                  <a:pt x="348945" y="216354"/>
                  <a:pt x="351575" y="216354"/>
                </a:cubicBezTo>
                <a:close/>
                <a:moveTo>
                  <a:pt x="108176" y="216354"/>
                </a:moveTo>
                <a:lnTo>
                  <a:pt x="216352" y="216354"/>
                </a:lnTo>
                <a:cubicBezTo>
                  <a:pt x="226118" y="216354"/>
                  <a:pt x="234570" y="219922"/>
                  <a:pt x="241707" y="227059"/>
                </a:cubicBezTo>
                <a:cubicBezTo>
                  <a:pt x="248843" y="234195"/>
                  <a:pt x="252411" y="242647"/>
                  <a:pt x="252411" y="252412"/>
                </a:cubicBezTo>
                <a:lnTo>
                  <a:pt x="252411" y="360589"/>
                </a:lnTo>
                <a:cubicBezTo>
                  <a:pt x="252411" y="370355"/>
                  <a:pt x="248843" y="378807"/>
                  <a:pt x="241707" y="385943"/>
                </a:cubicBezTo>
                <a:cubicBezTo>
                  <a:pt x="234570" y="393080"/>
                  <a:pt x="226118" y="396648"/>
                  <a:pt x="216352" y="396648"/>
                </a:cubicBezTo>
                <a:lnTo>
                  <a:pt x="108176" y="396648"/>
                </a:lnTo>
                <a:cubicBezTo>
                  <a:pt x="98410" y="396648"/>
                  <a:pt x="89958" y="393080"/>
                  <a:pt x="82822" y="385943"/>
                </a:cubicBezTo>
                <a:cubicBezTo>
                  <a:pt x="75685" y="378807"/>
                  <a:pt x="72117" y="370355"/>
                  <a:pt x="72117" y="360589"/>
                </a:cubicBezTo>
                <a:lnTo>
                  <a:pt x="72117" y="252412"/>
                </a:lnTo>
                <a:cubicBezTo>
                  <a:pt x="72117" y="242647"/>
                  <a:pt x="75685" y="234195"/>
                  <a:pt x="82822" y="227059"/>
                </a:cubicBezTo>
                <a:cubicBezTo>
                  <a:pt x="89958" y="219922"/>
                  <a:pt x="98410" y="216354"/>
                  <a:pt x="108176" y="216354"/>
                </a:cubicBezTo>
                <a:close/>
                <a:moveTo>
                  <a:pt x="288472" y="38313"/>
                </a:moveTo>
                <a:lnTo>
                  <a:pt x="288472" y="144236"/>
                </a:lnTo>
                <a:lnTo>
                  <a:pt x="394394" y="144236"/>
                </a:lnTo>
                <a:cubicBezTo>
                  <a:pt x="392516" y="138789"/>
                  <a:pt x="390450" y="134939"/>
                  <a:pt x="388197" y="132686"/>
                </a:cubicBezTo>
                <a:lnTo>
                  <a:pt x="300022" y="44510"/>
                </a:lnTo>
                <a:cubicBezTo>
                  <a:pt x="297768" y="42257"/>
                  <a:pt x="293917" y="40191"/>
                  <a:pt x="288472" y="38313"/>
                </a:cubicBezTo>
                <a:close/>
                <a:moveTo>
                  <a:pt x="36059" y="36059"/>
                </a:moveTo>
                <a:lnTo>
                  <a:pt x="36059" y="468766"/>
                </a:lnTo>
                <a:lnTo>
                  <a:pt x="396648" y="468766"/>
                </a:lnTo>
                <a:lnTo>
                  <a:pt x="396648" y="180295"/>
                </a:lnTo>
                <a:lnTo>
                  <a:pt x="279457" y="180295"/>
                </a:lnTo>
                <a:cubicBezTo>
                  <a:pt x="271944" y="180295"/>
                  <a:pt x="265559" y="177665"/>
                  <a:pt x="260300" y="172407"/>
                </a:cubicBezTo>
                <a:cubicBezTo>
                  <a:pt x="255041" y="167148"/>
                  <a:pt x="252412" y="160763"/>
                  <a:pt x="252412" y="153250"/>
                </a:cubicBezTo>
                <a:lnTo>
                  <a:pt x="252412" y="36059"/>
                </a:lnTo>
                <a:close/>
                <a:moveTo>
                  <a:pt x="27044" y="0"/>
                </a:moveTo>
                <a:lnTo>
                  <a:pt x="279457" y="0"/>
                </a:lnTo>
                <a:cubicBezTo>
                  <a:pt x="286969" y="0"/>
                  <a:pt x="295232" y="1878"/>
                  <a:pt x="304247" y="5634"/>
                </a:cubicBezTo>
                <a:cubicBezTo>
                  <a:pt x="313262" y="9390"/>
                  <a:pt x="320398" y="13898"/>
                  <a:pt x="325657" y="19156"/>
                </a:cubicBezTo>
                <a:lnTo>
                  <a:pt x="413551" y="107050"/>
                </a:lnTo>
                <a:cubicBezTo>
                  <a:pt x="418809" y="112309"/>
                  <a:pt x="423316" y="119445"/>
                  <a:pt x="427073" y="128460"/>
                </a:cubicBezTo>
                <a:cubicBezTo>
                  <a:pt x="430829" y="137475"/>
                  <a:pt x="432707" y="145738"/>
                  <a:pt x="432707" y="153250"/>
                </a:cubicBezTo>
                <a:lnTo>
                  <a:pt x="432707" y="477781"/>
                </a:lnTo>
                <a:cubicBezTo>
                  <a:pt x="432707" y="485293"/>
                  <a:pt x="430078" y="491678"/>
                  <a:pt x="424819" y="496937"/>
                </a:cubicBezTo>
                <a:cubicBezTo>
                  <a:pt x="419560" y="502196"/>
                  <a:pt x="413175" y="504825"/>
                  <a:pt x="405663" y="504825"/>
                </a:cubicBezTo>
                <a:lnTo>
                  <a:pt x="27044" y="504825"/>
                </a:lnTo>
                <a:cubicBezTo>
                  <a:pt x="19532" y="504825"/>
                  <a:pt x="13146" y="502196"/>
                  <a:pt x="7888" y="496937"/>
                </a:cubicBezTo>
                <a:cubicBezTo>
                  <a:pt x="2629" y="491678"/>
                  <a:pt x="0" y="485293"/>
                  <a:pt x="0" y="477781"/>
                </a:cubicBezTo>
                <a:lnTo>
                  <a:pt x="0" y="27044"/>
                </a:lnTo>
                <a:cubicBezTo>
                  <a:pt x="0" y="19532"/>
                  <a:pt x="2629" y="13146"/>
                  <a:pt x="7888" y="7888"/>
                </a:cubicBezTo>
                <a:cubicBezTo>
                  <a:pt x="13146" y="2629"/>
                  <a:pt x="19532" y="0"/>
                  <a:pt x="27044" y="0"/>
                </a:cubicBezTo>
                <a:close/>
              </a:path>
            </a:pathLst>
          </a:custGeom>
          <a:solidFill>
            <a:srgbClr val="06657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Calibri"/>
              <a:buNone/>
              <a:tabLst/>
              <a:defRPr/>
            </a:pPr>
            <a:endParaRPr kumimoji="0" sz="13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4" name="Google Shape;716;p21">
            <a:extLst>
              <a:ext uri="{FF2B5EF4-FFF2-40B4-BE49-F238E27FC236}">
                <a16:creationId xmlns:a16="http://schemas.microsoft.com/office/drawing/2014/main" id="{71DD1403-89AC-4A04-B5EB-A06CEAD64C85}"/>
              </a:ext>
            </a:extLst>
          </p:cNvPr>
          <p:cNvSpPr/>
          <p:nvPr/>
        </p:nvSpPr>
        <p:spPr>
          <a:xfrm>
            <a:off x="9442374" y="4276983"/>
            <a:ext cx="230099" cy="268449"/>
          </a:xfrm>
          <a:custGeom>
            <a:avLst/>
            <a:gdLst/>
            <a:ahLst/>
            <a:cxnLst/>
            <a:rect l="l" t="t" r="r" b="b"/>
            <a:pathLst>
              <a:path w="432707" h="504825" extrusionOk="0">
                <a:moveTo>
                  <a:pt x="270442" y="252412"/>
                </a:moveTo>
                <a:lnTo>
                  <a:pt x="360589" y="342560"/>
                </a:lnTo>
                <a:lnTo>
                  <a:pt x="360589" y="432707"/>
                </a:lnTo>
                <a:lnTo>
                  <a:pt x="72118" y="432707"/>
                </a:lnTo>
                <a:lnTo>
                  <a:pt x="72118" y="378619"/>
                </a:lnTo>
                <a:lnTo>
                  <a:pt x="126206" y="324530"/>
                </a:lnTo>
                <a:lnTo>
                  <a:pt x="162265" y="360589"/>
                </a:lnTo>
                <a:close/>
                <a:moveTo>
                  <a:pt x="126205" y="180295"/>
                </a:moveTo>
                <a:cubicBezTo>
                  <a:pt x="141230" y="180295"/>
                  <a:pt x="154001" y="185553"/>
                  <a:pt x="164517" y="196070"/>
                </a:cubicBezTo>
                <a:cubicBezTo>
                  <a:pt x="175035" y="206588"/>
                  <a:pt x="180293" y="219358"/>
                  <a:pt x="180293" y="234383"/>
                </a:cubicBezTo>
                <a:cubicBezTo>
                  <a:pt x="180293" y="249408"/>
                  <a:pt x="175035" y="262178"/>
                  <a:pt x="164517" y="272696"/>
                </a:cubicBezTo>
                <a:cubicBezTo>
                  <a:pt x="154001" y="283213"/>
                  <a:pt x="141230" y="288471"/>
                  <a:pt x="126205" y="288471"/>
                </a:cubicBezTo>
                <a:cubicBezTo>
                  <a:pt x="111181" y="288471"/>
                  <a:pt x="98410" y="283213"/>
                  <a:pt x="87892" y="272696"/>
                </a:cubicBezTo>
                <a:cubicBezTo>
                  <a:pt x="77376" y="262178"/>
                  <a:pt x="72117" y="249408"/>
                  <a:pt x="72117" y="234383"/>
                </a:cubicBezTo>
                <a:cubicBezTo>
                  <a:pt x="72117" y="219358"/>
                  <a:pt x="77376" y="206588"/>
                  <a:pt x="87892" y="196070"/>
                </a:cubicBezTo>
                <a:cubicBezTo>
                  <a:pt x="98410" y="185553"/>
                  <a:pt x="111181" y="180295"/>
                  <a:pt x="126205" y="180295"/>
                </a:cubicBezTo>
                <a:close/>
                <a:moveTo>
                  <a:pt x="288471" y="38313"/>
                </a:moveTo>
                <a:lnTo>
                  <a:pt x="288471" y="144236"/>
                </a:lnTo>
                <a:lnTo>
                  <a:pt x="394395" y="144236"/>
                </a:lnTo>
                <a:cubicBezTo>
                  <a:pt x="392516" y="138789"/>
                  <a:pt x="390451" y="134939"/>
                  <a:pt x="388197" y="132686"/>
                </a:cubicBezTo>
                <a:lnTo>
                  <a:pt x="300021" y="44510"/>
                </a:lnTo>
                <a:cubicBezTo>
                  <a:pt x="297768" y="42257"/>
                  <a:pt x="293918" y="40191"/>
                  <a:pt x="288471" y="38313"/>
                </a:cubicBezTo>
                <a:close/>
                <a:moveTo>
                  <a:pt x="36059" y="36059"/>
                </a:moveTo>
                <a:lnTo>
                  <a:pt x="36059" y="468766"/>
                </a:lnTo>
                <a:lnTo>
                  <a:pt x="396648" y="468766"/>
                </a:lnTo>
                <a:lnTo>
                  <a:pt x="396648" y="180295"/>
                </a:lnTo>
                <a:lnTo>
                  <a:pt x="279456" y="180295"/>
                </a:lnTo>
                <a:cubicBezTo>
                  <a:pt x="271944" y="180295"/>
                  <a:pt x="265559" y="177665"/>
                  <a:pt x="260300" y="172407"/>
                </a:cubicBezTo>
                <a:cubicBezTo>
                  <a:pt x="255042" y="167148"/>
                  <a:pt x="252413" y="160763"/>
                  <a:pt x="252413" y="153250"/>
                </a:cubicBezTo>
                <a:lnTo>
                  <a:pt x="252413" y="36059"/>
                </a:lnTo>
                <a:close/>
                <a:moveTo>
                  <a:pt x="27044" y="0"/>
                </a:moveTo>
                <a:lnTo>
                  <a:pt x="279456" y="0"/>
                </a:lnTo>
                <a:cubicBezTo>
                  <a:pt x="286969" y="0"/>
                  <a:pt x="295232" y="1878"/>
                  <a:pt x="304247" y="5634"/>
                </a:cubicBezTo>
                <a:cubicBezTo>
                  <a:pt x="313262" y="9390"/>
                  <a:pt x="320398" y="13898"/>
                  <a:pt x="325657" y="19156"/>
                </a:cubicBezTo>
                <a:lnTo>
                  <a:pt x="413550" y="107050"/>
                </a:lnTo>
                <a:cubicBezTo>
                  <a:pt x="418809" y="112309"/>
                  <a:pt x="423317" y="119445"/>
                  <a:pt x="427073" y="128460"/>
                </a:cubicBezTo>
                <a:cubicBezTo>
                  <a:pt x="430829" y="137475"/>
                  <a:pt x="432707" y="145738"/>
                  <a:pt x="432707" y="153250"/>
                </a:cubicBezTo>
                <a:lnTo>
                  <a:pt x="432707" y="477781"/>
                </a:lnTo>
                <a:cubicBezTo>
                  <a:pt x="432707" y="485293"/>
                  <a:pt x="430078" y="491678"/>
                  <a:pt x="424819" y="496937"/>
                </a:cubicBezTo>
                <a:cubicBezTo>
                  <a:pt x="419560" y="502196"/>
                  <a:pt x="413175" y="504825"/>
                  <a:pt x="405662" y="504825"/>
                </a:cubicBezTo>
                <a:lnTo>
                  <a:pt x="27044" y="504825"/>
                </a:lnTo>
                <a:cubicBezTo>
                  <a:pt x="19532" y="504825"/>
                  <a:pt x="13147" y="502196"/>
                  <a:pt x="7888" y="496937"/>
                </a:cubicBezTo>
                <a:cubicBezTo>
                  <a:pt x="2630" y="491678"/>
                  <a:pt x="0" y="485293"/>
                  <a:pt x="0" y="477781"/>
                </a:cubicBezTo>
                <a:lnTo>
                  <a:pt x="0" y="27044"/>
                </a:lnTo>
                <a:cubicBezTo>
                  <a:pt x="0" y="19532"/>
                  <a:pt x="2630" y="13146"/>
                  <a:pt x="7888" y="7888"/>
                </a:cubicBezTo>
                <a:cubicBezTo>
                  <a:pt x="13147" y="2629"/>
                  <a:pt x="19532" y="0"/>
                  <a:pt x="27044" y="0"/>
                </a:cubicBezTo>
                <a:close/>
              </a:path>
            </a:pathLst>
          </a:custGeom>
          <a:solidFill>
            <a:srgbClr val="06657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Calibri"/>
              <a:buNone/>
              <a:tabLst/>
              <a:defRPr/>
            </a:pPr>
            <a:endParaRPr kumimoji="0" sz="13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5" name="Google Shape;717;p21">
            <a:extLst>
              <a:ext uri="{FF2B5EF4-FFF2-40B4-BE49-F238E27FC236}">
                <a16:creationId xmlns:a16="http://schemas.microsoft.com/office/drawing/2014/main" id="{ED0C163A-C11D-4346-A181-0B350E24E123}"/>
              </a:ext>
            </a:extLst>
          </p:cNvPr>
          <p:cNvSpPr/>
          <p:nvPr/>
        </p:nvSpPr>
        <p:spPr>
          <a:xfrm>
            <a:off x="10110964" y="4276983"/>
            <a:ext cx="230099" cy="268449"/>
          </a:xfrm>
          <a:custGeom>
            <a:avLst/>
            <a:gdLst/>
            <a:ahLst/>
            <a:cxnLst/>
            <a:rect l="l" t="t" r="r" b="b"/>
            <a:pathLst>
              <a:path w="432707" h="504825" extrusionOk="0">
                <a:moveTo>
                  <a:pt x="233256" y="257202"/>
                </a:moveTo>
                <a:cubicBezTo>
                  <a:pt x="238327" y="257389"/>
                  <a:pt x="242552" y="259267"/>
                  <a:pt x="245933" y="262836"/>
                </a:cubicBezTo>
                <a:cubicBezTo>
                  <a:pt x="262272" y="280302"/>
                  <a:pt x="270442" y="300867"/>
                  <a:pt x="270442" y="324530"/>
                </a:cubicBezTo>
                <a:cubicBezTo>
                  <a:pt x="270442" y="348194"/>
                  <a:pt x="262272" y="368759"/>
                  <a:pt x="245933" y="386225"/>
                </a:cubicBezTo>
                <a:cubicBezTo>
                  <a:pt x="242177" y="389981"/>
                  <a:pt x="237764" y="391859"/>
                  <a:pt x="232692" y="391859"/>
                </a:cubicBezTo>
                <a:cubicBezTo>
                  <a:pt x="228186" y="391859"/>
                  <a:pt x="224053" y="390263"/>
                  <a:pt x="220298" y="387070"/>
                </a:cubicBezTo>
                <a:cubicBezTo>
                  <a:pt x="216729" y="383690"/>
                  <a:pt x="214850" y="379511"/>
                  <a:pt x="214664" y="374534"/>
                </a:cubicBezTo>
                <a:cubicBezTo>
                  <a:pt x="214475" y="369557"/>
                  <a:pt x="216165" y="365190"/>
                  <a:pt x="219734" y="361434"/>
                </a:cubicBezTo>
                <a:cubicBezTo>
                  <a:pt x="229500" y="350729"/>
                  <a:pt x="234383" y="338428"/>
                  <a:pt x="234383" y="324530"/>
                </a:cubicBezTo>
                <a:cubicBezTo>
                  <a:pt x="234383" y="310633"/>
                  <a:pt x="229500" y="298331"/>
                  <a:pt x="219734" y="287626"/>
                </a:cubicBezTo>
                <a:cubicBezTo>
                  <a:pt x="216165" y="283870"/>
                  <a:pt x="214475" y="279504"/>
                  <a:pt x="214664" y="274527"/>
                </a:cubicBezTo>
                <a:cubicBezTo>
                  <a:pt x="214850" y="269550"/>
                  <a:pt x="216729" y="265371"/>
                  <a:pt x="220298" y="261991"/>
                </a:cubicBezTo>
                <a:cubicBezTo>
                  <a:pt x="223866" y="258610"/>
                  <a:pt x="228186" y="257014"/>
                  <a:pt x="233256" y="257202"/>
                </a:cubicBezTo>
                <a:close/>
                <a:moveTo>
                  <a:pt x="169518" y="238820"/>
                </a:moveTo>
                <a:cubicBezTo>
                  <a:pt x="171161" y="238491"/>
                  <a:pt x="172875" y="238703"/>
                  <a:pt x="174659" y="239454"/>
                </a:cubicBezTo>
                <a:cubicBezTo>
                  <a:pt x="178415" y="240956"/>
                  <a:pt x="180293" y="243773"/>
                  <a:pt x="180293" y="247905"/>
                </a:cubicBezTo>
                <a:lnTo>
                  <a:pt x="180293" y="401156"/>
                </a:lnTo>
                <a:cubicBezTo>
                  <a:pt x="180293" y="405287"/>
                  <a:pt x="178415" y="408104"/>
                  <a:pt x="174659" y="409607"/>
                </a:cubicBezTo>
                <a:cubicBezTo>
                  <a:pt x="173157" y="409983"/>
                  <a:pt x="172030" y="410170"/>
                  <a:pt x="171279" y="410170"/>
                </a:cubicBezTo>
                <a:cubicBezTo>
                  <a:pt x="169025" y="410170"/>
                  <a:pt x="166865" y="409325"/>
                  <a:pt x="164800" y="407635"/>
                </a:cubicBezTo>
                <a:lnTo>
                  <a:pt x="118035" y="360589"/>
                </a:lnTo>
                <a:lnTo>
                  <a:pt x="81131" y="360589"/>
                </a:lnTo>
                <a:cubicBezTo>
                  <a:pt x="78502" y="360589"/>
                  <a:pt x="76343" y="359744"/>
                  <a:pt x="74653" y="358054"/>
                </a:cubicBezTo>
                <a:cubicBezTo>
                  <a:pt x="72962" y="356364"/>
                  <a:pt x="72117" y="354204"/>
                  <a:pt x="72117" y="351574"/>
                </a:cubicBezTo>
                <a:lnTo>
                  <a:pt x="72117" y="297486"/>
                </a:lnTo>
                <a:cubicBezTo>
                  <a:pt x="72117" y="294857"/>
                  <a:pt x="72962" y="292697"/>
                  <a:pt x="74653" y="291007"/>
                </a:cubicBezTo>
                <a:cubicBezTo>
                  <a:pt x="76343" y="289316"/>
                  <a:pt x="78502" y="288471"/>
                  <a:pt x="81131" y="288471"/>
                </a:cubicBezTo>
                <a:lnTo>
                  <a:pt x="118035" y="288471"/>
                </a:lnTo>
                <a:lnTo>
                  <a:pt x="164800" y="241426"/>
                </a:lnTo>
                <a:cubicBezTo>
                  <a:pt x="166302" y="240017"/>
                  <a:pt x="167875" y="239149"/>
                  <a:pt x="169518" y="238820"/>
                </a:cubicBezTo>
                <a:close/>
                <a:moveTo>
                  <a:pt x="294105" y="215508"/>
                </a:moveTo>
                <a:cubicBezTo>
                  <a:pt x="299175" y="216072"/>
                  <a:pt x="303213" y="218326"/>
                  <a:pt x="306218" y="222270"/>
                </a:cubicBezTo>
                <a:cubicBezTo>
                  <a:pt x="330445" y="252131"/>
                  <a:pt x="342559" y="286218"/>
                  <a:pt x="342559" y="324530"/>
                </a:cubicBezTo>
                <a:cubicBezTo>
                  <a:pt x="342559" y="362843"/>
                  <a:pt x="330445" y="396930"/>
                  <a:pt x="306218" y="426791"/>
                </a:cubicBezTo>
                <a:cubicBezTo>
                  <a:pt x="302649" y="431299"/>
                  <a:pt x="297955" y="433552"/>
                  <a:pt x="292133" y="433552"/>
                </a:cubicBezTo>
                <a:cubicBezTo>
                  <a:pt x="288001" y="433552"/>
                  <a:pt x="284245" y="432144"/>
                  <a:pt x="280864" y="429327"/>
                </a:cubicBezTo>
                <a:cubicBezTo>
                  <a:pt x="276920" y="426322"/>
                  <a:pt x="274713" y="422331"/>
                  <a:pt x="274244" y="417354"/>
                </a:cubicBezTo>
                <a:cubicBezTo>
                  <a:pt x="273774" y="412377"/>
                  <a:pt x="275136" y="407917"/>
                  <a:pt x="278329" y="403973"/>
                </a:cubicBezTo>
                <a:cubicBezTo>
                  <a:pt x="297109" y="380872"/>
                  <a:pt x="306500" y="354392"/>
                  <a:pt x="306500" y="324530"/>
                </a:cubicBezTo>
                <a:cubicBezTo>
                  <a:pt x="306500" y="294669"/>
                  <a:pt x="297109" y="268188"/>
                  <a:pt x="278329" y="245088"/>
                </a:cubicBezTo>
                <a:cubicBezTo>
                  <a:pt x="275136" y="241144"/>
                  <a:pt x="273774" y="236684"/>
                  <a:pt x="274244" y="231707"/>
                </a:cubicBezTo>
                <a:cubicBezTo>
                  <a:pt x="274713" y="226730"/>
                  <a:pt x="276920" y="222645"/>
                  <a:pt x="280864" y="219452"/>
                </a:cubicBezTo>
                <a:cubicBezTo>
                  <a:pt x="284620" y="216260"/>
                  <a:pt x="289034" y="214945"/>
                  <a:pt x="294105" y="215508"/>
                </a:cubicBezTo>
                <a:close/>
                <a:moveTo>
                  <a:pt x="288471" y="38313"/>
                </a:moveTo>
                <a:lnTo>
                  <a:pt x="288471" y="144236"/>
                </a:lnTo>
                <a:lnTo>
                  <a:pt x="394394" y="144236"/>
                </a:lnTo>
                <a:cubicBezTo>
                  <a:pt x="392516" y="138789"/>
                  <a:pt x="390450" y="134939"/>
                  <a:pt x="388197" y="132686"/>
                </a:cubicBezTo>
                <a:lnTo>
                  <a:pt x="300022" y="44510"/>
                </a:lnTo>
                <a:cubicBezTo>
                  <a:pt x="297768" y="42257"/>
                  <a:pt x="293918" y="40191"/>
                  <a:pt x="288471" y="38313"/>
                </a:cubicBezTo>
                <a:close/>
                <a:moveTo>
                  <a:pt x="36058" y="36059"/>
                </a:moveTo>
                <a:lnTo>
                  <a:pt x="36058" y="468766"/>
                </a:lnTo>
                <a:lnTo>
                  <a:pt x="396648" y="468766"/>
                </a:lnTo>
                <a:lnTo>
                  <a:pt x="396648" y="180295"/>
                </a:lnTo>
                <a:lnTo>
                  <a:pt x="279456" y="180295"/>
                </a:lnTo>
                <a:cubicBezTo>
                  <a:pt x="271944" y="180295"/>
                  <a:pt x="265558" y="177665"/>
                  <a:pt x="260300" y="172407"/>
                </a:cubicBezTo>
                <a:cubicBezTo>
                  <a:pt x="255041" y="167148"/>
                  <a:pt x="252412" y="160763"/>
                  <a:pt x="252412" y="153250"/>
                </a:cubicBezTo>
                <a:lnTo>
                  <a:pt x="252412" y="36059"/>
                </a:lnTo>
                <a:close/>
                <a:moveTo>
                  <a:pt x="27044" y="0"/>
                </a:moveTo>
                <a:lnTo>
                  <a:pt x="279456" y="0"/>
                </a:lnTo>
                <a:cubicBezTo>
                  <a:pt x="286969" y="0"/>
                  <a:pt x="295232" y="1878"/>
                  <a:pt x="304247" y="5634"/>
                </a:cubicBezTo>
                <a:cubicBezTo>
                  <a:pt x="313262" y="9390"/>
                  <a:pt x="320398" y="13898"/>
                  <a:pt x="325657" y="19156"/>
                </a:cubicBezTo>
                <a:lnTo>
                  <a:pt x="413550" y="107050"/>
                </a:lnTo>
                <a:cubicBezTo>
                  <a:pt x="418809" y="112309"/>
                  <a:pt x="423316" y="119445"/>
                  <a:pt x="427073" y="128460"/>
                </a:cubicBezTo>
                <a:cubicBezTo>
                  <a:pt x="430828" y="137475"/>
                  <a:pt x="432707" y="145738"/>
                  <a:pt x="432707" y="153250"/>
                </a:cubicBezTo>
                <a:lnTo>
                  <a:pt x="432707" y="477781"/>
                </a:lnTo>
                <a:cubicBezTo>
                  <a:pt x="432707" y="485293"/>
                  <a:pt x="430078" y="491678"/>
                  <a:pt x="424819" y="496937"/>
                </a:cubicBezTo>
                <a:cubicBezTo>
                  <a:pt x="419560" y="502196"/>
                  <a:pt x="413175" y="504825"/>
                  <a:pt x="405663" y="504825"/>
                </a:cubicBezTo>
                <a:lnTo>
                  <a:pt x="27044" y="504825"/>
                </a:lnTo>
                <a:cubicBezTo>
                  <a:pt x="19532" y="504825"/>
                  <a:pt x="13146" y="502196"/>
                  <a:pt x="7888" y="496937"/>
                </a:cubicBezTo>
                <a:cubicBezTo>
                  <a:pt x="2628" y="491678"/>
                  <a:pt x="0" y="485293"/>
                  <a:pt x="0" y="477781"/>
                </a:cubicBezTo>
                <a:lnTo>
                  <a:pt x="0" y="27044"/>
                </a:lnTo>
                <a:cubicBezTo>
                  <a:pt x="0" y="19532"/>
                  <a:pt x="2628" y="13146"/>
                  <a:pt x="7888" y="7888"/>
                </a:cubicBezTo>
                <a:cubicBezTo>
                  <a:pt x="13146" y="2629"/>
                  <a:pt x="19532" y="0"/>
                  <a:pt x="27044" y="0"/>
                </a:cubicBezTo>
                <a:close/>
              </a:path>
            </a:pathLst>
          </a:custGeom>
          <a:solidFill>
            <a:srgbClr val="06657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Calibri"/>
              <a:buNone/>
              <a:tabLst/>
              <a:defRPr/>
            </a:pPr>
            <a:endParaRPr kumimoji="0" sz="13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6" name="Google Shape;718;p21">
            <a:extLst>
              <a:ext uri="{FF2B5EF4-FFF2-40B4-BE49-F238E27FC236}">
                <a16:creationId xmlns:a16="http://schemas.microsoft.com/office/drawing/2014/main" id="{50C63735-7C38-4F13-B33D-90AEF4DF9E26}"/>
              </a:ext>
            </a:extLst>
          </p:cNvPr>
          <p:cNvSpPr/>
          <p:nvPr/>
        </p:nvSpPr>
        <p:spPr>
          <a:xfrm>
            <a:off x="7345433" y="4336306"/>
            <a:ext cx="345149" cy="149804"/>
          </a:xfrm>
          <a:custGeom>
            <a:avLst/>
            <a:gdLst/>
            <a:ahLst/>
            <a:cxnLst/>
            <a:rect l="l" t="t" r="r" b="b"/>
            <a:pathLst>
              <a:path w="649061" h="281711" extrusionOk="0">
                <a:moveTo>
                  <a:pt x="7324" y="168463"/>
                </a:moveTo>
                <a:cubicBezTo>
                  <a:pt x="8639" y="168463"/>
                  <a:pt x="9484" y="169308"/>
                  <a:pt x="9859" y="170998"/>
                </a:cubicBezTo>
                <a:lnTo>
                  <a:pt x="15494" y="207057"/>
                </a:lnTo>
                <a:lnTo>
                  <a:pt x="9859" y="242553"/>
                </a:lnTo>
                <a:cubicBezTo>
                  <a:pt x="9484" y="244243"/>
                  <a:pt x="8639" y="245088"/>
                  <a:pt x="7324" y="245088"/>
                </a:cubicBezTo>
                <a:cubicBezTo>
                  <a:pt x="6009" y="245088"/>
                  <a:pt x="5164" y="244243"/>
                  <a:pt x="4789" y="242553"/>
                </a:cubicBezTo>
                <a:lnTo>
                  <a:pt x="0" y="207057"/>
                </a:lnTo>
                <a:lnTo>
                  <a:pt x="4789" y="170998"/>
                </a:lnTo>
                <a:cubicBezTo>
                  <a:pt x="5164" y="169308"/>
                  <a:pt x="6009" y="168463"/>
                  <a:pt x="7324" y="168463"/>
                </a:cubicBezTo>
                <a:close/>
                <a:moveTo>
                  <a:pt x="31270" y="146208"/>
                </a:moveTo>
                <a:cubicBezTo>
                  <a:pt x="32772" y="146208"/>
                  <a:pt x="33711" y="147053"/>
                  <a:pt x="34086" y="148743"/>
                </a:cubicBezTo>
                <a:lnTo>
                  <a:pt x="41411" y="207057"/>
                </a:lnTo>
                <a:lnTo>
                  <a:pt x="34086" y="264245"/>
                </a:lnTo>
                <a:cubicBezTo>
                  <a:pt x="33711" y="265935"/>
                  <a:pt x="32772" y="266780"/>
                  <a:pt x="31270" y="266780"/>
                </a:cubicBezTo>
                <a:cubicBezTo>
                  <a:pt x="29579" y="266780"/>
                  <a:pt x="28735" y="265841"/>
                  <a:pt x="28735" y="263963"/>
                </a:cubicBezTo>
                <a:lnTo>
                  <a:pt x="22255" y="207057"/>
                </a:lnTo>
                <a:lnTo>
                  <a:pt x="28735" y="148743"/>
                </a:lnTo>
                <a:cubicBezTo>
                  <a:pt x="28735" y="147053"/>
                  <a:pt x="29579" y="146208"/>
                  <a:pt x="31270" y="146208"/>
                </a:cubicBezTo>
                <a:close/>
                <a:moveTo>
                  <a:pt x="108459" y="136912"/>
                </a:moveTo>
                <a:cubicBezTo>
                  <a:pt x="111089" y="136912"/>
                  <a:pt x="112591" y="138320"/>
                  <a:pt x="112966" y="141137"/>
                </a:cubicBezTo>
                <a:lnTo>
                  <a:pt x="118882" y="207057"/>
                </a:lnTo>
                <a:lnTo>
                  <a:pt x="112966" y="276358"/>
                </a:lnTo>
                <a:cubicBezTo>
                  <a:pt x="112591" y="279363"/>
                  <a:pt x="111089" y="280866"/>
                  <a:pt x="108459" y="280866"/>
                </a:cubicBezTo>
                <a:cubicBezTo>
                  <a:pt x="107333" y="280866"/>
                  <a:pt x="106347" y="280443"/>
                  <a:pt x="105501" y="279598"/>
                </a:cubicBezTo>
                <a:cubicBezTo>
                  <a:pt x="104656" y="278753"/>
                  <a:pt x="104233" y="277673"/>
                  <a:pt x="104233" y="276358"/>
                </a:cubicBezTo>
                <a:lnTo>
                  <a:pt x="98599" y="207057"/>
                </a:lnTo>
                <a:lnTo>
                  <a:pt x="104233" y="141137"/>
                </a:lnTo>
                <a:cubicBezTo>
                  <a:pt x="104233" y="140010"/>
                  <a:pt x="104656" y="139024"/>
                  <a:pt x="105501" y="138179"/>
                </a:cubicBezTo>
                <a:cubicBezTo>
                  <a:pt x="106347" y="137334"/>
                  <a:pt x="107333" y="136912"/>
                  <a:pt x="108459" y="136912"/>
                </a:cubicBezTo>
                <a:close/>
                <a:moveTo>
                  <a:pt x="56906" y="134658"/>
                </a:moveTo>
                <a:cubicBezTo>
                  <a:pt x="58972" y="134658"/>
                  <a:pt x="60005" y="135785"/>
                  <a:pt x="60005" y="138038"/>
                </a:cubicBezTo>
                <a:lnTo>
                  <a:pt x="67047" y="207057"/>
                </a:lnTo>
                <a:lnTo>
                  <a:pt x="60005" y="273823"/>
                </a:lnTo>
                <a:cubicBezTo>
                  <a:pt x="60005" y="275889"/>
                  <a:pt x="58972" y="276922"/>
                  <a:pt x="56906" y="276922"/>
                </a:cubicBezTo>
                <a:cubicBezTo>
                  <a:pt x="55028" y="276922"/>
                  <a:pt x="53901" y="275889"/>
                  <a:pt x="53526" y="273823"/>
                </a:cubicBezTo>
                <a:lnTo>
                  <a:pt x="47610" y="207057"/>
                </a:lnTo>
                <a:lnTo>
                  <a:pt x="53526" y="138038"/>
                </a:lnTo>
                <a:cubicBezTo>
                  <a:pt x="53901" y="135785"/>
                  <a:pt x="55028" y="134658"/>
                  <a:pt x="56906" y="134658"/>
                </a:cubicBezTo>
                <a:close/>
                <a:moveTo>
                  <a:pt x="82542" y="132404"/>
                </a:moveTo>
                <a:cubicBezTo>
                  <a:pt x="84796" y="132404"/>
                  <a:pt x="86110" y="133625"/>
                  <a:pt x="86486" y="136066"/>
                </a:cubicBezTo>
                <a:lnTo>
                  <a:pt x="92965" y="207057"/>
                </a:lnTo>
                <a:lnTo>
                  <a:pt x="86486" y="275795"/>
                </a:lnTo>
                <a:cubicBezTo>
                  <a:pt x="86110" y="278236"/>
                  <a:pt x="84796" y="279457"/>
                  <a:pt x="82542" y="279457"/>
                </a:cubicBezTo>
                <a:cubicBezTo>
                  <a:pt x="80100" y="279457"/>
                  <a:pt x="78879" y="278236"/>
                  <a:pt x="78879" y="275795"/>
                </a:cubicBezTo>
                <a:lnTo>
                  <a:pt x="72964" y="207057"/>
                </a:lnTo>
                <a:lnTo>
                  <a:pt x="78879" y="136066"/>
                </a:lnTo>
                <a:cubicBezTo>
                  <a:pt x="78879" y="133625"/>
                  <a:pt x="80100" y="132404"/>
                  <a:pt x="82542" y="132404"/>
                </a:cubicBezTo>
                <a:close/>
                <a:moveTo>
                  <a:pt x="134657" y="94937"/>
                </a:moveTo>
                <a:cubicBezTo>
                  <a:pt x="135972" y="94937"/>
                  <a:pt x="137099" y="95453"/>
                  <a:pt x="138037" y="96486"/>
                </a:cubicBezTo>
                <a:cubicBezTo>
                  <a:pt x="138977" y="97519"/>
                  <a:pt x="139446" y="98693"/>
                  <a:pt x="139446" y="100008"/>
                </a:cubicBezTo>
                <a:lnTo>
                  <a:pt x="145362" y="207057"/>
                </a:lnTo>
                <a:lnTo>
                  <a:pt x="139446" y="276358"/>
                </a:lnTo>
                <a:cubicBezTo>
                  <a:pt x="139446" y="277673"/>
                  <a:pt x="138977" y="278847"/>
                  <a:pt x="138037" y="279880"/>
                </a:cubicBezTo>
                <a:cubicBezTo>
                  <a:pt x="137099" y="280912"/>
                  <a:pt x="135972" y="281429"/>
                  <a:pt x="134657" y="281429"/>
                </a:cubicBezTo>
                <a:cubicBezTo>
                  <a:pt x="131653" y="281429"/>
                  <a:pt x="129962" y="279739"/>
                  <a:pt x="129587" y="276358"/>
                </a:cubicBezTo>
                <a:lnTo>
                  <a:pt x="124516" y="207057"/>
                </a:lnTo>
                <a:lnTo>
                  <a:pt x="129587" y="100008"/>
                </a:lnTo>
                <a:cubicBezTo>
                  <a:pt x="129962" y="96627"/>
                  <a:pt x="131653" y="94937"/>
                  <a:pt x="134657" y="94937"/>
                </a:cubicBezTo>
                <a:close/>
                <a:moveTo>
                  <a:pt x="160576" y="70428"/>
                </a:moveTo>
                <a:cubicBezTo>
                  <a:pt x="162078" y="70428"/>
                  <a:pt x="163346" y="70944"/>
                  <a:pt x="164379" y="71977"/>
                </a:cubicBezTo>
                <a:cubicBezTo>
                  <a:pt x="165412" y="73010"/>
                  <a:pt x="165928" y="74278"/>
                  <a:pt x="165928" y="75780"/>
                </a:cubicBezTo>
                <a:lnTo>
                  <a:pt x="171281" y="207621"/>
                </a:lnTo>
                <a:lnTo>
                  <a:pt x="165928" y="276358"/>
                </a:lnTo>
                <a:cubicBezTo>
                  <a:pt x="165928" y="277861"/>
                  <a:pt x="165412" y="279128"/>
                  <a:pt x="164379" y="280161"/>
                </a:cubicBezTo>
                <a:cubicBezTo>
                  <a:pt x="163346" y="281194"/>
                  <a:pt x="162078" y="281711"/>
                  <a:pt x="160576" y="281711"/>
                </a:cubicBezTo>
                <a:cubicBezTo>
                  <a:pt x="157195" y="281711"/>
                  <a:pt x="155318" y="279927"/>
                  <a:pt x="154942" y="276358"/>
                </a:cubicBezTo>
                <a:lnTo>
                  <a:pt x="150434" y="207621"/>
                </a:lnTo>
                <a:lnTo>
                  <a:pt x="154942" y="75780"/>
                </a:lnTo>
                <a:cubicBezTo>
                  <a:pt x="155318" y="72212"/>
                  <a:pt x="157195" y="70428"/>
                  <a:pt x="160576" y="70428"/>
                </a:cubicBezTo>
                <a:close/>
                <a:moveTo>
                  <a:pt x="268470" y="60850"/>
                </a:moveTo>
                <a:cubicBezTo>
                  <a:pt x="270537" y="60850"/>
                  <a:pt x="272273" y="61601"/>
                  <a:pt x="273682" y="63103"/>
                </a:cubicBezTo>
                <a:cubicBezTo>
                  <a:pt x="275092" y="64606"/>
                  <a:pt x="275889" y="66484"/>
                  <a:pt x="276077" y="68738"/>
                </a:cubicBezTo>
                <a:lnTo>
                  <a:pt x="280021" y="207339"/>
                </a:lnTo>
                <a:lnTo>
                  <a:pt x="276077" y="273823"/>
                </a:lnTo>
                <a:cubicBezTo>
                  <a:pt x="276077" y="275889"/>
                  <a:pt x="275325" y="277673"/>
                  <a:pt x="273823" y="279175"/>
                </a:cubicBezTo>
                <a:cubicBezTo>
                  <a:pt x="272321" y="280678"/>
                  <a:pt x="270537" y="281429"/>
                  <a:pt x="268470" y="281429"/>
                </a:cubicBezTo>
                <a:cubicBezTo>
                  <a:pt x="266405" y="281429"/>
                  <a:pt x="264621" y="280678"/>
                  <a:pt x="263119" y="279175"/>
                </a:cubicBezTo>
                <a:cubicBezTo>
                  <a:pt x="261616" y="277673"/>
                  <a:pt x="260771" y="275889"/>
                  <a:pt x="260583" y="273823"/>
                </a:cubicBezTo>
                <a:lnTo>
                  <a:pt x="257202" y="207339"/>
                </a:lnTo>
                <a:lnTo>
                  <a:pt x="260583" y="68738"/>
                </a:lnTo>
                <a:cubicBezTo>
                  <a:pt x="260771" y="66484"/>
                  <a:pt x="261616" y="64606"/>
                  <a:pt x="263119" y="63103"/>
                </a:cubicBezTo>
                <a:cubicBezTo>
                  <a:pt x="264621" y="61601"/>
                  <a:pt x="266405" y="60850"/>
                  <a:pt x="268470" y="60850"/>
                </a:cubicBezTo>
                <a:close/>
                <a:moveTo>
                  <a:pt x="187337" y="58314"/>
                </a:moveTo>
                <a:cubicBezTo>
                  <a:pt x="189028" y="58314"/>
                  <a:pt x="190436" y="58925"/>
                  <a:pt x="191563" y="60145"/>
                </a:cubicBezTo>
                <a:cubicBezTo>
                  <a:pt x="192689" y="61366"/>
                  <a:pt x="193347" y="62822"/>
                  <a:pt x="193535" y="64512"/>
                </a:cubicBezTo>
                <a:lnTo>
                  <a:pt x="198606" y="207057"/>
                </a:lnTo>
                <a:lnTo>
                  <a:pt x="193535" y="275231"/>
                </a:lnTo>
                <a:cubicBezTo>
                  <a:pt x="193160" y="279175"/>
                  <a:pt x="191094" y="281147"/>
                  <a:pt x="187337" y="281147"/>
                </a:cubicBezTo>
                <a:cubicBezTo>
                  <a:pt x="183769" y="281147"/>
                  <a:pt x="181796" y="279175"/>
                  <a:pt x="181422" y="275231"/>
                </a:cubicBezTo>
                <a:lnTo>
                  <a:pt x="176914" y="207057"/>
                </a:lnTo>
                <a:lnTo>
                  <a:pt x="181422" y="64512"/>
                </a:lnTo>
                <a:cubicBezTo>
                  <a:pt x="181422" y="62822"/>
                  <a:pt x="182031" y="61366"/>
                  <a:pt x="183252" y="60145"/>
                </a:cubicBezTo>
                <a:cubicBezTo>
                  <a:pt x="184474" y="58925"/>
                  <a:pt x="185835" y="58314"/>
                  <a:pt x="187337" y="58314"/>
                </a:cubicBezTo>
                <a:close/>
                <a:moveTo>
                  <a:pt x="241144" y="56342"/>
                </a:moveTo>
                <a:cubicBezTo>
                  <a:pt x="243023" y="56342"/>
                  <a:pt x="244666" y="57000"/>
                  <a:pt x="246075" y="58314"/>
                </a:cubicBezTo>
                <a:cubicBezTo>
                  <a:pt x="247483" y="59629"/>
                  <a:pt x="248187" y="61319"/>
                  <a:pt x="248187" y="63385"/>
                </a:cubicBezTo>
                <a:lnTo>
                  <a:pt x="252414" y="207057"/>
                </a:lnTo>
                <a:lnTo>
                  <a:pt x="248187" y="274386"/>
                </a:lnTo>
                <a:cubicBezTo>
                  <a:pt x="248187" y="276264"/>
                  <a:pt x="247483" y="277908"/>
                  <a:pt x="246075" y="279316"/>
                </a:cubicBezTo>
                <a:cubicBezTo>
                  <a:pt x="244666" y="280725"/>
                  <a:pt x="243023" y="281429"/>
                  <a:pt x="241144" y="281429"/>
                </a:cubicBezTo>
                <a:cubicBezTo>
                  <a:pt x="239267" y="281429"/>
                  <a:pt x="237670" y="280772"/>
                  <a:pt x="236356" y="279457"/>
                </a:cubicBezTo>
                <a:cubicBezTo>
                  <a:pt x="235041" y="278142"/>
                  <a:pt x="234290" y="276452"/>
                  <a:pt x="234102" y="274386"/>
                </a:cubicBezTo>
                <a:lnTo>
                  <a:pt x="230159" y="207057"/>
                </a:lnTo>
                <a:lnTo>
                  <a:pt x="234102" y="63385"/>
                </a:lnTo>
                <a:cubicBezTo>
                  <a:pt x="234102" y="61319"/>
                  <a:pt x="234806" y="59629"/>
                  <a:pt x="236215" y="58314"/>
                </a:cubicBezTo>
                <a:cubicBezTo>
                  <a:pt x="237623" y="57000"/>
                  <a:pt x="239267" y="56342"/>
                  <a:pt x="241144" y="56342"/>
                </a:cubicBezTo>
                <a:close/>
                <a:moveTo>
                  <a:pt x="214099" y="52962"/>
                </a:moveTo>
                <a:cubicBezTo>
                  <a:pt x="215978" y="52962"/>
                  <a:pt x="217527" y="53619"/>
                  <a:pt x="218748" y="54934"/>
                </a:cubicBezTo>
                <a:cubicBezTo>
                  <a:pt x="219969" y="56248"/>
                  <a:pt x="220674" y="57845"/>
                  <a:pt x="220861" y="59723"/>
                </a:cubicBezTo>
                <a:lnTo>
                  <a:pt x="225368" y="207057"/>
                </a:lnTo>
                <a:lnTo>
                  <a:pt x="220861" y="274950"/>
                </a:lnTo>
                <a:cubicBezTo>
                  <a:pt x="220486" y="279269"/>
                  <a:pt x="218231" y="281429"/>
                  <a:pt x="214099" y="281429"/>
                </a:cubicBezTo>
                <a:cubicBezTo>
                  <a:pt x="212410" y="281429"/>
                  <a:pt x="210954" y="280819"/>
                  <a:pt x="209733" y="279598"/>
                </a:cubicBezTo>
                <a:cubicBezTo>
                  <a:pt x="208512" y="278377"/>
                  <a:pt x="207809" y="276828"/>
                  <a:pt x="207620" y="274950"/>
                </a:cubicBezTo>
                <a:lnTo>
                  <a:pt x="203676" y="207057"/>
                </a:lnTo>
                <a:lnTo>
                  <a:pt x="207620" y="59723"/>
                </a:lnTo>
                <a:cubicBezTo>
                  <a:pt x="207620" y="57845"/>
                  <a:pt x="208278" y="56248"/>
                  <a:pt x="209592" y="54934"/>
                </a:cubicBezTo>
                <a:cubicBezTo>
                  <a:pt x="210907" y="53619"/>
                  <a:pt x="212410" y="52962"/>
                  <a:pt x="214099" y="52962"/>
                </a:cubicBezTo>
                <a:close/>
                <a:moveTo>
                  <a:pt x="295796" y="34087"/>
                </a:moveTo>
                <a:cubicBezTo>
                  <a:pt x="297299" y="34087"/>
                  <a:pt x="298801" y="34557"/>
                  <a:pt x="300304" y="35496"/>
                </a:cubicBezTo>
                <a:cubicBezTo>
                  <a:pt x="302746" y="36998"/>
                  <a:pt x="303966" y="39252"/>
                  <a:pt x="303966" y="42257"/>
                </a:cubicBezTo>
                <a:lnTo>
                  <a:pt x="307347" y="207339"/>
                </a:lnTo>
                <a:lnTo>
                  <a:pt x="304248" y="266780"/>
                </a:lnTo>
                <a:lnTo>
                  <a:pt x="303966" y="273541"/>
                </a:lnTo>
                <a:cubicBezTo>
                  <a:pt x="303966" y="275983"/>
                  <a:pt x="303121" y="277861"/>
                  <a:pt x="301431" y="279175"/>
                </a:cubicBezTo>
                <a:cubicBezTo>
                  <a:pt x="299741" y="280866"/>
                  <a:pt x="297863" y="281711"/>
                  <a:pt x="295796" y="281711"/>
                </a:cubicBezTo>
                <a:cubicBezTo>
                  <a:pt x="293167" y="281711"/>
                  <a:pt x="291008" y="280678"/>
                  <a:pt x="289318" y="278612"/>
                </a:cubicBezTo>
                <a:cubicBezTo>
                  <a:pt x="288190" y="277297"/>
                  <a:pt x="287628" y="275701"/>
                  <a:pt x="287628" y="273823"/>
                </a:cubicBezTo>
                <a:lnTo>
                  <a:pt x="287628" y="273541"/>
                </a:lnTo>
                <a:cubicBezTo>
                  <a:pt x="285561" y="229406"/>
                  <a:pt x="284528" y="207245"/>
                  <a:pt x="284528" y="207057"/>
                </a:cubicBezTo>
                <a:lnTo>
                  <a:pt x="287346" y="43947"/>
                </a:lnTo>
                <a:lnTo>
                  <a:pt x="287628" y="42257"/>
                </a:lnTo>
                <a:cubicBezTo>
                  <a:pt x="287628" y="39252"/>
                  <a:pt x="288848" y="36998"/>
                  <a:pt x="291290" y="35496"/>
                </a:cubicBezTo>
                <a:cubicBezTo>
                  <a:pt x="292791" y="34557"/>
                  <a:pt x="294294" y="34087"/>
                  <a:pt x="295796" y="34087"/>
                </a:cubicBezTo>
                <a:close/>
                <a:moveTo>
                  <a:pt x="323122" y="18593"/>
                </a:moveTo>
                <a:cubicBezTo>
                  <a:pt x="324624" y="18593"/>
                  <a:pt x="326033" y="19063"/>
                  <a:pt x="327347" y="20002"/>
                </a:cubicBezTo>
                <a:cubicBezTo>
                  <a:pt x="329976" y="21504"/>
                  <a:pt x="331479" y="23946"/>
                  <a:pt x="331855" y="27326"/>
                </a:cubicBezTo>
                <a:lnTo>
                  <a:pt x="335798" y="207339"/>
                </a:lnTo>
                <a:lnTo>
                  <a:pt x="331855" y="272414"/>
                </a:lnTo>
                <a:cubicBezTo>
                  <a:pt x="331855" y="274856"/>
                  <a:pt x="331010" y="276922"/>
                  <a:pt x="329319" y="278612"/>
                </a:cubicBezTo>
                <a:cubicBezTo>
                  <a:pt x="327629" y="280302"/>
                  <a:pt x="325563" y="281147"/>
                  <a:pt x="323122" y="281147"/>
                </a:cubicBezTo>
                <a:cubicBezTo>
                  <a:pt x="320680" y="281147"/>
                  <a:pt x="318615" y="280302"/>
                  <a:pt x="316924" y="278612"/>
                </a:cubicBezTo>
                <a:cubicBezTo>
                  <a:pt x="315234" y="276922"/>
                  <a:pt x="314295" y="274856"/>
                  <a:pt x="314107" y="272414"/>
                </a:cubicBezTo>
                <a:lnTo>
                  <a:pt x="312416" y="240299"/>
                </a:lnTo>
                <a:lnTo>
                  <a:pt x="310726" y="207339"/>
                </a:lnTo>
                <a:lnTo>
                  <a:pt x="314107" y="28171"/>
                </a:lnTo>
                <a:lnTo>
                  <a:pt x="314107" y="27326"/>
                </a:lnTo>
                <a:cubicBezTo>
                  <a:pt x="314482" y="24509"/>
                  <a:pt x="315609" y="22255"/>
                  <a:pt x="317487" y="20565"/>
                </a:cubicBezTo>
                <a:cubicBezTo>
                  <a:pt x="319178" y="19251"/>
                  <a:pt x="321055" y="18593"/>
                  <a:pt x="323122" y="18593"/>
                </a:cubicBezTo>
                <a:close/>
                <a:moveTo>
                  <a:pt x="398058" y="0"/>
                </a:moveTo>
                <a:cubicBezTo>
                  <a:pt x="434680" y="0"/>
                  <a:pt x="466420" y="12349"/>
                  <a:pt x="493275" y="37045"/>
                </a:cubicBezTo>
                <a:cubicBezTo>
                  <a:pt x="520132" y="61742"/>
                  <a:pt x="535157" y="92120"/>
                  <a:pt x="538349" y="128179"/>
                </a:cubicBezTo>
                <a:cubicBezTo>
                  <a:pt x="548303" y="124047"/>
                  <a:pt x="558633" y="121981"/>
                  <a:pt x="569337" y="121981"/>
                </a:cubicBezTo>
                <a:cubicBezTo>
                  <a:pt x="591311" y="121981"/>
                  <a:pt x="610091" y="129775"/>
                  <a:pt x="625679" y="145363"/>
                </a:cubicBezTo>
                <a:cubicBezTo>
                  <a:pt x="641268" y="160951"/>
                  <a:pt x="649061" y="179825"/>
                  <a:pt x="649061" y="201987"/>
                </a:cubicBezTo>
                <a:cubicBezTo>
                  <a:pt x="649061" y="223960"/>
                  <a:pt x="641268" y="242694"/>
                  <a:pt x="625679" y="258188"/>
                </a:cubicBezTo>
                <a:cubicBezTo>
                  <a:pt x="610091" y="273682"/>
                  <a:pt x="591311" y="281429"/>
                  <a:pt x="569337" y="281429"/>
                </a:cubicBezTo>
                <a:lnTo>
                  <a:pt x="347913" y="281429"/>
                </a:lnTo>
                <a:cubicBezTo>
                  <a:pt x="345471" y="281053"/>
                  <a:pt x="343406" y="280020"/>
                  <a:pt x="341716" y="278330"/>
                </a:cubicBezTo>
                <a:cubicBezTo>
                  <a:pt x="340025" y="276640"/>
                  <a:pt x="339180" y="274574"/>
                  <a:pt x="339180" y="272133"/>
                </a:cubicBezTo>
                <a:lnTo>
                  <a:pt x="339180" y="18875"/>
                </a:lnTo>
                <a:cubicBezTo>
                  <a:pt x="339180" y="14555"/>
                  <a:pt x="341809" y="11457"/>
                  <a:pt x="347068" y="9579"/>
                </a:cubicBezTo>
                <a:cubicBezTo>
                  <a:pt x="363032" y="3193"/>
                  <a:pt x="380028" y="0"/>
                  <a:pt x="398058" y="0"/>
                </a:cubicBezTo>
                <a:close/>
              </a:path>
            </a:pathLst>
          </a:custGeom>
          <a:solidFill>
            <a:srgbClr val="06657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Calibri"/>
              <a:buNone/>
              <a:tabLst/>
              <a:defRPr/>
            </a:pPr>
            <a:endParaRPr kumimoji="0" sz="13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7" name="Google Shape;719;p21">
            <a:extLst>
              <a:ext uri="{FF2B5EF4-FFF2-40B4-BE49-F238E27FC236}">
                <a16:creationId xmlns:a16="http://schemas.microsoft.com/office/drawing/2014/main" id="{AF1CD275-DC1F-4213-ACA5-40438840E455}"/>
              </a:ext>
            </a:extLst>
          </p:cNvPr>
          <p:cNvSpPr/>
          <p:nvPr/>
        </p:nvSpPr>
        <p:spPr>
          <a:xfrm>
            <a:off x="7791159" y="4276983"/>
            <a:ext cx="230100" cy="268449"/>
          </a:xfrm>
          <a:custGeom>
            <a:avLst/>
            <a:gdLst/>
            <a:ahLst/>
            <a:cxnLst/>
            <a:rect l="l" t="t" r="r" b="b"/>
            <a:pathLst>
              <a:path w="432708" h="504825" extrusionOk="0">
                <a:moveTo>
                  <a:pt x="0" y="384816"/>
                </a:moveTo>
                <a:cubicBezTo>
                  <a:pt x="22349" y="400592"/>
                  <a:pt x="52868" y="412518"/>
                  <a:pt x="91557" y="420594"/>
                </a:cubicBezTo>
                <a:cubicBezTo>
                  <a:pt x="130244" y="428669"/>
                  <a:pt x="171844" y="432707"/>
                  <a:pt x="216354" y="432707"/>
                </a:cubicBezTo>
                <a:cubicBezTo>
                  <a:pt x="260864" y="432707"/>
                  <a:pt x="302463" y="428669"/>
                  <a:pt x="341151" y="420594"/>
                </a:cubicBezTo>
                <a:cubicBezTo>
                  <a:pt x="379840" y="412518"/>
                  <a:pt x="410358" y="400592"/>
                  <a:pt x="432708" y="384816"/>
                </a:cubicBezTo>
                <a:lnTo>
                  <a:pt x="432708" y="432707"/>
                </a:lnTo>
                <a:cubicBezTo>
                  <a:pt x="432708" y="445666"/>
                  <a:pt x="423035" y="457685"/>
                  <a:pt x="403692" y="468766"/>
                </a:cubicBezTo>
                <a:cubicBezTo>
                  <a:pt x="384347" y="479847"/>
                  <a:pt x="358054" y="488627"/>
                  <a:pt x="324813" y="495106"/>
                </a:cubicBezTo>
                <a:cubicBezTo>
                  <a:pt x="291570" y="501585"/>
                  <a:pt x="255417" y="504825"/>
                  <a:pt x="216354" y="504825"/>
                </a:cubicBezTo>
                <a:cubicBezTo>
                  <a:pt x="177290" y="504825"/>
                  <a:pt x="141137" y="501585"/>
                  <a:pt x="107895" y="495106"/>
                </a:cubicBezTo>
                <a:cubicBezTo>
                  <a:pt x="74654" y="488627"/>
                  <a:pt x="48360" y="479847"/>
                  <a:pt x="29017" y="468766"/>
                </a:cubicBezTo>
                <a:cubicBezTo>
                  <a:pt x="9672" y="457685"/>
                  <a:pt x="0" y="445666"/>
                  <a:pt x="0" y="432707"/>
                </a:cubicBezTo>
                <a:close/>
                <a:moveTo>
                  <a:pt x="0" y="276640"/>
                </a:moveTo>
                <a:cubicBezTo>
                  <a:pt x="22349" y="292415"/>
                  <a:pt x="52868" y="304341"/>
                  <a:pt x="91557" y="312417"/>
                </a:cubicBezTo>
                <a:cubicBezTo>
                  <a:pt x="130244" y="320492"/>
                  <a:pt x="171844" y="324530"/>
                  <a:pt x="216354" y="324530"/>
                </a:cubicBezTo>
                <a:cubicBezTo>
                  <a:pt x="260864" y="324530"/>
                  <a:pt x="302463" y="320492"/>
                  <a:pt x="341151" y="312417"/>
                </a:cubicBezTo>
                <a:cubicBezTo>
                  <a:pt x="379840" y="304341"/>
                  <a:pt x="410358" y="292415"/>
                  <a:pt x="432708" y="276640"/>
                </a:cubicBezTo>
                <a:lnTo>
                  <a:pt x="432708" y="324530"/>
                </a:lnTo>
                <a:cubicBezTo>
                  <a:pt x="432708" y="337489"/>
                  <a:pt x="423035" y="349509"/>
                  <a:pt x="403692" y="360589"/>
                </a:cubicBezTo>
                <a:cubicBezTo>
                  <a:pt x="384347" y="371670"/>
                  <a:pt x="358054" y="380450"/>
                  <a:pt x="324813" y="386929"/>
                </a:cubicBezTo>
                <a:cubicBezTo>
                  <a:pt x="291570" y="393409"/>
                  <a:pt x="255417" y="396648"/>
                  <a:pt x="216354" y="396648"/>
                </a:cubicBezTo>
                <a:cubicBezTo>
                  <a:pt x="177290" y="396648"/>
                  <a:pt x="141137" y="393409"/>
                  <a:pt x="107895" y="386929"/>
                </a:cubicBezTo>
                <a:cubicBezTo>
                  <a:pt x="74654" y="380450"/>
                  <a:pt x="48360" y="371670"/>
                  <a:pt x="29017" y="360589"/>
                </a:cubicBezTo>
                <a:cubicBezTo>
                  <a:pt x="9672" y="349509"/>
                  <a:pt x="0" y="337489"/>
                  <a:pt x="0" y="324530"/>
                </a:cubicBezTo>
                <a:close/>
                <a:moveTo>
                  <a:pt x="0" y="168463"/>
                </a:moveTo>
                <a:cubicBezTo>
                  <a:pt x="22349" y="184239"/>
                  <a:pt x="52868" y="196164"/>
                  <a:pt x="91557" y="204240"/>
                </a:cubicBezTo>
                <a:cubicBezTo>
                  <a:pt x="130244" y="212316"/>
                  <a:pt x="171844" y="216354"/>
                  <a:pt x="216354" y="216354"/>
                </a:cubicBezTo>
                <a:cubicBezTo>
                  <a:pt x="260864" y="216354"/>
                  <a:pt x="302463" y="212316"/>
                  <a:pt x="341151" y="204240"/>
                </a:cubicBezTo>
                <a:cubicBezTo>
                  <a:pt x="379840" y="196164"/>
                  <a:pt x="410358" y="184239"/>
                  <a:pt x="432708" y="168463"/>
                </a:cubicBezTo>
                <a:lnTo>
                  <a:pt x="432708" y="216354"/>
                </a:lnTo>
                <a:cubicBezTo>
                  <a:pt x="432708" y="229312"/>
                  <a:pt x="423035" y="241332"/>
                  <a:pt x="403692" y="252412"/>
                </a:cubicBezTo>
                <a:cubicBezTo>
                  <a:pt x="384347" y="263493"/>
                  <a:pt x="358054" y="272273"/>
                  <a:pt x="324813" y="278752"/>
                </a:cubicBezTo>
                <a:cubicBezTo>
                  <a:pt x="291570" y="285232"/>
                  <a:pt x="255417" y="288471"/>
                  <a:pt x="216354" y="288471"/>
                </a:cubicBezTo>
                <a:cubicBezTo>
                  <a:pt x="177290" y="288471"/>
                  <a:pt x="141137" y="285232"/>
                  <a:pt x="107895" y="278752"/>
                </a:cubicBezTo>
                <a:cubicBezTo>
                  <a:pt x="74654" y="272273"/>
                  <a:pt x="48360" y="263493"/>
                  <a:pt x="29017" y="252412"/>
                </a:cubicBezTo>
                <a:cubicBezTo>
                  <a:pt x="9672" y="241332"/>
                  <a:pt x="0" y="229312"/>
                  <a:pt x="0" y="216354"/>
                </a:cubicBezTo>
                <a:close/>
                <a:moveTo>
                  <a:pt x="216354" y="0"/>
                </a:moveTo>
                <a:cubicBezTo>
                  <a:pt x="255417" y="0"/>
                  <a:pt x="291570" y="3240"/>
                  <a:pt x="324813" y="9719"/>
                </a:cubicBezTo>
                <a:cubicBezTo>
                  <a:pt x="358054" y="16198"/>
                  <a:pt x="384347" y="24978"/>
                  <a:pt x="403692" y="36059"/>
                </a:cubicBezTo>
                <a:cubicBezTo>
                  <a:pt x="423035" y="47140"/>
                  <a:pt x="432708" y="59159"/>
                  <a:pt x="432708" y="72118"/>
                </a:cubicBezTo>
                <a:lnTo>
                  <a:pt x="432708" y="108177"/>
                </a:lnTo>
                <a:cubicBezTo>
                  <a:pt x="432708" y="121136"/>
                  <a:pt x="423035" y="133155"/>
                  <a:pt x="403692" y="144236"/>
                </a:cubicBezTo>
                <a:cubicBezTo>
                  <a:pt x="384347" y="155316"/>
                  <a:pt x="358054" y="164096"/>
                  <a:pt x="324813" y="170576"/>
                </a:cubicBezTo>
                <a:cubicBezTo>
                  <a:pt x="291570" y="177055"/>
                  <a:pt x="255417" y="180295"/>
                  <a:pt x="216354" y="180295"/>
                </a:cubicBezTo>
                <a:cubicBezTo>
                  <a:pt x="177290" y="180295"/>
                  <a:pt x="141137" y="177055"/>
                  <a:pt x="107895" y="170576"/>
                </a:cubicBezTo>
                <a:cubicBezTo>
                  <a:pt x="74654" y="164096"/>
                  <a:pt x="48360" y="155316"/>
                  <a:pt x="29017" y="144236"/>
                </a:cubicBezTo>
                <a:cubicBezTo>
                  <a:pt x="9672" y="133155"/>
                  <a:pt x="0" y="121136"/>
                  <a:pt x="0" y="108177"/>
                </a:cubicBezTo>
                <a:lnTo>
                  <a:pt x="0" y="72118"/>
                </a:lnTo>
                <a:cubicBezTo>
                  <a:pt x="0" y="59159"/>
                  <a:pt x="9672" y="47140"/>
                  <a:pt x="29017" y="36059"/>
                </a:cubicBezTo>
                <a:cubicBezTo>
                  <a:pt x="48360" y="24978"/>
                  <a:pt x="74654" y="16198"/>
                  <a:pt x="107895" y="9719"/>
                </a:cubicBezTo>
                <a:cubicBezTo>
                  <a:pt x="141137" y="3240"/>
                  <a:pt x="177290" y="0"/>
                  <a:pt x="216354" y="0"/>
                </a:cubicBezTo>
                <a:close/>
              </a:path>
            </a:pathLst>
          </a:custGeom>
          <a:solidFill>
            <a:srgbClr val="06657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Calibri"/>
              <a:buNone/>
              <a:tabLst/>
              <a:defRPr/>
            </a:pPr>
            <a:endParaRPr kumimoji="0" sz="13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8" name="Google Shape;720;p21">
            <a:extLst>
              <a:ext uri="{FF2B5EF4-FFF2-40B4-BE49-F238E27FC236}">
                <a16:creationId xmlns:a16="http://schemas.microsoft.com/office/drawing/2014/main" id="{52365359-4681-4252-BF8D-351F42BDB86B}"/>
              </a:ext>
            </a:extLst>
          </p:cNvPr>
          <p:cNvSpPr/>
          <p:nvPr/>
        </p:nvSpPr>
        <p:spPr>
          <a:xfrm>
            <a:off x="10754192" y="4600994"/>
            <a:ext cx="268473" cy="268603"/>
          </a:xfrm>
          <a:custGeom>
            <a:avLst/>
            <a:gdLst/>
            <a:ahLst/>
            <a:cxnLst/>
            <a:rect l="l" t="t" r="r" b="b"/>
            <a:pathLst>
              <a:path w="504870" h="505114" extrusionOk="0">
                <a:moveTo>
                  <a:pt x="487566" y="7"/>
                </a:moveTo>
                <a:cubicBezTo>
                  <a:pt x="490759" y="101"/>
                  <a:pt x="493905" y="1228"/>
                  <a:pt x="497004" y="3388"/>
                </a:cubicBezTo>
                <a:cubicBezTo>
                  <a:pt x="503201" y="7895"/>
                  <a:pt x="505737" y="13905"/>
                  <a:pt x="504610" y="21417"/>
                </a:cubicBezTo>
                <a:lnTo>
                  <a:pt x="432492" y="454124"/>
                </a:lnTo>
                <a:cubicBezTo>
                  <a:pt x="431553" y="459571"/>
                  <a:pt x="428548" y="463796"/>
                  <a:pt x="423478" y="466802"/>
                </a:cubicBezTo>
                <a:cubicBezTo>
                  <a:pt x="420849" y="468304"/>
                  <a:pt x="417937" y="469055"/>
                  <a:pt x="414744" y="469055"/>
                </a:cubicBezTo>
                <a:cubicBezTo>
                  <a:pt x="412679" y="469055"/>
                  <a:pt x="410425" y="468585"/>
                  <a:pt x="407983" y="467647"/>
                </a:cubicBezTo>
                <a:lnTo>
                  <a:pt x="259522" y="407079"/>
                </a:lnTo>
                <a:lnTo>
                  <a:pt x="175572" y="499198"/>
                </a:lnTo>
                <a:cubicBezTo>
                  <a:pt x="172192" y="503142"/>
                  <a:pt x="167779" y="505114"/>
                  <a:pt x="162332" y="505114"/>
                </a:cubicBezTo>
                <a:cubicBezTo>
                  <a:pt x="159702" y="505114"/>
                  <a:pt x="157543" y="504738"/>
                  <a:pt x="155853" y="503987"/>
                </a:cubicBezTo>
                <a:cubicBezTo>
                  <a:pt x="152284" y="502673"/>
                  <a:pt x="149468" y="500466"/>
                  <a:pt x="147401" y="497367"/>
                </a:cubicBezTo>
                <a:cubicBezTo>
                  <a:pt x="145335" y="494268"/>
                  <a:pt x="144302" y="490841"/>
                  <a:pt x="144302" y="487085"/>
                </a:cubicBezTo>
                <a:lnTo>
                  <a:pt x="144302" y="359751"/>
                </a:lnTo>
                <a:lnTo>
                  <a:pt x="11335" y="305381"/>
                </a:lnTo>
                <a:cubicBezTo>
                  <a:pt x="4386" y="302752"/>
                  <a:pt x="630" y="297587"/>
                  <a:pt x="67" y="289887"/>
                </a:cubicBezTo>
                <a:cubicBezTo>
                  <a:pt x="-497" y="282563"/>
                  <a:pt x="2508" y="277022"/>
                  <a:pt x="9081" y="273266"/>
                </a:cubicBezTo>
                <a:lnTo>
                  <a:pt x="477847" y="2824"/>
                </a:lnTo>
                <a:cubicBezTo>
                  <a:pt x="481134" y="852"/>
                  <a:pt x="484373" y="-87"/>
                  <a:pt x="487566" y="7"/>
                </a:cubicBezTo>
                <a:close/>
                <a:moveTo>
                  <a:pt x="462917" y="52969"/>
                </a:moveTo>
                <a:lnTo>
                  <a:pt x="58944" y="285943"/>
                </a:lnTo>
                <a:lnTo>
                  <a:pt x="153599" y="324538"/>
                </a:lnTo>
                <a:lnTo>
                  <a:pt x="396715" y="144525"/>
                </a:lnTo>
                <a:lnTo>
                  <a:pt x="262057" y="369048"/>
                </a:lnTo>
                <a:lnTo>
                  <a:pt x="400659" y="425672"/>
                </a:lnTo>
                <a:lnTo>
                  <a:pt x="462917" y="52969"/>
                </a:lnTo>
                <a:close/>
              </a:path>
            </a:pathLst>
          </a:custGeom>
          <a:solidFill>
            <a:srgbClr val="06657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Calibri"/>
              <a:buNone/>
              <a:tabLst/>
              <a:defRPr/>
            </a:pPr>
            <a:endParaRPr kumimoji="0" sz="13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9" name="Google Shape;721;p21">
            <a:extLst>
              <a:ext uri="{FF2B5EF4-FFF2-40B4-BE49-F238E27FC236}">
                <a16:creationId xmlns:a16="http://schemas.microsoft.com/office/drawing/2014/main" id="{7C00F8EC-05AA-4C05-8017-D8D807568B68}"/>
              </a:ext>
            </a:extLst>
          </p:cNvPr>
          <p:cNvSpPr/>
          <p:nvPr/>
        </p:nvSpPr>
        <p:spPr>
          <a:xfrm>
            <a:off x="6023448" y="4601148"/>
            <a:ext cx="268450" cy="268449"/>
          </a:xfrm>
          <a:custGeom>
            <a:avLst/>
            <a:gdLst/>
            <a:ahLst/>
            <a:cxnLst/>
            <a:rect l="l" t="t" r="r" b="b"/>
            <a:pathLst>
              <a:path w="504826" h="504825" extrusionOk="0">
                <a:moveTo>
                  <a:pt x="252413" y="0"/>
                </a:moveTo>
                <a:cubicBezTo>
                  <a:pt x="256545" y="0"/>
                  <a:pt x="260583" y="1221"/>
                  <a:pt x="264527" y="3662"/>
                </a:cubicBezTo>
                <a:lnTo>
                  <a:pt x="495247" y="157476"/>
                </a:lnTo>
                <a:cubicBezTo>
                  <a:pt x="501633" y="161796"/>
                  <a:pt x="504826" y="167805"/>
                  <a:pt x="504826" y="175506"/>
                </a:cubicBezTo>
                <a:lnTo>
                  <a:pt x="504826" y="329319"/>
                </a:lnTo>
                <a:cubicBezTo>
                  <a:pt x="504826" y="337020"/>
                  <a:pt x="501633" y="343029"/>
                  <a:pt x="495247" y="347349"/>
                </a:cubicBezTo>
                <a:lnTo>
                  <a:pt x="264527" y="501163"/>
                </a:lnTo>
                <a:cubicBezTo>
                  <a:pt x="260583" y="503604"/>
                  <a:pt x="256545" y="504825"/>
                  <a:pt x="252413" y="504825"/>
                </a:cubicBezTo>
                <a:cubicBezTo>
                  <a:pt x="248281" y="504825"/>
                  <a:pt x="244244" y="503604"/>
                  <a:pt x="240300" y="501163"/>
                </a:cubicBezTo>
                <a:lnTo>
                  <a:pt x="9579" y="347349"/>
                </a:lnTo>
                <a:cubicBezTo>
                  <a:pt x="3193" y="343029"/>
                  <a:pt x="0" y="337020"/>
                  <a:pt x="0" y="329319"/>
                </a:cubicBezTo>
                <a:lnTo>
                  <a:pt x="0" y="175506"/>
                </a:lnTo>
                <a:cubicBezTo>
                  <a:pt x="0" y="167805"/>
                  <a:pt x="3193" y="161796"/>
                  <a:pt x="9579" y="157476"/>
                </a:cubicBezTo>
                <a:lnTo>
                  <a:pt x="240300" y="3662"/>
                </a:lnTo>
                <a:cubicBezTo>
                  <a:pt x="244244" y="1221"/>
                  <a:pt x="248281" y="0"/>
                  <a:pt x="252413" y="0"/>
                </a:cubicBezTo>
                <a:close/>
                <a:moveTo>
                  <a:pt x="230721" y="62258"/>
                </a:moveTo>
                <a:lnTo>
                  <a:pt x="60850" y="175506"/>
                </a:lnTo>
                <a:lnTo>
                  <a:pt x="136630" y="226214"/>
                </a:lnTo>
                <a:lnTo>
                  <a:pt x="230721" y="163392"/>
                </a:lnTo>
                <a:lnTo>
                  <a:pt x="230721" y="62258"/>
                </a:lnTo>
                <a:close/>
                <a:moveTo>
                  <a:pt x="274105" y="62258"/>
                </a:moveTo>
                <a:lnTo>
                  <a:pt x="274105" y="163392"/>
                </a:lnTo>
                <a:lnTo>
                  <a:pt x="368196" y="226214"/>
                </a:lnTo>
                <a:lnTo>
                  <a:pt x="443976" y="175506"/>
                </a:lnTo>
                <a:lnTo>
                  <a:pt x="274105" y="62258"/>
                </a:lnTo>
                <a:close/>
                <a:moveTo>
                  <a:pt x="461442" y="216072"/>
                </a:moveTo>
                <a:lnTo>
                  <a:pt x="407072" y="252412"/>
                </a:lnTo>
                <a:lnTo>
                  <a:pt x="461442" y="288753"/>
                </a:lnTo>
                <a:lnTo>
                  <a:pt x="461442" y="216072"/>
                </a:lnTo>
                <a:close/>
                <a:moveTo>
                  <a:pt x="252413" y="201141"/>
                </a:moveTo>
                <a:lnTo>
                  <a:pt x="175788" y="252412"/>
                </a:lnTo>
                <a:lnTo>
                  <a:pt x="252413" y="303684"/>
                </a:lnTo>
                <a:lnTo>
                  <a:pt x="329038" y="252412"/>
                </a:lnTo>
                <a:lnTo>
                  <a:pt x="252413" y="201141"/>
                </a:lnTo>
                <a:close/>
                <a:moveTo>
                  <a:pt x="368196" y="278611"/>
                </a:moveTo>
                <a:lnTo>
                  <a:pt x="274105" y="341433"/>
                </a:lnTo>
                <a:lnTo>
                  <a:pt x="274105" y="442567"/>
                </a:lnTo>
                <a:lnTo>
                  <a:pt x="443976" y="329319"/>
                </a:lnTo>
                <a:lnTo>
                  <a:pt x="368196" y="278611"/>
                </a:lnTo>
                <a:close/>
                <a:moveTo>
                  <a:pt x="43384" y="216072"/>
                </a:moveTo>
                <a:lnTo>
                  <a:pt x="43384" y="288753"/>
                </a:lnTo>
                <a:lnTo>
                  <a:pt x="97754" y="252412"/>
                </a:lnTo>
                <a:lnTo>
                  <a:pt x="43384" y="216072"/>
                </a:lnTo>
                <a:close/>
                <a:moveTo>
                  <a:pt x="136630" y="278611"/>
                </a:moveTo>
                <a:lnTo>
                  <a:pt x="60850" y="329319"/>
                </a:lnTo>
                <a:lnTo>
                  <a:pt x="230721" y="442567"/>
                </a:lnTo>
                <a:lnTo>
                  <a:pt x="230721" y="341433"/>
                </a:lnTo>
                <a:lnTo>
                  <a:pt x="136630" y="278611"/>
                </a:lnTo>
                <a:close/>
              </a:path>
            </a:pathLst>
          </a:custGeom>
          <a:solidFill>
            <a:srgbClr val="06657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Calibri"/>
              <a:buNone/>
              <a:tabLst/>
              <a:defRPr/>
            </a:pPr>
            <a:endParaRPr kumimoji="0" sz="13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0" name="Google Shape;722;p21">
            <a:extLst>
              <a:ext uri="{FF2B5EF4-FFF2-40B4-BE49-F238E27FC236}">
                <a16:creationId xmlns:a16="http://schemas.microsoft.com/office/drawing/2014/main" id="{E7607E7D-E8EE-41CE-A3BC-98C9655DF478}"/>
              </a:ext>
            </a:extLst>
          </p:cNvPr>
          <p:cNvSpPr/>
          <p:nvPr/>
        </p:nvSpPr>
        <p:spPr>
          <a:xfrm>
            <a:off x="6803471" y="4601148"/>
            <a:ext cx="268449" cy="268449"/>
          </a:xfrm>
          <a:custGeom>
            <a:avLst/>
            <a:gdLst/>
            <a:ahLst/>
            <a:cxnLst/>
            <a:rect l="l" t="t" r="r" b="b"/>
            <a:pathLst>
              <a:path w="504825" h="504825" extrusionOk="0">
                <a:moveTo>
                  <a:pt x="252412" y="0"/>
                </a:moveTo>
                <a:cubicBezTo>
                  <a:pt x="286593" y="0"/>
                  <a:pt x="319271" y="6667"/>
                  <a:pt x="350448" y="20001"/>
                </a:cubicBezTo>
                <a:cubicBezTo>
                  <a:pt x="381623" y="33336"/>
                  <a:pt x="408480" y="51271"/>
                  <a:pt x="431017" y="73808"/>
                </a:cubicBezTo>
                <a:cubicBezTo>
                  <a:pt x="453554" y="96345"/>
                  <a:pt x="471489" y="123201"/>
                  <a:pt x="484824" y="154377"/>
                </a:cubicBezTo>
                <a:cubicBezTo>
                  <a:pt x="498158" y="185553"/>
                  <a:pt x="504825" y="218232"/>
                  <a:pt x="504825" y="252412"/>
                </a:cubicBezTo>
                <a:cubicBezTo>
                  <a:pt x="504825" y="286593"/>
                  <a:pt x="498158" y="319272"/>
                  <a:pt x="484824" y="350448"/>
                </a:cubicBezTo>
                <a:cubicBezTo>
                  <a:pt x="471489" y="381624"/>
                  <a:pt x="453554" y="408480"/>
                  <a:pt x="431017" y="431017"/>
                </a:cubicBezTo>
                <a:cubicBezTo>
                  <a:pt x="408480" y="453554"/>
                  <a:pt x="381623" y="471489"/>
                  <a:pt x="350448" y="484824"/>
                </a:cubicBezTo>
                <a:cubicBezTo>
                  <a:pt x="319271" y="498158"/>
                  <a:pt x="286593" y="504825"/>
                  <a:pt x="252412" y="504825"/>
                </a:cubicBezTo>
                <a:cubicBezTo>
                  <a:pt x="218232" y="504825"/>
                  <a:pt x="185553" y="498158"/>
                  <a:pt x="154377" y="484824"/>
                </a:cubicBezTo>
                <a:cubicBezTo>
                  <a:pt x="123201" y="471489"/>
                  <a:pt x="96345" y="453554"/>
                  <a:pt x="73808" y="431017"/>
                </a:cubicBezTo>
                <a:cubicBezTo>
                  <a:pt x="51271" y="408480"/>
                  <a:pt x="33336" y="381624"/>
                  <a:pt x="20001" y="350448"/>
                </a:cubicBezTo>
                <a:cubicBezTo>
                  <a:pt x="6667" y="319272"/>
                  <a:pt x="0" y="286593"/>
                  <a:pt x="0" y="252412"/>
                </a:cubicBezTo>
                <a:cubicBezTo>
                  <a:pt x="0" y="218232"/>
                  <a:pt x="6667" y="185553"/>
                  <a:pt x="20001" y="154377"/>
                </a:cubicBezTo>
                <a:cubicBezTo>
                  <a:pt x="33336" y="123201"/>
                  <a:pt x="51271" y="96345"/>
                  <a:pt x="73808" y="73808"/>
                </a:cubicBezTo>
                <a:cubicBezTo>
                  <a:pt x="96345" y="51271"/>
                  <a:pt x="123201" y="33336"/>
                  <a:pt x="154377" y="20001"/>
                </a:cubicBezTo>
                <a:cubicBezTo>
                  <a:pt x="185553" y="6667"/>
                  <a:pt x="218232" y="0"/>
                  <a:pt x="252412" y="0"/>
                </a:cubicBezTo>
                <a:close/>
                <a:moveTo>
                  <a:pt x="252412" y="36059"/>
                </a:moveTo>
                <a:cubicBezTo>
                  <a:pt x="216729" y="36059"/>
                  <a:pt x="182830" y="44510"/>
                  <a:pt x="150715" y="61413"/>
                </a:cubicBezTo>
                <a:lnTo>
                  <a:pt x="205366" y="116065"/>
                </a:lnTo>
                <a:cubicBezTo>
                  <a:pt x="220767" y="110806"/>
                  <a:pt x="236449" y="108177"/>
                  <a:pt x="252412" y="108177"/>
                </a:cubicBezTo>
                <a:cubicBezTo>
                  <a:pt x="268376" y="108177"/>
                  <a:pt x="284058" y="110806"/>
                  <a:pt x="299458" y="116065"/>
                </a:cubicBezTo>
                <a:lnTo>
                  <a:pt x="354110" y="61413"/>
                </a:lnTo>
                <a:cubicBezTo>
                  <a:pt x="321994" y="44510"/>
                  <a:pt x="288096" y="36059"/>
                  <a:pt x="252412" y="36059"/>
                </a:cubicBezTo>
                <a:close/>
                <a:moveTo>
                  <a:pt x="252412" y="144236"/>
                </a:moveTo>
                <a:cubicBezTo>
                  <a:pt x="222551" y="144236"/>
                  <a:pt x="197056" y="154800"/>
                  <a:pt x="175928" y="175928"/>
                </a:cubicBezTo>
                <a:cubicBezTo>
                  <a:pt x="154800" y="197056"/>
                  <a:pt x="144236" y="222551"/>
                  <a:pt x="144236" y="252412"/>
                </a:cubicBezTo>
                <a:cubicBezTo>
                  <a:pt x="144236" y="282274"/>
                  <a:pt x="154800" y="307769"/>
                  <a:pt x="175928" y="328897"/>
                </a:cubicBezTo>
                <a:cubicBezTo>
                  <a:pt x="197056" y="350025"/>
                  <a:pt x="222551" y="360589"/>
                  <a:pt x="252412" y="360589"/>
                </a:cubicBezTo>
                <a:cubicBezTo>
                  <a:pt x="282274" y="360589"/>
                  <a:pt x="307768" y="350025"/>
                  <a:pt x="328897" y="328897"/>
                </a:cubicBezTo>
                <a:cubicBezTo>
                  <a:pt x="350025" y="307769"/>
                  <a:pt x="360589" y="282274"/>
                  <a:pt x="360589" y="252412"/>
                </a:cubicBezTo>
                <a:cubicBezTo>
                  <a:pt x="360589" y="222551"/>
                  <a:pt x="350025" y="197056"/>
                  <a:pt x="328897" y="175928"/>
                </a:cubicBezTo>
                <a:cubicBezTo>
                  <a:pt x="307768" y="154800"/>
                  <a:pt x="282274" y="144236"/>
                  <a:pt x="252412" y="144236"/>
                </a:cubicBezTo>
                <a:close/>
                <a:moveTo>
                  <a:pt x="443412" y="150715"/>
                </a:moveTo>
                <a:lnTo>
                  <a:pt x="388760" y="205367"/>
                </a:lnTo>
                <a:cubicBezTo>
                  <a:pt x="394019" y="220767"/>
                  <a:pt x="396648" y="236449"/>
                  <a:pt x="396648" y="252412"/>
                </a:cubicBezTo>
                <a:cubicBezTo>
                  <a:pt x="396648" y="268376"/>
                  <a:pt x="394019" y="284058"/>
                  <a:pt x="388760" y="299458"/>
                </a:cubicBezTo>
                <a:lnTo>
                  <a:pt x="443412" y="354110"/>
                </a:lnTo>
                <a:cubicBezTo>
                  <a:pt x="460314" y="321995"/>
                  <a:pt x="468765" y="288096"/>
                  <a:pt x="468765" y="252412"/>
                </a:cubicBezTo>
                <a:cubicBezTo>
                  <a:pt x="468765" y="216729"/>
                  <a:pt x="460314" y="182830"/>
                  <a:pt x="443412" y="150715"/>
                </a:cubicBezTo>
                <a:close/>
                <a:moveTo>
                  <a:pt x="61412" y="150715"/>
                </a:moveTo>
                <a:cubicBezTo>
                  <a:pt x="44510" y="182830"/>
                  <a:pt x="36058" y="216729"/>
                  <a:pt x="36058" y="252412"/>
                </a:cubicBezTo>
                <a:cubicBezTo>
                  <a:pt x="36058" y="288096"/>
                  <a:pt x="44510" y="321995"/>
                  <a:pt x="61412" y="354110"/>
                </a:cubicBezTo>
                <a:lnTo>
                  <a:pt x="116064" y="299458"/>
                </a:lnTo>
                <a:cubicBezTo>
                  <a:pt x="110806" y="284058"/>
                  <a:pt x="108177" y="268376"/>
                  <a:pt x="108177" y="252412"/>
                </a:cubicBezTo>
                <a:cubicBezTo>
                  <a:pt x="108177" y="236449"/>
                  <a:pt x="110806" y="220767"/>
                  <a:pt x="116064" y="205367"/>
                </a:cubicBezTo>
                <a:lnTo>
                  <a:pt x="61412" y="150715"/>
                </a:lnTo>
                <a:close/>
                <a:moveTo>
                  <a:pt x="205366" y="388760"/>
                </a:moveTo>
                <a:lnTo>
                  <a:pt x="150715" y="443412"/>
                </a:lnTo>
                <a:cubicBezTo>
                  <a:pt x="182830" y="460315"/>
                  <a:pt x="216729" y="468766"/>
                  <a:pt x="252412" y="468766"/>
                </a:cubicBezTo>
                <a:cubicBezTo>
                  <a:pt x="288096" y="468766"/>
                  <a:pt x="321994" y="460315"/>
                  <a:pt x="354110" y="443412"/>
                </a:cubicBezTo>
                <a:lnTo>
                  <a:pt x="299458" y="388760"/>
                </a:lnTo>
                <a:cubicBezTo>
                  <a:pt x="284058" y="394019"/>
                  <a:pt x="268376" y="396648"/>
                  <a:pt x="252412" y="396648"/>
                </a:cubicBezTo>
                <a:cubicBezTo>
                  <a:pt x="236449" y="396648"/>
                  <a:pt x="220767" y="394019"/>
                  <a:pt x="205366" y="388760"/>
                </a:cubicBezTo>
                <a:close/>
              </a:path>
            </a:pathLst>
          </a:custGeom>
          <a:solidFill>
            <a:srgbClr val="06657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Calibri"/>
              <a:buNone/>
              <a:tabLst/>
              <a:defRPr/>
            </a:pPr>
            <a:endParaRPr kumimoji="0" sz="13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1" name="Google Shape;723;p21">
            <a:extLst>
              <a:ext uri="{FF2B5EF4-FFF2-40B4-BE49-F238E27FC236}">
                <a16:creationId xmlns:a16="http://schemas.microsoft.com/office/drawing/2014/main" id="{349BD3C5-4F33-4913-8F3C-1DCFD31E032F}"/>
              </a:ext>
            </a:extLst>
          </p:cNvPr>
          <p:cNvSpPr/>
          <p:nvPr/>
        </p:nvSpPr>
        <p:spPr>
          <a:xfrm>
            <a:off x="7545743" y="4601148"/>
            <a:ext cx="262993" cy="268449"/>
          </a:xfrm>
          <a:custGeom>
            <a:avLst/>
            <a:gdLst/>
            <a:ahLst/>
            <a:cxnLst/>
            <a:rect l="l" t="t" r="r" b="b"/>
            <a:pathLst>
              <a:path w="494564" h="504825" extrusionOk="0">
                <a:moveTo>
                  <a:pt x="246355" y="0"/>
                </a:moveTo>
                <a:lnTo>
                  <a:pt x="291429" y="50990"/>
                </a:lnTo>
                <a:cubicBezTo>
                  <a:pt x="285231" y="59629"/>
                  <a:pt x="280302" y="69254"/>
                  <a:pt x="276639" y="79865"/>
                </a:cubicBezTo>
                <a:cubicBezTo>
                  <a:pt x="272977" y="90476"/>
                  <a:pt x="270864" y="98974"/>
                  <a:pt x="270301" y="105360"/>
                </a:cubicBezTo>
                <a:lnTo>
                  <a:pt x="269174" y="114656"/>
                </a:lnTo>
                <a:cubicBezTo>
                  <a:pt x="273306" y="107707"/>
                  <a:pt x="279081" y="100899"/>
                  <a:pt x="286499" y="94232"/>
                </a:cubicBezTo>
                <a:cubicBezTo>
                  <a:pt x="293917" y="87565"/>
                  <a:pt x="300256" y="82635"/>
                  <a:pt x="305514" y="79442"/>
                </a:cubicBezTo>
                <a:lnTo>
                  <a:pt x="313402" y="74653"/>
                </a:lnTo>
                <a:lnTo>
                  <a:pt x="342419" y="107050"/>
                </a:lnTo>
                <a:cubicBezTo>
                  <a:pt x="334155" y="109679"/>
                  <a:pt x="326173" y="114374"/>
                  <a:pt x="318473" y="121135"/>
                </a:cubicBezTo>
                <a:cubicBezTo>
                  <a:pt x="310773" y="127897"/>
                  <a:pt x="305139" y="134000"/>
                  <a:pt x="301571" y="139447"/>
                </a:cubicBezTo>
                <a:lnTo>
                  <a:pt x="296218" y="147616"/>
                </a:lnTo>
                <a:cubicBezTo>
                  <a:pt x="290396" y="158133"/>
                  <a:pt x="285889" y="170670"/>
                  <a:pt x="282696" y="185224"/>
                </a:cubicBezTo>
                <a:cubicBezTo>
                  <a:pt x="279503" y="199780"/>
                  <a:pt x="278846" y="215743"/>
                  <a:pt x="280723" y="233115"/>
                </a:cubicBezTo>
                <a:cubicBezTo>
                  <a:pt x="282602" y="250488"/>
                  <a:pt x="287954" y="265183"/>
                  <a:pt x="296782" y="277203"/>
                </a:cubicBezTo>
                <a:cubicBezTo>
                  <a:pt x="302980" y="285654"/>
                  <a:pt x="310256" y="291335"/>
                  <a:pt x="318614" y="294247"/>
                </a:cubicBezTo>
                <a:cubicBezTo>
                  <a:pt x="326971" y="297157"/>
                  <a:pt x="334952" y="297674"/>
                  <a:pt x="342559" y="295796"/>
                </a:cubicBezTo>
                <a:cubicBezTo>
                  <a:pt x="350165" y="293918"/>
                  <a:pt x="357302" y="291429"/>
                  <a:pt x="363969" y="288331"/>
                </a:cubicBezTo>
                <a:cubicBezTo>
                  <a:pt x="370636" y="285232"/>
                  <a:pt x="376036" y="282086"/>
                  <a:pt x="380168" y="278893"/>
                </a:cubicBezTo>
                <a:lnTo>
                  <a:pt x="386083" y="274386"/>
                </a:lnTo>
                <a:cubicBezTo>
                  <a:pt x="397352" y="264432"/>
                  <a:pt x="406413" y="253633"/>
                  <a:pt x="413268" y="241989"/>
                </a:cubicBezTo>
                <a:cubicBezTo>
                  <a:pt x="420123" y="230345"/>
                  <a:pt x="424677" y="218936"/>
                  <a:pt x="426932" y="207761"/>
                </a:cubicBezTo>
                <a:cubicBezTo>
                  <a:pt x="429185" y="196587"/>
                  <a:pt x="430124" y="185178"/>
                  <a:pt x="429749" y="173534"/>
                </a:cubicBezTo>
                <a:cubicBezTo>
                  <a:pt x="429373" y="161890"/>
                  <a:pt x="427683" y="150809"/>
                  <a:pt x="424677" y="140292"/>
                </a:cubicBezTo>
                <a:cubicBezTo>
                  <a:pt x="421673" y="129775"/>
                  <a:pt x="418199" y="119680"/>
                  <a:pt x="414255" y="110008"/>
                </a:cubicBezTo>
                <a:cubicBezTo>
                  <a:pt x="410311" y="100336"/>
                  <a:pt x="406038" y="91603"/>
                  <a:pt x="401437" y="83809"/>
                </a:cubicBezTo>
                <a:cubicBezTo>
                  <a:pt x="396835" y="76015"/>
                  <a:pt x="392609" y="69254"/>
                  <a:pt x="388760" y="63526"/>
                </a:cubicBezTo>
                <a:cubicBezTo>
                  <a:pt x="384910" y="57798"/>
                  <a:pt x="381670" y="53337"/>
                  <a:pt x="379040" y="50144"/>
                </a:cubicBezTo>
                <a:lnTo>
                  <a:pt x="375379" y="45355"/>
                </a:lnTo>
                <a:cubicBezTo>
                  <a:pt x="372749" y="42914"/>
                  <a:pt x="372092" y="41693"/>
                  <a:pt x="373406" y="41693"/>
                </a:cubicBezTo>
                <a:cubicBezTo>
                  <a:pt x="375285" y="42256"/>
                  <a:pt x="376224" y="42538"/>
                  <a:pt x="376224" y="42538"/>
                </a:cubicBezTo>
                <a:cubicBezTo>
                  <a:pt x="383736" y="47985"/>
                  <a:pt x="389605" y="52304"/>
                  <a:pt x="393831" y="55497"/>
                </a:cubicBezTo>
                <a:cubicBezTo>
                  <a:pt x="398056" y="58690"/>
                  <a:pt x="403878" y="63385"/>
                  <a:pt x="411297" y="69582"/>
                </a:cubicBezTo>
                <a:cubicBezTo>
                  <a:pt x="418715" y="75780"/>
                  <a:pt x="424725" y="81226"/>
                  <a:pt x="429326" y="85922"/>
                </a:cubicBezTo>
                <a:cubicBezTo>
                  <a:pt x="433927" y="90617"/>
                  <a:pt x="439420" y="96721"/>
                  <a:pt x="445806" y="104233"/>
                </a:cubicBezTo>
                <a:cubicBezTo>
                  <a:pt x="452192" y="111745"/>
                  <a:pt x="457403" y="118976"/>
                  <a:pt x="461441" y="125925"/>
                </a:cubicBezTo>
                <a:cubicBezTo>
                  <a:pt x="465479" y="132873"/>
                  <a:pt x="469751" y="141137"/>
                  <a:pt x="474259" y="150715"/>
                </a:cubicBezTo>
                <a:cubicBezTo>
                  <a:pt x="478766" y="160293"/>
                  <a:pt x="482335" y="169965"/>
                  <a:pt x="484964" y="179731"/>
                </a:cubicBezTo>
                <a:cubicBezTo>
                  <a:pt x="487593" y="189497"/>
                  <a:pt x="489800" y="200484"/>
                  <a:pt x="491584" y="212691"/>
                </a:cubicBezTo>
                <a:cubicBezTo>
                  <a:pt x="493369" y="224899"/>
                  <a:pt x="494355" y="237670"/>
                  <a:pt x="494542" y="251004"/>
                </a:cubicBezTo>
                <a:cubicBezTo>
                  <a:pt x="495105" y="299646"/>
                  <a:pt x="484964" y="343311"/>
                  <a:pt x="464117" y="381999"/>
                </a:cubicBezTo>
                <a:cubicBezTo>
                  <a:pt x="443271" y="420687"/>
                  <a:pt x="413973" y="450831"/>
                  <a:pt x="376224" y="472428"/>
                </a:cubicBezTo>
                <a:cubicBezTo>
                  <a:pt x="338475" y="494026"/>
                  <a:pt x="295654" y="504825"/>
                  <a:pt x="247764" y="504825"/>
                </a:cubicBezTo>
                <a:cubicBezTo>
                  <a:pt x="213019" y="504825"/>
                  <a:pt x="180059" y="497876"/>
                  <a:pt x="148883" y="483978"/>
                </a:cubicBezTo>
                <a:cubicBezTo>
                  <a:pt x="117708" y="470081"/>
                  <a:pt x="91086" y="451488"/>
                  <a:pt x="69019" y="428200"/>
                </a:cubicBezTo>
                <a:cubicBezTo>
                  <a:pt x="46951" y="404912"/>
                  <a:pt x="29673" y="377398"/>
                  <a:pt x="17184" y="345659"/>
                </a:cubicBezTo>
                <a:cubicBezTo>
                  <a:pt x="4695" y="313919"/>
                  <a:pt x="-986" y="280771"/>
                  <a:pt x="140" y="246215"/>
                </a:cubicBezTo>
                <a:cubicBezTo>
                  <a:pt x="1642" y="205461"/>
                  <a:pt x="12535" y="167336"/>
                  <a:pt x="32819" y="131840"/>
                </a:cubicBezTo>
                <a:cubicBezTo>
                  <a:pt x="53102" y="96345"/>
                  <a:pt x="81742" y="66484"/>
                  <a:pt x="118741" y="42256"/>
                </a:cubicBezTo>
                <a:cubicBezTo>
                  <a:pt x="119679" y="42256"/>
                  <a:pt x="120149" y="42256"/>
                  <a:pt x="120149" y="42256"/>
                </a:cubicBezTo>
                <a:cubicBezTo>
                  <a:pt x="120149" y="42444"/>
                  <a:pt x="120055" y="42726"/>
                  <a:pt x="119867" y="43102"/>
                </a:cubicBezTo>
                <a:cubicBezTo>
                  <a:pt x="118365" y="44604"/>
                  <a:pt x="115735" y="47750"/>
                  <a:pt x="111979" y="52539"/>
                </a:cubicBezTo>
                <a:cubicBezTo>
                  <a:pt x="108223" y="57328"/>
                  <a:pt x="103340" y="64512"/>
                  <a:pt x="97331" y="74090"/>
                </a:cubicBezTo>
                <a:cubicBezTo>
                  <a:pt x="91321" y="83668"/>
                  <a:pt x="85686" y="94044"/>
                  <a:pt x="80428" y="105219"/>
                </a:cubicBezTo>
                <a:cubicBezTo>
                  <a:pt x="75169" y="116393"/>
                  <a:pt x="70990" y="129117"/>
                  <a:pt x="67891" y="143391"/>
                </a:cubicBezTo>
                <a:cubicBezTo>
                  <a:pt x="64792" y="157664"/>
                  <a:pt x="63479" y="171796"/>
                  <a:pt x="63948" y="185788"/>
                </a:cubicBezTo>
                <a:cubicBezTo>
                  <a:pt x="64417" y="199780"/>
                  <a:pt x="68079" y="214569"/>
                  <a:pt x="74934" y="230157"/>
                </a:cubicBezTo>
                <a:cubicBezTo>
                  <a:pt x="81789" y="245745"/>
                  <a:pt x="91978" y="260206"/>
                  <a:pt x="105500" y="273541"/>
                </a:cubicBezTo>
                <a:cubicBezTo>
                  <a:pt x="114890" y="282931"/>
                  <a:pt x="124469" y="289457"/>
                  <a:pt x="134234" y="293120"/>
                </a:cubicBezTo>
                <a:cubicBezTo>
                  <a:pt x="144000" y="296782"/>
                  <a:pt x="152498" y="297862"/>
                  <a:pt x="159729" y="296359"/>
                </a:cubicBezTo>
                <a:cubicBezTo>
                  <a:pt x="166960" y="294857"/>
                  <a:pt x="173487" y="292650"/>
                  <a:pt x="179309" y="289739"/>
                </a:cubicBezTo>
                <a:cubicBezTo>
                  <a:pt x="185130" y="286828"/>
                  <a:pt x="189544" y="283776"/>
                  <a:pt x="192548" y="280583"/>
                </a:cubicBezTo>
                <a:lnTo>
                  <a:pt x="197056" y="276076"/>
                </a:lnTo>
                <a:cubicBezTo>
                  <a:pt x="204380" y="266498"/>
                  <a:pt x="209357" y="255558"/>
                  <a:pt x="211986" y="243257"/>
                </a:cubicBezTo>
                <a:cubicBezTo>
                  <a:pt x="214615" y="230956"/>
                  <a:pt x="215226" y="219452"/>
                  <a:pt x="213817" y="208747"/>
                </a:cubicBezTo>
                <a:cubicBezTo>
                  <a:pt x="212409" y="198042"/>
                  <a:pt x="210437" y="187995"/>
                  <a:pt x="207902" y="178604"/>
                </a:cubicBezTo>
                <a:cubicBezTo>
                  <a:pt x="205367" y="169214"/>
                  <a:pt x="202878" y="161702"/>
                  <a:pt x="200436" y="156067"/>
                </a:cubicBezTo>
                <a:lnTo>
                  <a:pt x="196492" y="147898"/>
                </a:lnTo>
                <a:cubicBezTo>
                  <a:pt x="194614" y="143203"/>
                  <a:pt x="191750" y="138555"/>
                  <a:pt x="187900" y="133953"/>
                </a:cubicBezTo>
                <a:cubicBezTo>
                  <a:pt x="184050" y="129352"/>
                  <a:pt x="180013" y="125502"/>
                  <a:pt x="175787" y="122403"/>
                </a:cubicBezTo>
                <a:cubicBezTo>
                  <a:pt x="171561" y="119304"/>
                  <a:pt x="167476" y="116534"/>
                  <a:pt x="163532" y="114093"/>
                </a:cubicBezTo>
                <a:cubicBezTo>
                  <a:pt x="159588" y="111651"/>
                  <a:pt x="156302" y="109867"/>
                  <a:pt x="153672" y="108740"/>
                </a:cubicBezTo>
                <a:lnTo>
                  <a:pt x="150010" y="107050"/>
                </a:lnTo>
                <a:lnTo>
                  <a:pt x="179309" y="74653"/>
                </a:lnTo>
                <a:cubicBezTo>
                  <a:pt x="186633" y="77846"/>
                  <a:pt x="193956" y="82729"/>
                  <a:pt x="201282" y="89302"/>
                </a:cubicBezTo>
                <a:cubicBezTo>
                  <a:pt x="208606" y="95876"/>
                  <a:pt x="214146" y="101603"/>
                  <a:pt x="217902" y="106487"/>
                </a:cubicBezTo>
                <a:lnTo>
                  <a:pt x="223255" y="114093"/>
                </a:lnTo>
                <a:cubicBezTo>
                  <a:pt x="223442" y="105078"/>
                  <a:pt x="221706" y="95359"/>
                  <a:pt x="218043" y="84936"/>
                </a:cubicBezTo>
                <a:cubicBezTo>
                  <a:pt x="214381" y="74512"/>
                  <a:pt x="210578" y="66296"/>
                  <a:pt x="206634" y="60286"/>
                </a:cubicBezTo>
                <a:lnTo>
                  <a:pt x="201000" y="51553"/>
                </a:lnTo>
                <a:lnTo>
                  <a:pt x="246355" y="0"/>
                </a:lnTo>
                <a:close/>
              </a:path>
            </a:pathLst>
          </a:custGeom>
          <a:solidFill>
            <a:srgbClr val="06657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Calibri"/>
              <a:buNone/>
              <a:tabLst/>
              <a:defRPr/>
            </a:pPr>
            <a:endParaRPr kumimoji="0" sz="13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2" name="Google Shape;724;p21">
            <a:extLst>
              <a:ext uri="{FF2B5EF4-FFF2-40B4-BE49-F238E27FC236}">
                <a16:creationId xmlns:a16="http://schemas.microsoft.com/office/drawing/2014/main" id="{494FC5B9-72FD-4A68-9D64-60604CA4C514}"/>
              </a:ext>
            </a:extLst>
          </p:cNvPr>
          <p:cNvSpPr/>
          <p:nvPr/>
        </p:nvSpPr>
        <p:spPr>
          <a:xfrm>
            <a:off x="9607153" y="4601148"/>
            <a:ext cx="263056" cy="268449"/>
          </a:xfrm>
          <a:custGeom>
            <a:avLst/>
            <a:gdLst/>
            <a:ahLst/>
            <a:cxnLst/>
            <a:rect l="l" t="t" r="r" b="b"/>
            <a:pathLst>
              <a:path w="494683" h="504825" extrusionOk="0">
                <a:moveTo>
                  <a:pt x="265653" y="0"/>
                </a:moveTo>
                <a:cubicBezTo>
                  <a:pt x="290631" y="0"/>
                  <a:pt x="315609" y="5165"/>
                  <a:pt x="340588" y="15494"/>
                </a:cubicBezTo>
                <a:cubicBezTo>
                  <a:pt x="349790" y="19438"/>
                  <a:pt x="358241" y="23945"/>
                  <a:pt x="365941" y="29016"/>
                </a:cubicBezTo>
                <a:cubicBezTo>
                  <a:pt x="373642" y="34087"/>
                  <a:pt x="380309" y="39346"/>
                  <a:pt x="385943" y="44792"/>
                </a:cubicBezTo>
                <a:cubicBezTo>
                  <a:pt x="391577" y="50238"/>
                  <a:pt x="396742" y="56624"/>
                  <a:pt x="401437" y="63948"/>
                </a:cubicBezTo>
                <a:cubicBezTo>
                  <a:pt x="406132" y="71273"/>
                  <a:pt x="410076" y="78222"/>
                  <a:pt x="413269" y="84795"/>
                </a:cubicBezTo>
                <a:cubicBezTo>
                  <a:pt x="416462" y="91368"/>
                  <a:pt x="419513" y="99303"/>
                  <a:pt x="422424" y="108599"/>
                </a:cubicBezTo>
                <a:cubicBezTo>
                  <a:pt x="425336" y="117896"/>
                  <a:pt x="427730" y="126300"/>
                  <a:pt x="429608" y="133812"/>
                </a:cubicBezTo>
                <a:cubicBezTo>
                  <a:pt x="431486" y="141325"/>
                  <a:pt x="433552" y="150527"/>
                  <a:pt x="435806" y="161420"/>
                </a:cubicBezTo>
                <a:lnTo>
                  <a:pt x="436088" y="162829"/>
                </a:lnTo>
                <a:cubicBezTo>
                  <a:pt x="446417" y="178416"/>
                  <a:pt x="451581" y="192502"/>
                  <a:pt x="451581" y="205085"/>
                </a:cubicBezTo>
                <a:cubicBezTo>
                  <a:pt x="451581" y="207714"/>
                  <a:pt x="450736" y="211471"/>
                  <a:pt x="449046" y="216354"/>
                </a:cubicBezTo>
                <a:cubicBezTo>
                  <a:pt x="447356" y="221236"/>
                  <a:pt x="446511" y="224805"/>
                  <a:pt x="446511" y="227059"/>
                </a:cubicBezTo>
                <a:cubicBezTo>
                  <a:pt x="446511" y="227246"/>
                  <a:pt x="446651" y="227575"/>
                  <a:pt x="446933" y="228045"/>
                </a:cubicBezTo>
                <a:cubicBezTo>
                  <a:pt x="447215" y="228514"/>
                  <a:pt x="447543" y="228984"/>
                  <a:pt x="447919" y="229453"/>
                </a:cubicBezTo>
                <a:cubicBezTo>
                  <a:pt x="448295" y="229923"/>
                  <a:pt x="448483" y="230251"/>
                  <a:pt x="448483" y="230439"/>
                </a:cubicBezTo>
                <a:cubicBezTo>
                  <a:pt x="462944" y="251849"/>
                  <a:pt x="474259" y="271991"/>
                  <a:pt x="482429" y="290866"/>
                </a:cubicBezTo>
                <a:cubicBezTo>
                  <a:pt x="490598" y="309741"/>
                  <a:pt x="494683" y="329319"/>
                  <a:pt x="494683" y="349602"/>
                </a:cubicBezTo>
                <a:cubicBezTo>
                  <a:pt x="494683" y="357678"/>
                  <a:pt x="492852" y="367069"/>
                  <a:pt x="489190" y="377774"/>
                </a:cubicBezTo>
                <a:cubicBezTo>
                  <a:pt x="485528" y="388479"/>
                  <a:pt x="480316" y="393831"/>
                  <a:pt x="473555" y="393831"/>
                </a:cubicBezTo>
                <a:cubicBezTo>
                  <a:pt x="471864" y="393831"/>
                  <a:pt x="470034" y="393127"/>
                  <a:pt x="468062" y="391718"/>
                </a:cubicBezTo>
                <a:cubicBezTo>
                  <a:pt x="466090" y="390310"/>
                  <a:pt x="464305" y="388666"/>
                  <a:pt x="462709" y="386788"/>
                </a:cubicBezTo>
                <a:cubicBezTo>
                  <a:pt x="461113" y="384910"/>
                  <a:pt x="459329" y="382469"/>
                  <a:pt x="457357" y="379464"/>
                </a:cubicBezTo>
                <a:cubicBezTo>
                  <a:pt x="455385" y="376459"/>
                  <a:pt x="453882" y="373970"/>
                  <a:pt x="452849" y="371999"/>
                </a:cubicBezTo>
                <a:cubicBezTo>
                  <a:pt x="451816" y="370027"/>
                  <a:pt x="450549" y="367585"/>
                  <a:pt x="449046" y="364674"/>
                </a:cubicBezTo>
                <a:cubicBezTo>
                  <a:pt x="447543" y="361763"/>
                  <a:pt x="446699" y="360120"/>
                  <a:pt x="446511" y="359744"/>
                </a:cubicBezTo>
                <a:cubicBezTo>
                  <a:pt x="446323" y="359556"/>
                  <a:pt x="446042" y="359462"/>
                  <a:pt x="445665" y="359462"/>
                </a:cubicBezTo>
                <a:lnTo>
                  <a:pt x="444257" y="360589"/>
                </a:lnTo>
                <a:cubicBezTo>
                  <a:pt x="433176" y="389511"/>
                  <a:pt x="420781" y="410452"/>
                  <a:pt x="407071" y="423411"/>
                </a:cubicBezTo>
                <a:cubicBezTo>
                  <a:pt x="410827" y="427167"/>
                  <a:pt x="416603" y="430782"/>
                  <a:pt x="424396" y="434257"/>
                </a:cubicBezTo>
                <a:cubicBezTo>
                  <a:pt x="432190" y="437731"/>
                  <a:pt x="438669" y="441628"/>
                  <a:pt x="443834" y="445947"/>
                </a:cubicBezTo>
                <a:cubicBezTo>
                  <a:pt x="449000" y="450267"/>
                  <a:pt x="452332" y="456371"/>
                  <a:pt x="453835" y="464259"/>
                </a:cubicBezTo>
                <a:cubicBezTo>
                  <a:pt x="453459" y="465010"/>
                  <a:pt x="453084" y="466513"/>
                  <a:pt x="452708" y="468766"/>
                </a:cubicBezTo>
                <a:cubicBezTo>
                  <a:pt x="452332" y="471020"/>
                  <a:pt x="451676" y="472710"/>
                  <a:pt x="450736" y="473837"/>
                </a:cubicBezTo>
                <a:cubicBezTo>
                  <a:pt x="438717" y="492054"/>
                  <a:pt x="410358" y="501163"/>
                  <a:pt x="365660" y="501163"/>
                </a:cubicBezTo>
                <a:cubicBezTo>
                  <a:pt x="355706" y="501163"/>
                  <a:pt x="345330" y="500318"/>
                  <a:pt x="334531" y="498627"/>
                </a:cubicBezTo>
                <a:cubicBezTo>
                  <a:pt x="323732" y="496937"/>
                  <a:pt x="314529" y="495059"/>
                  <a:pt x="306923" y="492993"/>
                </a:cubicBezTo>
                <a:cubicBezTo>
                  <a:pt x="299317" y="490927"/>
                  <a:pt x="289504" y="488110"/>
                  <a:pt x="277484" y="484542"/>
                </a:cubicBezTo>
                <a:cubicBezTo>
                  <a:pt x="274667" y="483603"/>
                  <a:pt x="272508" y="482946"/>
                  <a:pt x="271005" y="482570"/>
                </a:cubicBezTo>
                <a:cubicBezTo>
                  <a:pt x="268376" y="481819"/>
                  <a:pt x="264056" y="481396"/>
                  <a:pt x="258047" y="481302"/>
                </a:cubicBezTo>
                <a:cubicBezTo>
                  <a:pt x="252037" y="481208"/>
                  <a:pt x="248280" y="481067"/>
                  <a:pt x="246778" y="480880"/>
                </a:cubicBezTo>
                <a:cubicBezTo>
                  <a:pt x="239077" y="489331"/>
                  <a:pt x="227105" y="495435"/>
                  <a:pt x="210860" y="499191"/>
                </a:cubicBezTo>
                <a:cubicBezTo>
                  <a:pt x="194615" y="502947"/>
                  <a:pt x="178792" y="504825"/>
                  <a:pt x="163392" y="504825"/>
                </a:cubicBezTo>
                <a:cubicBezTo>
                  <a:pt x="156819" y="504825"/>
                  <a:pt x="150339" y="504684"/>
                  <a:pt x="143954" y="504402"/>
                </a:cubicBezTo>
                <a:cubicBezTo>
                  <a:pt x="137569" y="504121"/>
                  <a:pt x="128835" y="503276"/>
                  <a:pt x="117755" y="501867"/>
                </a:cubicBezTo>
                <a:cubicBezTo>
                  <a:pt x="106674" y="500458"/>
                  <a:pt x="97190" y="498534"/>
                  <a:pt x="89302" y="496092"/>
                </a:cubicBezTo>
                <a:cubicBezTo>
                  <a:pt x="81414" y="493650"/>
                  <a:pt x="74418" y="489894"/>
                  <a:pt x="68315" y="484824"/>
                </a:cubicBezTo>
                <a:cubicBezTo>
                  <a:pt x="62211" y="479753"/>
                  <a:pt x="59159" y="473743"/>
                  <a:pt x="59159" y="466794"/>
                </a:cubicBezTo>
                <a:cubicBezTo>
                  <a:pt x="59159" y="459282"/>
                  <a:pt x="60098" y="453695"/>
                  <a:pt x="61976" y="450032"/>
                </a:cubicBezTo>
                <a:cubicBezTo>
                  <a:pt x="63854" y="446370"/>
                  <a:pt x="67704" y="441816"/>
                  <a:pt x="73526" y="436369"/>
                </a:cubicBezTo>
                <a:cubicBezTo>
                  <a:pt x="75592" y="435994"/>
                  <a:pt x="79395" y="434773"/>
                  <a:pt x="84935" y="432707"/>
                </a:cubicBezTo>
                <a:cubicBezTo>
                  <a:pt x="90476" y="430641"/>
                  <a:pt x="95123" y="429514"/>
                  <a:pt x="98880" y="429327"/>
                </a:cubicBezTo>
                <a:cubicBezTo>
                  <a:pt x="99631" y="429327"/>
                  <a:pt x="100946" y="429139"/>
                  <a:pt x="102824" y="428763"/>
                </a:cubicBezTo>
                <a:cubicBezTo>
                  <a:pt x="103200" y="428388"/>
                  <a:pt x="103388" y="428012"/>
                  <a:pt x="103388" y="427636"/>
                </a:cubicBezTo>
                <a:lnTo>
                  <a:pt x="102824" y="426791"/>
                </a:lnTo>
                <a:cubicBezTo>
                  <a:pt x="93809" y="424725"/>
                  <a:pt x="83668" y="414819"/>
                  <a:pt x="72399" y="397071"/>
                </a:cubicBezTo>
                <a:cubicBezTo>
                  <a:pt x="61131" y="379323"/>
                  <a:pt x="54276" y="364627"/>
                  <a:pt x="51834" y="352983"/>
                </a:cubicBezTo>
                <a:lnTo>
                  <a:pt x="50426" y="352138"/>
                </a:lnTo>
                <a:cubicBezTo>
                  <a:pt x="49675" y="352138"/>
                  <a:pt x="48548" y="354016"/>
                  <a:pt x="47046" y="357772"/>
                </a:cubicBezTo>
                <a:cubicBezTo>
                  <a:pt x="43665" y="365472"/>
                  <a:pt x="38547" y="372468"/>
                  <a:pt x="31692" y="378760"/>
                </a:cubicBezTo>
                <a:cubicBezTo>
                  <a:pt x="24837" y="385051"/>
                  <a:pt x="17560" y="388572"/>
                  <a:pt x="9860" y="389324"/>
                </a:cubicBezTo>
                <a:lnTo>
                  <a:pt x="9578" y="389324"/>
                </a:lnTo>
                <a:cubicBezTo>
                  <a:pt x="8827" y="389324"/>
                  <a:pt x="8264" y="388901"/>
                  <a:pt x="7888" y="388056"/>
                </a:cubicBezTo>
                <a:cubicBezTo>
                  <a:pt x="7512" y="387211"/>
                  <a:pt x="7042" y="386694"/>
                  <a:pt x="6479" y="386507"/>
                </a:cubicBezTo>
                <a:cubicBezTo>
                  <a:pt x="2159" y="376365"/>
                  <a:pt x="0" y="366975"/>
                  <a:pt x="0" y="358336"/>
                </a:cubicBezTo>
                <a:cubicBezTo>
                  <a:pt x="0" y="306689"/>
                  <a:pt x="23663" y="262930"/>
                  <a:pt x="70991" y="227059"/>
                </a:cubicBezTo>
                <a:cubicBezTo>
                  <a:pt x="69488" y="223490"/>
                  <a:pt x="68737" y="218607"/>
                  <a:pt x="68737" y="212410"/>
                </a:cubicBezTo>
                <a:cubicBezTo>
                  <a:pt x="68737" y="208654"/>
                  <a:pt x="69770" y="204052"/>
                  <a:pt x="71836" y="198606"/>
                </a:cubicBezTo>
                <a:cubicBezTo>
                  <a:pt x="73902" y="193159"/>
                  <a:pt x="76155" y="188934"/>
                  <a:pt x="78597" y="185929"/>
                </a:cubicBezTo>
                <a:cubicBezTo>
                  <a:pt x="78409" y="181797"/>
                  <a:pt x="79113" y="176820"/>
                  <a:pt x="80710" y="170998"/>
                </a:cubicBezTo>
                <a:cubicBezTo>
                  <a:pt x="82306" y="165176"/>
                  <a:pt x="84419" y="161138"/>
                  <a:pt x="87048" y="158885"/>
                </a:cubicBezTo>
                <a:cubicBezTo>
                  <a:pt x="87048" y="132779"/>
                  <a:pt x="95734" y="105688"/>
                  <a:pt x="113107" y="77611"/>
                </a:cubicBezTo>
                <a:cubicBezTo>
                  <a:pt x="130478" y="49534"/>
                  <a:pt x="150903" y="29861"/>
                  <a:pt x="174379" y="18593"/>
                </a:cubicBezTo>
                <a:cubicBezTo>
                  <a:pt x="200483" y="6198"/>
                  <a:pt x="230908" y="0"/>
                  <a:pt x="265653" y="0"/>
                </a:cubicBezTo>
                <a:close/>
              </a:path>
            </a:pathLst>
          </a:custGeom>
          <a:solidFill>
            <a:srgbClr val="06657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Calibri"/>
              <a:buNone/>
              <a:tabLst/>
              <a:defRPr/>
            </a:pPr>
            <a:endParaRPr kumimoji="0" sz="13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3" name="Google Shape;725;p21">
            <a:extLst>
              <a:ext uri="{FF2B5EF4-FFF2-40B4-BE49-F238E27FC236}">
                <a16:creationId xmlns:a16="http://schemas.microsoft.com/office/drawing/2014/main" id="{24F3541E-1634-4FE7-B663-A9EEB59F7DBD}"/>
              </a:ext>
            </a:extLst>
          </p:cNvPr>
          <p:cNvSpPr/>
          <p:nvPr/>
        </p:nvSpPr>
        <p:spPr>
          <a:xfrm>
            <a:off x="10384461" y="4601148"/>
            <a:ext cx="268454" cy="268449"/>
          </a:xfrm>
          <a:custGeom>
            <a:avLst/>
            <a:gdLst/>
            <a:ahLst/>
            <a:cxnLst/>
            <a:rect l="l" t="t" r="r" b="b"/>
            <a:pathLst>
              <a:path w="504835" h="504825" extrusionOk="0">
                <a:moveTo>
                  <a:pt x="486827" y="0"/>
                </a:moveTo>
                <a:cubicBezTo>
                  <a:pt x="490584" y="0"/>
                  <a:pt x="493964" y="1033"/>
                  <a:pt x="496969" y="3099"/>
                </a:cubicBezTo>
                <a:cubicBezTo>
                  <a:pt x="503166" y="7606"/>
                  <a:pt x="505702" y="13616"/>
                  <a:pt x="504575" y="21128"/>
                </a:cubicBezTo>
                <a:lnTo>
                  <a:pt x="432457" y="453835"/>
                </a:lnTo>
                <a:cubicBezTo>
                  <a:pt x="431518" y="459282"/>
                  <a:pt x="428513" y="463507"/>
                  <a:pt x="423443" y="466513"/>
                </a:cubicBezTo>
                <a:cubicBezTo>
                  <a:pt x="420813" y="468015"/>
                  <a:pt x="417902" y="468766"/>
                  <a:pt x="414709" y="468766"/>
                </a:cubicBezTo>
                <a:cubicBezTo>
                  <a:pt x="412643" y="468766"/>
                  <a:pt x="410390" y="468296"/>
                  <a:pt x="407948" y="467358"/>
                </a:cubicBezTo>
                <a:lnTo>
                  <a:pt x="280333" y="415241"/>
                </a:lnTo>
                <a:lnTo>
                  <a:pt x="212160" y="498346"/>
                </a:lnTo>
                <a:cubicBezTo>
                  <a:pt x="208779" y="502665"/>
                  <a:pt x="204177" y="504825"/>
                  <a:pt x="198356" y="504825"/>
                </a:cubicBezTo>
                <a:cubicBezTo>
                  <a:pt x="195915" y="504825"/>
                  <a:pt x="193848" y="504449"/>
                  <a:pt x="192158" y="503698"/>
                </a:cubicBezTo>
                <a:cubicBezTo>
                  <a:pt x="188590" y="502384"/>
                  <a:pt x="185726" y="500177"/>
                  <a:pt x="183566" y="497078"/>
                </a:cubicBezTo>
                <a:cubicBezTo>
                  <a:pt x="181406" y="493979"/>
                  <a:pt x="180327" y="490552"/>
                  <a:pt x="180327" y="486796"/>
                </a:cubicBezTo>
                <a:lnTo>
                  <a:pt x="180327" y="388479"/>
                </a:lnTo>
                <a:lnTo>
                  <a:pt x="423724" y="90147"/>
                </a:lnTo>
                <a:lnTo>
                  <a:pt x="122575" y="350729"/>
                </a:lnTo>
                <a:lnTo>
                  <a:pt x="11300" y="305092"/>
                </a:lnTo>
                <a:cubicBezTo>
                  <a:pt x="4352" y="302463"/>
                  <a:pt x="595" y="297298"/>
                  <a:pt x="32" y="289598"/>
                </a:cubicBezTo>
                <a:cubicBezTo>
                  <a:pt x="-344" y="282086"/>
                  <a:pt x="2662" y="276546"/>
                  <a:pt x="9046" y="272977"/>
                </a:cubicBezTo>
                <a:lnTo>
                  <a:pt x="477812" y="2535"/>
                </a:lnTo>
                <a:cubicBezTo>
                  <a:pt x="480630" y="845"/>
                  <a:pt x="483634" y="0"/>
                  <a:pt x="486827" y="0"/>
                </a:cubicBezTo>
                <a:close/>
              </a:path>
            </a:pathLst>
          </a:custGeom>
          <a:solidFill>
            <a:srgbClr val="06657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Calibri"/>
              <a:buNone/>
              <a:tabLst/>
              <a:defRPr/>
            </a:pPr>
            <a:endParaRPr kumimoji="0" sz="13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4" name="Google Shape;726;p21">
            <a:extLst>
              <a:ext uri="{FF2B5EF4-FFF2-40B4-BE49-F238E27FC236}">
                <a16:creationId xmlns:a16="http://schemas.microsoft.com/office/drawing/2014/main" id="{5DDD876D-5FE8-4EFC-AC07-4630F980BA27}"/>
              </a:ext>
            </a:extLst>
          </p:cNvPr>
          <p:cNvSpPr/>
          <p:nvPr/>
        </p:nvSpPr>
        <p:spPr>
          <a:xfrm>
            <a:off x="7173221" y="4602496"/>
            <a:ext cx="268448" cy="267101"/>
          </a:xfrm>
          <a:custGeom>
            <a:avLst/>
            <a:gdLst/>
            <a:ahLst/>
            <a:cxnLst/>
            <a:rect l="l" t="t" r="r" b="b"/>
            <a:pathLst>
              <a:path w="504824" h="502290" extrusionOk="0">
                <a:moveTo>
                  <a:pt x="216353" y="0"/>
                </a:moveTo>
                <a:lnTo>
                  <a:pt x="216353" y="73245"/>
                </a:lnTo>
                <a:cubicBezTo>
                  <a:pt x="174848" y="81696"/>
                  <a:pt x="140432" y="102449"/>
                  <a:pt x="113106" y="135503"/>
                </a:cubicBezTo>
                <a:cubicBezTo>
                  <a:pt x="85781" y="168557"/>
                  <a:pt x="72118" y="206682"/>
                  <a:pt x="72118" y="249877"/>
                </a:cubicBezTo>
                <a:cubicBezTo>
                  <a:pt x="72118" y="274292"/>
                  <a:pt x="76907" y="297627"/>
                  <a:pt x="86485" y="319883"/>
                </a:cubicBezTo>
                <a:cubicBezTo>
                  <a:pt x="96063" y="342138"/>
                  <a:pt x="108880" y="361294"/>
                  <a:pt x="124939" y="377351"/>
                </a:cubicBezTo>
                <a:cubicBezTo>
                  <a:pt x="140996" y="393409"/>
                  <a:pt x="160152" y="406227"/>
                  <a:pt x="182407" y="415805"/>
                </a:cubicBezTo>
                <a:cubicBezTo>
                  <a:pt x="204663" y="425383"/>
                  <a:pt x="227998" y="430172"/>
                  <a:pt x="252412" y="430172"/>
                </a:cubicBezTo>
                <a:cubicBezTo>
                  <a:pt x="276828" y="430172"/>
                  <a:pt x="300162" y="425383"/>
                  <a:pt x="322417" y="415805"/>
                </a:cubicBezTo>
                <a:cubicBezTo>
                  <a:pt x="344672" y="406227"/>
                  <a:pt x="363828" y="393409"/>
                  <a:pt x="379887" y="377351"/>
                </a:cubicBezTo>
                <a:cubicBezTo>
                  <a:pt x="395943" y="361294"/>
                  <a:pt x="408762" y="342138"/>
                  <a:pt x="418340" y="319883"/>
                </a:cubicBezTo>
                <a:cubicBezTo>
                  <a:pt x="427918" y="297627"/>
                  <a:pt x="432707" y="274292"/>
                  <a:pt x="432707" y="249877"/>
                </a:cubicBezTo>
                <a:cubicBezTo>
                  <a:pt x="432707" y="206682"/>
                  <a:pt x="419044" y="168557"/>
                  <a:pt x="391717" y="135503"/>
                </a:cubicBezTo>
                <a:cubicBezTo>
                  <a:pt x="364392" y="102449"/>
                  <a:pt x="329976" y="81696"/>
                  <a:pt x="288471" y="73245"/>
                </a:cubicBezTo>
                <a:lnTo>
                  <a:pt x="288471" y="0"/>
                </a:lnTo>
                <a:cubicBezTo>
                  <a:pt x="328849" y="5822"/>
                  <a:pt x="365519" y="20424"/>
                  <a:pt x="398479" y="43806"/>
                </a:cubicBezTo>
                <a:cubicBezTo>
                  <a:pt x="431439" y="67188"/>
                  <a:pt x="457403" y="96956"/>
                  <a:pt x="476372" y="133108"/>
                </a:cubicBezTo>
                <a:cubicBezTo>
                  <a:pt x="495341" y="169261"/>
                  <a:pt x="504824" y="208184"/>
                  <a:pt x="504824" y="249877"/>
                </a:cubicBezTo>
                <a:cubicBezTo>
                  <a:pt x="504824" y="284058"/>
                  <a:pt x="498158" y="316737"/>
                  <a:pt x="484823" y="347913"/>
                </a:cubicBezTo>
                <a:cubicBezTo>
                  <a:pt x="471489" y="379089"/>
                  <a:pt x="453554" y="405945"/>
                  <a:pt x="431017" y="428482"/>
                </a:cubicBezTo>
                <a:cubicBezTo>
                  <a:pt x="408479" y="451019"/>
                  <a:pt x="381624" y="468954"/>
                  <a:pt x="350448" y="482289"/>
                </a:cubicBezTo>
                <a:cubicBezTo>
                  <a:pt x="319272" y="495623"/>
                  <a:pt x="286593" y="502290"/>
                  <a:pt x="252412" y="502290"/>
                </a:cubicBezTo>
                <a:cubicBezTo>
                  <a:pt x="218232" y="502290"/>
                  <a:pt x="185553" y="495623"/>
                  <a:pt x="154377" y="482289"/>
                </a:cubicBezTo>
                <a:cubicBezTo>
                  <a:pt x="123201" y="468954"/>
                  <a:pt x="96345" y="451019"/>
                  <a:pt x="73808" y="428482"/>
                </a:cubicBezTo>
                <a:cubicBezTo>
                  <a:pt x="51271" y="405945"/>
                  <a:pt x="33335" y="379089"/>
                  <a:pt x="20001" y="347913"/>
                </a:cubicBezTo>
                <a:cubicBezTo>
                  <a:pt x="6667" y="316737"/>
                  <a:pt x="0" y="284058"/>
                  <a:pt x="0" y="249877"/>
                </a:cubicBezTo>
                <a:cubicBezTo>
                  <a:pt x="0" y="208184"/>
                  <a:pt x="9484" y="169261"/>
                  <a:pt x="28452" y="133108"/>
                </a:cubicBezTo>
                <a:cubicBezTo>
                  <a:pt x="47421" y="96956"/>
                  <a:pt x="73386" y="67188"/>
                  <a:pt x="106346" y="43806"/>
                </a:cubicBezTo>
                <a:cubicBezTo>
                  <a:pt x="139306" y="20424"/>
                  <a:pt x="175975" y="5822"/>
                  <a:pt x="216353" y="0"/>
                </a:cubicBezTo>
                <a:close/>
              </a:path>
            </a:pathLst>
          </a:custGeom>
          <a:solidFill>
            <a:srgbClr val="06657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Calibri"/>
              <a:buNone/>
              <a:tabLst/>
              <a:defRPr/>
            </a:pPr>
            <a:endParaRPr kumimoji="0" sz="13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5" name="Google Shape;727;p21">
            <a:extLst>
              <a:ext uri="{FF2B5EF4-FFF2-40B4-BE49-F238E27FC236}">
                <a16:creationId xmlns:a16="http://schemas.microsoft.com/office/drawing/2014/main" id="{6F1CECED-75E6-4D0D-936E-7338D370DAF4}"/>
              </a:ext>
            </a:extLst>
          </p:cNvPr>
          <p:cNvSpPr/>
          <p:nvPr/>
        </p:nvSpPr>
        <p:spPr>
          <a:xfrm>
            <a:off x="8981452" y="4620323"/>
            <a:ext cx="230099" cy="230099"/>
          </a:xfrm>
          <a:custGeom>
            <a:avLst/>
            <a:gdLst/>
            <a:ahLst/>
            <a:cxnLst/>
            <a:rect l="l" t="t" r="r" b="b"/>
            <a:pathLst>
              <a:path w="432707" h="432707" extrusionOk="0">
                <a:moveTo>
                  <a:pt x="81132" y="0"/>
                </a:moveTo>
                <a:lnTo>
                  <a:pt x="351574" y="0"/>
                </a:lnTo>
                <a:cubicBezTo>
                  <a:pt x="373924" y="0"/>
                  <a:pt x="393033" y="7935"/>
                  <a:pt x="408902" y="23804"/>
                </a:cubicBezTo>
                <a:cubicBezTo>
                  <a:pt x="424772" y="39674"/>
                  <a:pt x="432707" y="58783"/>
                  <a:pt x="432707" y="81132"/>
                </a:cubicBezTo>
                <a:lnTo>
                  <a:pt x="432707" y="351575"/>
                </a:lnTo>
                <a:cubicBezTo>
                  <a:pt x="432707" y="373924"/>
                  <a:pt x="424772" y="393033"/>
                  <a:pt x="408902" y="408902"/>
                </a:cubicBezTo>
                <a:cubicBezTo>
                  <a:pt x="393033" y="424772"/>
                  <a:pt x="373924" y="432707"/>
                  <a:pt x="351574" y="432707"/>
                </a:cubicBezTo>
                <a:lnTo>
                  <a:pt x="81132" y="432707"/>
                </a:lnTo>
                <a:cubicBezTo>
                  <a:pt x="58784" y="432707"/>
                  <a:pt x="39674" y="424772"/>
                  <a:pt x="23804" y="408902"/>
                </a:cubicBezTo>
                <a:cubicBezTo>
                  <a:pt x="7935" y="393033"/>
                  <a:pt x="0" y="373924"/>
                  <a:pt x="0" y="351575"/>
                </a:cubicBezTo>
                <a:lnTo>
                  <a:pt x="0" y="81132"/>
                </a:lnTo>
                <a:cubicBezTo>
                  <a:pt x="0" y="58783"/>
                  <a:pt x="7935" y="39674"/>
                  <a:pt x="23804" y="23804"/>
                </a:cubicBezTo>
                <a:cubicBezTo>
                  <a:pt x="39674" y="7935"/>
                  <a:pt x="58784" y="0"/>
                  <a:pt x="81132" y="0"/>
                </a:cubicBezTo>
                <a:close/>
                <a:moveTo>
                  <a:pt x="103669" y="76907"/>
                </a:moveTo>
                <a:lnTo>
                  <a:pt x="194661" y="242834"/>
                </a:lnTo>
                <a:lnTo>
                  <a:pt x="194661" y="365378"/>
                </a:lnTo>
                <a:lnTo>
                  <a:pt x="232411" y="365378"/>
                </a:lnTo>
                <a:lnTo>
                  <a:pt x="232411" y="242552"/>
                </a:lnTo>
                <a:lnTo>
                  <a:pt x="329037" y="76907"/>
                </a:lnTo>
                <a:lnTo>
                  <a:pt x="286781" y="76907"/>
                </a:lnTo>
                <a:cubicBezTo>
                  <a:pt x="282837" y="84231"/>
                  <a:pt x="276874" y="95359"/>
                  <a:pt x="268892" y="110290"/>
                </a:cubicBezTo>
                <a:cubicBezTo>
                  <a:pt x="260911" y="125220"/>
                  <a:pt x="254525" y="137287"/>
                  <a:pt x="249736" y="146489"/>
                </a:cubicBezTo>
                <a:cubicBezTo>
                  <a:pt x="244947" y="155692"/>
                  <a:pt x="239360" y="166819"/>
                  <a:pt x="232974" y="179872"/>
                </a:cubicBezTo>
                <a:cubicBezTo>
                  <a:pt x="226589" y="192925"/>
                  <a:pt x="220955" y="204991"/>
                  <a:pt x="216072" y="216072"/>
                </a:cubicBezTo>
                <a:lnTo>
                  <a:pt x="215226" y="216072"/>
                </a:lnTo>
                <a:cubicBezTo>
                  <a:pt x="211282" y="207057"/>
                  <a:pt x="207104" y="197949"/>
                  <a:pt x="202691" y="188746"/>
                </a:cubicBezTo>
                <a:cubicBezTo>
                  <a:pt x="198277" y="179543"/>
                  <a:pt x="193394" y="169637"/>
                  <a:pt x="188041" y="159025"/>
                </a:cubicBezTo>
                <a:cubicBezTo>
                  <a:pt x="182689" y="148414"/>
                  <a:pt x="178322" y="139775"/>
                  <a:pt x="174942" y="133108"/>
                </a:cubicBezTo>
                <a:cubicBezTo>
                  <a:pt x="171562" y="126441"/>
                  <a:pt x="166490" y="116628"/>
                  <a:pt x="159730" y="103669"/>
                </a:cubicBezTo>
                <a:cubicBezTo>
                  <a:pt x="152969" y="90711"/>
                  <a:pt x="148368" y="81790"/>
                  <a:pt x="145926" y="76907"/>
                </a:cubicBezTo>
                <a:lnTo>
                  <a:pt x="103669" y="76907"/>
                </a:lnTo>
                <a:close/>
              </a:path>
            </a:pathLst>
          </a:custGeom>
          <a:solidFill>
            <a:srgbClr val="06657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Calibri"/>
              <a:buNone/>
              <a:tabLst/>
              <a:defRPr/>
            </a:pPr>
            <a:endParaRPr kumimoji="0" sz="13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6" name="Google Shape;728;p21">
            <a:extLst>
              <a:ext uri="{FF2B5EF4-FFF2-40B4-BE49-F238E27FC236}">
                <a16:creationId xmlns:a16="http://schemas.microsoft.com/office/drawing/2014/main" id="{AF6340B6-092B-4EF0-AD0A-1810483A4372}"/>
              </a:ext>
            </a:extLst>
          </p:cNvPr>
          <p:cNvSpPr/>
          <p:nvPr/>
        </p:nvSpPr>
        <p:spPr>
          <a:xfrm>
            <a:off x="6393199" y="4621521"/>
            <a:ext cx="306799" cy="209726"/>
          </a:xfrm>
          <a:custGeom>
            <a:avLst/>
            <a:gdLst/>
            <a:ahLst/>
            <a:cxnLst/>
            <a:rect l="l" t="t" r="r" b="b"/>
            <a:pathLst>
              <a:path w="576943" h="394395" extrusionOk="0">
                <a:moveTo>
                  <a:pt x="335800" y="0"/>
                </a:moveTo>
                <a:cubicBezTo>
                  <a:pt x="366975" y="0"/>
                  <a:pt x="395710" y="7560"/>
                  <a:pt x="422003" y="22678"/>
                </a:cubicBezTo>
                <a:cubicBezTo>
                  <a:pt x="448296" y="37797"/>
                  <a:pt x="469096" y="58315"/>
                  <a:pt x="484402" y="84232"/>
                </a:cubicBezTo>
                <a:cubicBezTo>
                  <a:pt x="499708" y="110149"/>
                  <a:pt x="507361" y="138414"/>
                  <a:pt x="507361" y="169027"/>
                </a:cubicBezTo>
                <a:cubicBezTo>
                  <a:pt x="507361" y="170154"/>
                  <a:pt x="507314" y="171844"/>
                  <a:pt x="507220" y="174098"/>
                </a:cubicBezTo>
                <a:cubicBezTo>
                  <a:pt x="507126" y="176351"/>
                  <a:pt x="507079" y="178042"/>
                  <a:pt x="507079" y="179168"/>
                </a:cubicBezTo>
                <a:cubicBezTo>
                  <a:pt x="527926" y="187808"/>
                  <a:pt x="544782" y="201470"/>
                  <a:pt x="557646" y="220157"/>
                </a:cubicBezTo>
                <a:cubicBezTo>
                  <a:pt x="570511" y="238844"/>
                  <a:pt x="576943" y="259644"/>
                  <a:pt x="576943" y="282556"/>
                </a:cubicBezTo>
                <a:cubicBezTo>
                  <a:pt x="576943" y="313356"/>
                  <a:pt x="565863" y="339696"/>
                  <a:pt x="543702" y="361576"/>
                </a:cubicBezTo>
                <a:cubicBezTo>
                  <a:pt x="521540" y="383455"/>
                  <a:pt x="494778" y="394395"/>
                  <a:pt x="463414" y="394395"/>
                </a:cubicBezTo>
                <a:cubicBezTo>
                  <a:pt x="462663" y="394395"/>
                  <a:pt x="461583" y="394348"/>
                  <a:pt x="460175" y="394254"/>
                </a:cubicBezTo>
                <a:cubicBezTo>
                  <a:pt x="458766" y="394160"/>
                  <a:pt x="457780" y="394113"/>
                  <a:pt x="457216" y="394113"/>
                </a:cubicBezTo>
                <a:lnTo>
                  <a:pt x="116629" y="394113"/>
                </a:lnTo>
                <a:lnTo>
                  <a:pt x="116347" y="394113"/>
                </a:lnTo>
                <a:lnTo>
                  <a:pt x="115783" y="394113"/>
                </a:lnTo>
                <a:lnTo>
                  <a:pt x="114375" y="394113"/>
                </a:lnTo>
                <a:cubicBezTo>
                  <a:pt x="82448" y="392235"/>
                  <a:pt x="55403" y="380451"/>
                  <a:pt x="33243" y="358759"/>
                </a:cubicBezTo>
                <a:cubicBezTo>
                  <a:pt x="11081" y="337067"/>
                  <a:pt x="0" y="310727"/>
                  <a:pt x="0" y="279739"/>
                </a:cubicBezTo>
                <a:cubicBezTo>
                  <a:pt x="0" y="259080"/>
                  <a:pt x="5165" y="240018"/>
                  <a:pt x="15495" y="222552"/>
                </a:cubicBezTo>
                <a:cubicBezTo>
                  <a:pt x="25824" y="205086"/>
                  <a:pt x="39628" y="191282"/>
                  <a:pt x="56906" y="181140"/>
                </a:cubicBezTo>
                <a:cubicBezTo>
                  <a:pt x="54653" y="173816"/>
                  <a:pt x="53526" y="166116"/>
                  <a:pt x="53526" y="158040"/>
                </a:cubicBezTo>
                <a:cubicBezTo>
                  <a:pt x="53526" y="136442"/>
                  <a:pt x="61226" y="118037"/>
                  <a:pt x="76626" y="102825"/>
                </a:cubicBezTo>
                <a:cubicBezTo>
                  <a:pt x="92026" y="87613"/>
                  <a:pt x="110713" y="80006"/>
                  <a:pt x="132686" y="80006"/>
                </a:cubicBezTo>
                <a:cubicBezTo>
                  <a:pt x="150528" y="80006"/>
                  <a:pt x="166679" y="85453"/>
                  <a:pt x="181140" y="96345"/>
                </a:cubicBezTo>
                <a:cubicBezTo>
                  <a:pt x="195226" y="67423"/>
                  <a:pt x="216119" y="44135"/>
                  <a:pt x="243821" y="26481"/>
                </a:cubicBezTo>
                <a:cubicBezTo>
                  <a:pt x="271523" y="8828"/>
                  <a:pt x="302182" y="0"/>
                  <a:pt x="335800" y="0"/>
                </a:cubicBezTo>
                <a:close/>
                <a:moveTo>
                  <a:pt x="214100" y="180859"/>
                </a:moveTo>
                <a:cubicBezTo>
                  <a:pt x="191188" y="180859"/>
                  <a:pt x="171750" y="187479"/>
                  <a:pt x="155786" y="200719"/>
                </a:cubicBezTo>
                <a:cubicBezTo>
                  <a:pt x="139823" y="213960"/>
                  <a:pt x="131841" y="231754"/>
                  <a:pt x="131841" y="254103"/>
                </a:cubicBezTo>
                <a:cubicBezTo>
                  <a:pt x="131841" y="277016"/>
                  <a:pt x="139729" y="295139"/>
                  <a:pt x="155505" y="308474"/>
                </a:cubicBezTo>
                <a:cubicBezTo>
                  <a:pt x="171281" y="321808"/>
                  <a:pt x="190813" y="328475"/>
                  <a:pt x="214100" y="328475"/>
                </a:cubicBezTo>
                <a:cubicBezTo>
                  <a:pt x="239830" y="328475"/>
                  <a:pt x="262367" y="319178"/>
                  <a:pt x="281711" y="300586"/>
                </a:cubicBezTo>
                <a:cubicBezTo>
                  <a:pt x="278706" y="296829"/>
                  <a:pt x="274246" y="291524"/>
                  <a:pt x="268330" y="284669"/>
                </a:cubicBezTo>
                <a:cubicBezTo>
                  <a:pt x="262414" y="277814"/>
                  <a:pt x="258329" y="273072"/>
                  <a:pt x="256075" y="270443"/>
                </a:cubicBezTo>
                <a:cubicBezTo>
                  <a:pt x="243492" y="282650"/>
                  <a:pt x="229970" y="288754"/>
                  <a:pt x="215509" y="288754"/>
                </a:cubicBezTo>
                <a:cubicBezTo>
                  <a:pt x="205180" y="288754"/>
                  <a:pt x="196400" y="285608"/>
                  <a:pt x="189169" y="279317"/>
                </a:cubicBezTo>
                <a:cubicBezTo>
                  <a:pt x="181939" y="273025"/>
                  <a:pt x="178323" y="264808"/>
                  <a:pt x="178323" y="254667"/>
                </a:cubicBezTo>
                <a:cubicBezTo>
                  <a:pt x="178323" y="244713"/>
                  <a:pt x="181939" y="236543"/>
                  <a:pt x="189169" y="230158"/>
                </a:cubicBezTo>
                <a:cubicBezTo>
                  <a:pt x="196400" y="223773"/>
                  <a:pt x="204992" y="220580"/>
                  <a:pt x="214945" y="220580"/>
                </a:cubicBezTo>
                <a:cubicBezTo>
                  <a:pt x="223209" y="220580"/>
                  <a:pt x="231144" y="222552"/>
                  <a:pt x="238750" y="226496"/>
                </a:cubicBezTo>
                <a:cubicBezTo>
                  <a:pt x="246356" y="230440"/>
                  <a:pt x="253212" y="235604"/>
                  <a:pt x="259315" y="241990"/>
                </a:cubicBezTo>
                <a:cubicBezTo>
                  <a:pt x="265419" y="248375"/>
                  <a:pt x="271523" y="255418"/>
                  <a:pt x="277626" y="263118"/>
                </a:cubicBezTo>
                <a:cubicBezTo>
                  <a:pt x="283730" y="270818"/>
                  <a:pt x="290209" y="278518"/>
                  <a:pt x="297064" y="286218"/>
                </a:cubicBezTo>
                <a:cubicBezTo>
                  <a:pt x="303919" y="293918"/>
                  <a:pt x="311150" y="300961"/>
                  <a:pt x="318756" y="307347"/>
                </a:cubicBezTo>
                <a:cubicBezTo>
                  <a:pt x="326362" y="313732"/>
                  <a:pt x="335471" y="318897"/>
                  <a:pt x="346082" y="322841"/>
                </a:cubicBezTo>
                <a:cubicBezTo>
                  <a:pt x="356693" y="326785"/>
                  <a:pt x="368102" y="328757"/>
                  <a:pt x="380310" y="328757"/>
                </a:cubicBezTo>
                <a:cubicBezTo>
                  <a:pt x="403034" y="328757"/>
                  <a:pt x="422237" y="322042"/>
                  <a:pt x="437920" y="308614"/>
                </a:cubicBezTo>
                <a:cubicBezTo>
                  <a:pt x="453601" y="295186"/>
                  <a:pt x="461442" y="277298"/>
                  <a:pt x="461442" y="254949"/>
                </a:cubicBezTo>
                <a:cubicBezTo>
                  <a:pt x="461442" y="232224"/>
                  <a:pt x="453554" y="214194"/>
                  <a:pt x="437779" y="200860"/>
                </a:cubicBezTo>
                <a:cubicBezTo>
                  <a:pt x="422003" y="187526"/>
                  <a:pt x="402565" y="180859"/>
                  <a:pt x="379465" y="180859"/>
                </a:cubicBezTo>
                <a:cubicBezTo>
                  <a:pt x="352608" y="180859"/>
                  <a:pt x="329977" y="189967"/>
                  <a:pt x="311572" y="208185"/>
                </a:cubicBezTo>
                <a:cubicBezTo>
                  <a:pt x="314202" y="211190"/>
                  <a:pt x="316972" y="214382"/>
                  <a:pt x="319883" y="217763"/>
                </a:cubicBezTo>
                <a:cubicBezTo>
                  <a:pt x="322794" y="221143"/>
                  <a:pt x="326033" y="224899"/>
                  <a:pt x="329602" y="229031"/>
                </a:cubicBezTo>
                <a:cubicBezTo>
                  <a:pt x="333170" y="233163"/>
                  <a:pt x="335893" y="236356"/>
                  <a:pt x="337771" y="238609"/>
                </a:cubicBezTo>
                <a:cubicBezTo>
                  <a:pt x="350167" y="226590"/>
                  <a:pt x="363501" y="220580"/>
                  <a:pt x="377774" y="220580"/>
                </a:cubicBezTo>
                <a:cubicBezTo>
                  <a:pt x="387540" y="220580"/>
                  <a:pt x="396180" y="223679"/>
                  <a:pt x="403691" y="229876"/>
                </a:cubicBezTo>
                <a:cubicBezTo>
                  <a:pt x="411204" y="236074"/>
                  <a:pt x="414960" y="243962"/>
                  <a:pt x="414960" y="253540"/>
                </a:cubicBezTo>
                <a:cubicBezTo>
                  <a:pt x="414960" y="264245"/>
                  <a:pt x="411486" y="272837"/>
                  <a:pt x="404537" y="279317"/>
                </a:cubicBezTo>
                <a:cubicBezTo>
                  <a:pt x="397588" y="285796"/>
                  <a:pt x="388761" y="289035"/>
                  <a:pt x="378056" y="289035"/>
                </a:cubicBezTo>
                <a:cubicBezTo>
                  <a:pt x="369981" y="289035"/>
                  <a:pt x="362233" y="287063"/>
                  <a:pt x="354815" y="283120"/>
                </a:cubicBezTo>
                <a:cubicBezTo>
                  <a:pt x="347396" y="279176"/>
                  <a:pt x="340635" y="274011"/>
                  <a:pt x="334532" y="267625"/>
                </a:cubicBezTo>
                <a:cubicBezTo>
                  <a:pt x="328428" y="261240"/>
                  <a:pt x="322278" y="254197"/>
                  <a:pt x="316080" y="246497"/>
                </a:cubicBezTo>
                <a:cubicBezTo>
                  <a:pt x="309882" y="238797"/>
                  <a:pt x="303356" y="231097"/>
                  <a:pt x="296501" y="223397"/>
                </a:cubicBezTo>
                <a:cubicBezTo>
                  <a:pt x="289646" y="215697"/>
                  <a:pt x="282368" y="208654"/>
                  <a:pt x="274668" y="202269"/>
                </a:cubicBezTo>
                <a:cubicBezTo>
                  <a:pt x="266968" y="195883"/>
                  <a:pt x="257906" y="190718"/>
                  <a:pt x="247483" y="186775"/>
                </a:cubicBezTo>
                <a:cubicBezTo>
                  <a:pt x="237060" y="182831"/>
                  <a:pt x="225933" y="180859"/>
                  <a:pt x="214100" y="180859"/>
                </a:cubicBezTo>
                <a:close/>
              </a:path>
            </a:pathLst>
          </a:custGeom>
          <a:solidFill>
            <a:srgbClr val="06657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Calibri"/>
              <a:buNone/>
              <a:tabLst/>
              <a:defRPr/>
            </a:pPr>
            <a:endParaRPr kumimoji="0" sz="13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7" name="Google Shape;729;p21">
            <a:extLst>
              <a:ext uri="{FF2B5EF4-FFF2-40B4-BE49-F238E27FC236}">
                <a16:creationId xmlns:a16="http://schemas.microsoft.com/office/drawing/2014/main" id="{DBB59AF4-232B-48F2-816E-8DFEB0801E4C}"/>
              </a:ext>
            </a:extLst>
          </p:cNvPr>
          <p:cNvSpPr/>
          <p:nvPr/>
        </p:nvSpPr>
        <p:spPr>
          <a:xfrm>
            <a:off x="9319221" y="4601148"/>
            <a:ext cx="174672" cy="268449"/>
          </a:xfrm>
          <a:custGeom>
            <a:avLst/>
            <a:gdLst/>
            <a:ahLst/>
            <a:cxnLst/>
            <a:rect l="l" t="t" r="r" b="b"/>
            <a:pathLst>
              <a:path w="328475" h="504825" extrusionOk="0">
                <a:moveTo>
                  <a:pt x="166772" y="106768"/>
                </a:moveTo>
                <a:cubicBezTo>
                  <a:pt x="181797" y="106768"/>
                  <a:pt x="194615" y="112074"/>
                  <a:pt x="205226" y="122685"/>
                </a:cubicBezTo>
                <a:cubicBezTo>
                  <a:pt x="215837" y="133296"/>
                  <a:pt x="221142" y="146114"/>
                  <a:pt x="221142" y="161138"/>
                </a:cubicBezTo>
                <a:cubicBezTo>
                  <a:pt x="221142" y="176163"/>
                  <a:pt x="215789" y="188981"/>
                  <a:pt x="205084" y="199592"/>
                </a:cubicBezTo>
                <a:cubicBezTo>
                  <a:pt x="194380" y="210203"/>
                  <a:pt x="181608" y="215508"/>
                  <a:pt x="166772" y="215508"/>
                </a:cubicBezTo>
                <a:cubicBezTo>
                  <a:pt x="155504" y="215508"/>
                  <a:pt x="145080" y="212222"/>
                  <a:pt x="135502" y="205648"/>
                </a:cubicBezTo>
                <a:cubicBezTo>
                  <a:pt x="123858" y="218232"/>
                  <a:pt x="113059" y="231942"/>
                  <a:pt x="103106" y="246778"/>
                </a:cubicBezTo>
                <a:cubicBezTo>
                  <a:pt x="56717" y="316455"/>
                  <a:pt x="37749" y="397118"/>
                  <a:pt x="46200" y="488768"/>
                </a:cubicBezTo>
                <a:cubicBezTo>
                  <a:pt x="46388" y="492899"/>
                  <a:pt x="45214" y="496514"/>
                  <a:pt x="42679" y="499613"/>
                </a:cubicBezTo>
                <a:cubicBezTo>
                  <a:pt x="40143" y="502712"/>
                  <a:pt x="36903" y="504449"/>
                  <a:pt x="32959" y="504825"/>
                </a:cubicBezTo>
                <a:lnTo>
                  <a:pt x="31551" y="504825"/>
                </a:lnTo>
                <a:cubicBezTo>
                  <a:pt x="27795" y="504825"/>
                  <a:pt x="24508" y="503557"/>
                  <a:pt x="21691" y="501022"/>
                </a:cubicBezTo>
                <a:cubicBezTo>
                  <a:pt x="18874" y="498486"/>
                  <a:pt x="17278" y="495341"/>
                  <a:pt x="16902" y="491585"/>
                </a:cubicBezTo>
                <a:cubicBezTo>
                  <a:pt x="14273" y="467921"/>
                  <a:pt x="13944" y="444680"/>
                  <a:pt x="15916" y="421861"/>
                </a:cubicBezTo>
                <a:cubicBezTo>
                  <a:pt x="17888" y="399043"/>
                  <a:pt x="20658" y="378666"/>
                  <a:pt x="24227" y="360730"/>
                </a:cubicBezTo>
                <a:cubicBezTo>
                  <a:pt x="27795" y="342794"/>
                  <a:pt x="32865" y="325328"/>
                  <a:pt x="39439" y="308332"/>
                </a:cubicBezTo>
                <a:cubicBezTo>
                  <a:pt x="46012" y="291335"/>
                  <a:pt x="52492" y="276733"/>
                  <a:pt x="58877" y="264526"/>
                </a:cubicBezTo>
                <a:cubicBezTo>
                  <a:pt x="65262" y="252319"/>
                  <a:pt x="72212" y="240581"/>
                  <a:pt x="79723" y="229312"/>
                </a:cubicBezTo>
                <a:cubicBezTo>
                  <a:pt x="91180" y="212410"/>
                  <a:pt x="103575" y="196916"/>
                  <a:pt x="116909" y="182830"/>
                </a:cubicBezTo>
                <a:cubicBezTo>
                  <a:pt x="113904" y="176257"/>
                  <a:pt x="112402" y="169026"/>
                  <a:pt x="112402" y="161138"/>
                </a:cubicBezTo>
                <a:cubicBezTo>
                  <a:pt x="112402" y="146114"/>
                  <a:pt x="117708" y="133296"/>
                  <a:pt x="128319" y="122685"/>
                </a:cubicBezTo>
                <a:cubicBezTo>
                  <a:pt x="138930" y="112074"/>
                  <a:pt x="151747" y="106768"/>
                  <a:pt x="166772" y="106768"/>
                </a:cubicBezTo>
                <a:close/>
                <a:moveTo>
                  <a:pt x="164238" y="0"/>
                </a:moveTo>
                <a:cubicBezTo>
                  <a:pt x="193911" y="0"/>
                  <a:pt x="221378" y="7325"/>
                  <a:pt x="246638" y="21973"/>
                </a:cubicBezTo>
                <a:cubicBezTo>
                  <a:pt x="271898" y="36622"/>
                  <a:pt x="291852" y="56577"/>
                  <a:pt x="306501" y="81837"/>
                </a:cubicBezTo>
                <a:cubicBezTo>
                  <a:pt x="321150" y="107097"/>
                  <a:pt x="328475" y="134564"/>
                  <a:pt x="328475" y="164237"/>
                </a:cubicBezTo>
                <a:cubicBezTo>
                  <a:pt x="328475" y="193911"/>
                  <a:pt x="321150" y="221330"/>
                  <a:pt x="306501" y="246497"/>
                </a:cubicBezTo>
                <a:cubicBezTo>
                  <a:pt x="291852" y="271663"/>
                  <a:pt x="271898" y="291570"/>
                  <a:pt x="246638" y="306219"/>
                </a:cubicBezTo>
                <a:cubicBezTo>
                  <a:pt x="221378" y="320868"/>
                  <a:pt x="193911" y="328192"/>
                  <a:pt x="164238" y="328192"/>
                </a:cubicBezTo>
                <a:cubicBezTo>
                  <a:pt x="152218" y="328192"/>
                  <a:pt x="139917" y="326878"/>
                  <a:pt x="127334" y="324249"/>
                </a:cubicBezTo>
                <a:cubicBezTo>
                  <a:pt x="123390" y="323310"/>
                  <a:pt x="120338" y="321103"/>
                  <a:pt x="118178" y="317629"/>
                </a:cubicBezTo>
                <a:cubicBezTo>
                  <a:pt x="116018" y="314154"/>
                  <a:pt x="115408" y="310445"/>
                  <a:pt x="116347" y="306501"/>
                </a:cubicBezTo>
                <a:cubicBezTo>
                  <a:pt x="117286" y="302745"/>
                  <a:pt x="119446" y="299787"/>
                  <a:pt x="122826" y="297627"/>
                </a:cubicBezTo>
                <a:cubicBezTo>
                  <a:pt x="126206" y="295467"/>
                  <a:pt x="129869" y="294763"/>
                  <a:pt x="133813" y="295514"/>
                </a:cubicBezTo>
                <a:cubicBezTo>
                  <a:pt x="143391" y="297956"/>
                  <a:pt x="153533" y="299176"/>
                  <a:pt x="164238" y="299176"/>
                </a:cubicBezTo>
                <a:cubicBezTo>
                  <a:pt x="182455" y="299176"/>
                  <a:pt x="199921" y="295608"/>
                  <a:pt x="216636" y="288471"/>
                </a:cubicBezTo>
                <a:cubicBezTo>
                  <a:pt x="233350" y="281335"/>
                  <a:pt x="247718" y="271757"/>
                  <a:pt x="259737" y="259737"/>
                </a:cubicBezTo>
                <a:cubicBezTo>
                  <a:pt x="271757" y="247717"/>
                  <a:pt x="281335" y="233350"/>
                  <a:pt x="288472" y="216635"/>
                </a:cubicBezTo>
                <a:cubicBezTo>
                  <a:pt x="295609" y="199920"/>
                  <a:pt x="299177" y="182455"/>
                  <a:pt x="299177" y="164237"/>
                </a:cubicBezTo>
                <a:cubicBezTo>
                  <a:pt x="299177" y="146020"/>
                  <a:pt x="295609" y="128554"/>
                  <a:pt x="288472" y="111839"/>
                </a:cubicBezTo>
                <a:cubicBezTo>
                  <a:pt x="281335" y="95124"/>
                  <a:pt x="271757" y="80757"/>
                  <a:pt x="259737" y="68737"/>
                </a:cubicBezTo>
                <a:cubicBezTo>
                  <a:pt x="247718" y="56718"/>
                  <a:pt x="233350" y="47140"/>
                  <a:pt x="216636" y="40003"/>
                </a:cubicBezTo>
                <a:cubicBezTo>
                  <a:pt x="199921" y="32866"/>
                  <a:pt x="182455" y="29298"/>
                  <a:pt x="164238" y="29298"/>
                </a:cubicBezTo>
                <a:cubicBezTo>
                  <a:pt x="146020" y="29298"/>
                  <a:pt x="128555" y="32866"/>
                  <a:pt x="111839" y="40003"/>
                </a:cubicBezTo>
                <a:cubicBezTo>
                  <a:pt x="95125" y="47140"/>
                  <a:pt x="80757" y="56718"/>
                  <a:pt x="68738" y="68737"/>
                </a:cubicBezTo>
                <a:cubicBezTo>
                  <a:pt x="56718" y="80757"/>
                  <a:pt x="47140" y="95124"/>
                  <a:pt x="40004" y="111839"/>
                </a:cubicBezTo>
                <a:cubicBezTo>
                  <a:pt x="32866" y="128554"/>
                  <a:pt x="29298" y="146020"/>
                  <a:pt x="29298" y="164237"/>
                </a:cubicBezTo>
                <a:cubicBezTo>
                  <a:pt x="29298" y="185647"/>
                  <a:pt x="34181" y="206118"/>
                  <a:pt x="43947" y="225650"/>
                </a:cubicBezTo>
                <a:cubicBezTo>
                  <a:pt x="45825" y="229406"/>
                  <a:pt x="46154" y="233162"/>
                  <a:pt x="44933" y="236918"/>
                </a:cubicBezTo>
                <a:cubicBezTo>
                  <a:pt x="43712" y="240675"/>
                  <a:pt x="41318" y="243492"/>
                  <a:pt x="37750" y="245370"/>
                </a:cubicBezTo>
                <a:cubicBezTo>
                  <a:pt x="34181" y="247248"/>
                  <a:pt x="30472" y="247530"/>
                  <a:pt x="26622" y="246215"/>
                </a:cubicBezTo>
                <a:cubicBezTo>
                  <a:pt x="22772" y="244900"/>
                  <a:pt x="19908" y="242459"/>
                  <a:pt x="18030" y="238890"/>
                </a:cubicBezTo>
                <a:cubicBezTo>
                  <a:pt x="6010" y="215790"/>
                  <a:pt x="0" y="190906"/>
                  <a:pt x="0" y="164237"/>
                </a:cubicBezTo>
                <a:cubicBezTo>
                  <a:pt x="0" y="141888"/>
                  <a:pt x="4367" y="120572"/>
                  <a:pt x="13100" y="100289"/>
                </a:cubicBezTo>
                <a:cubicBezTo>
                  <a:pt x="21833" y="80006"/>
                  <a:pt x="33524" y="62540"/>
                  <a:pt x="48173" y="47891"/>
                </a:cubicBezTo>
                <a:cubicBezTo>
                  <a:pt x="62822" y="33242"/>
                  <a:pt x="80288" y="21598"/>
                  <a:pt x="100571" y="12959"/>
                </a:cubicBezTo>
                <a:cubicBezTo>
                  <a:pt x="120854" y="4319"/>
                  <a:pt x="142076" y="0"/>
                  <a:pt x="164238" y="0"/>
                </a:cubicBezTo>
                <a:close/>
              </a:path>
            </a:pathLst>
          </a:custGeom>
          <a:solidFill>
            <a:srgbClr val="06657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Calibri"/>
              <a:buNone/>
              <a:tabLst/>
              <a:defRPr/>
            </a:pPr>
            <a:endParaRPr kumimoji="0" sz="13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8" name="Google Shape;730;p21">
            <a:extLst>
              <a:ext uri="{FF2B5EF4-FFF2-40B4-BE49-F238E27FC236}">
                <a16:creationId xmlns:a16="http://schemas.microsoft.com/office/drawing/2014/main" id="{29DE74A2-D4F7-40A8-BC98-4471D490ACDA}"/>
              </a:ext>
            </a:extLst>
          </p:cNvPr>
          <p:cNvSpPr/>
          <p:nvPr/>
        </p:nvSpPr>
        <p:spPr>
          <a:xfrm>
            <a:off x="8621888" y="4601148"/>
            <a:ext cx="248075" cy="268449"/>
          </a:xfrm>
          <a:custGeom>
            <a:avLst/>
            <a:gdLst/>
            <a:ahLst/>
            <a:cxnLst/>
            <a:rect l="l" t="t" r="r" b="b"/>
            <a:pathLst>
              <a:path w="466512" h="504825" extrusionOk="0">
                <a:moveTo>
                  <a:pt x="101979" y="398338"/>
                </a:moveTo>
                <a:cubicBezTo>
                  <a:pt x="72306" y="398338"/>
                  <a:pt x="57469" y="408104"/>
                  <a:pt x="57469" y="427636"/>
                </a:cubicBezTo>
                <a:cubicBezTo>
                  <a:pt x="57469" y="446605"/>
                  <a:pt x="73620" y="456089"/>
                  <a:pt x="105923" y="456089"/>
                </a:cubicBezTo>
                <a:cubicBezTo>
                  <a:pt x="134282" y="456089"/>
                  <a:pt x="148462" y="446229"/>
                  <a:pt x="148462" y="426509"/>
                </a:cubicBezTo>
                <a:cubicBezTo>
                  <a:pt x="148462" y="407729"/>
                  <a:pt x="132967" y="398338"/>
                  <a:pt x="101979" y="398338"/>
                </a:cubicBezTo>
                <a:close/>
                <a:moveTo>
                  <a:pt x="98317" y="173534"/>
                </a:moveTo>
                <a:cubicBezTo>
                  <a:pt x="75029" y="173534"/>
                  <a:pt x="63385" y="187150"/>
                  <a:pt x="63385" y="214382"/>
                </a:cubicBezTo>
                <a:cubicBezTo>
                  <a:pt x="63385" y="239736"/>
                  <a:pt x="75029" y="252412"/>
                  <a:pt x="98317" y="252412"/>
                </a:cubicBezTo>
                <a:cubicBezTo>
                  <a:pt x="120666" y="252412"/>
                  <a:pt x="131841" y="239548"/>
                  <a:pt x="131841" y="213818"/>
                </a:cubicBezTo>
                <a:cubicBezTo>
                  <a:pt x="131841" y="202362"/>
                  <a:pt x="129023" y="192784"/>
                  <a:pt x="123389" y="185084"/>
                </a:cubicBezTo>
                <a:cubicBezTo>
                  <a:pt x="117755" y="177384"/>
                  <a:pt x="109398" y="173534"/>
                  <a:pt x="98317" y="173534"/>
                </a:cubicBezTo>
                <a:close/>
                <a:moveTo>
                  <a:pt x="234665" y="125361"/>
                </a:moveTo>
                <a:lnTo>
                  <a:pt x="297204" y="125361"/>
                </a:lnTo>
                <a:cubicBezTo>
                  <a:pt x="296453" y="131559"/>
                  <a:pt x="296078" y="143203"/>
                  <a:pt x="296078" y="160293"/>
                </a:cubicBezTo>
                <a:lnTo>
                  <a:pt x="296078" y="332982"/>
                </a:lnTo>
                <a:cubicBezTo>
                  <a:pt x="296078" y="349696"/>
                  <a:pt x="296453" y="362280"/>
                  <a:pt x="297204" y="370731"/>
                </a:cubicBezTo>
                <a:lnTo>
                  <a:pt x="234665" y="370731"/>
                </a:lnTo>
                <a:cubicBezTo>
                  <a:pt x="235416" y="362280"/>
                  <a:pt x="235792" y="349696"/>
                  <a:pt x="235792" y="332982"/>
                </a:cubicBezTo>
                <a:lnTo>
                  <a:pt x="235792" y="161420"/>
                </a:lnTo>
                <a:cubicBezTo>
                  <a:pt x="235792" y="143766"/>
                  <a:pt x="235416" y="131747"/>
                  <a:pt x="234665" y="125361"/>
                </a:cubicBezTo>
                <a:close/>
                <a:moveTo>
                  <a:pt x="96063" y="122544"/>
                </a:moveTo>
                <a:cubicBezTo>
                  <a:pt x="114093" y="122544"/>
                  <a:pt x="130808" y="126957"/>
                  <a:pt x="146208" y="135784"/>
                </a:cubicBezTo>
                <a:cubicBezTo>
                  <a:pt x="164613" y="135784"/>
                  <a:pt x="185084" y="131371"/>
                  <a:pt x="207621" y="122544"/>
                </a:cubicBezTo>
                <a:lnTo>
                  <a:pt x="207621" y="179450"/>
                </a:lnTo>
                <a:cubicBezTo>
                  <a:pt x="200860" y="181703"/>
                  <a:pt x="193442" y="183769"/>
                  <a:pt x="185365" y="185647"/>
                </a:cubicBezTo>
                <a:cubicBezTo>
                  <a:pt x="188371" y="193723"/>
                  <a:pt x="189873" y="201611"/>
                  <a:pt x="189873" y="209311"/>
                </a:cubicBezTo>
                <a:cubicBezTo>
                  <a:pt x="189873" y="233162"/>
                  <a:pt x="183018" y="253492"/>
                  <a:pt x="169308" y="270301"/>
                </a:cubicBezTo>
                <a:cubicBezTo>
                  <a:pt x="155598" y="287110"/>
                  <a:pt x="137100" y="297674"/>
                  <a:pt x="113811" y="301993"/>
                </a:cubicBezTo>
                <a:cubicBezTo>
                  <a:pt x="106299" y="303496"/>
                  <a:pt x="100712" y="306031"/>
                  <a:pt x="97049" y="309600"/>
                </a:cubicBezTo>
                <a:cubicBezTo>
                  <a:pt x="93387" y="313168"/>
                  <a:pt x="91556" y="318615"/>
                  <a:pt x="91556" y="325939"/>
                </a:cubicBezTo>
                <a:cubicBezTo>
                  <a:pt x="91556" y="331761"/>
                  <a:pt x="93669" y="336597"/>
                  <a:pt x="97894" y="340447"/>
                </a:cubicBezTo>
                <a:cubicBezTo>
                  <a:pt x="102120" y="344297"/>
                  <a:pt x="107567" y="347302"/>
                  <a:pt x="114234" y="349462"/>
                </a:cubicBezTo>
                <a:cubicBezTo>
                  <a:pt x="120901" y="351622"/>
                  <a:pt x="128272" y="353687"/>
                  <a:pt x="136348" y="355659"/>
                </a:cubicBezTo>
                <a:cubicBezTo>
                  <a:pt x="144424" y="357631"/>
                  <a:pt x="152499" y="360026"/>
                  <a:pt x="160575" y="362843"/>
                </a:cubicBezTo>
                <a:cubicBezTo>
                  <a:pt x="168651" y="365660"/>
                  <a:pt x="176022" y="369182"/>
                  <a:pt x="182689" y="373407"/>
                </a:cubicBezTo>
                <a:cubicBezTo>
                  <a:pt x="189357" y="377633"/>
                  <a:pt x="194803" y="383643"/>
                  <a:pt x="199028" y="391437"/>
                </a:cubicBezTo>
                <a:cubicBezTo>
                  <a:pt x="203254" y="399231"/>
                  <a:pt x="205367" y="408480"/>
                  <a:pt x="205367" y="419185"/>
                </a:cubicBezTo>
                <a:cubicBezTo>
                  <a:pt x="205367" y="476278"/>
                  <a:pt x="171280" y="504825"/>
                  <a:pt x="103106" y="504825"/>
                </a:cubicBezTo>
                <a:cubicBezTo>
                  <a:pt x="90147" y="504825"/>
                  <a:pt x="77940" y="503651"/>
                  <a:pt x="66484" y="501304"/>
                </a:cubicBezTo>
                <a:cubicBezTo>
                  <a:pt x="55028" y="498956"/>
                  <a:pt x="44135" y="495106"/>
                  <a:pt x="33805" y="489754"/>
                </a:cubicBezTo>
                <a:cubicBezTo>
                  <a:pt x="23476" y="484401"/>
                  <a:pt x="15260" y="476701"/>
                  <a:pt x="9156" y="466653"/>
                </a:cubicBezTo>
                <a:cubicBezTo>
                  <a:pt x="3052" y="456606"/>
                  <a:pt x="0" y="444633"/>
                  <a:pt x="0" y="430735"/>
                </a:cubicBezTo>
                <a:cubicBezTo>
                  <a:pt x="0" y="399747"/>
                  <a:pt x="17091" y="378619"/>
                  <a:pt x="51271" y="367350"/>
                </a:cubicBezTo>
                <a:lnTo>
                  <a:pt x="51271" y="366224"/>
                </a:lnTo>
                <a:cubicBezTo>
                  <a:pt x="38689" y="358523"/>
                  <a:pt x="32397" y="346692"/>
                  <a:pt x="32397" y="330728"/>
                </a:cubicBezTo>
                <a:cubicBezTo>
                  <a:pt x="32397" y="310257"/>
                  <a:pt x="38313" y="297392"/>
                  <a:pt x="50144" y="292134"/>
                </a:cubicBezTo>
                <a:lnTo>
                  <a:pt x="50144" y="291007"/>
                </a:lnTo>
                <a:cubicBezTo>
                  <a:pt x="36623" y="286499"/>
                  <a:pt x="25401" y="276311"/>
                  <a:pt x="16480" y="260441"/>
                </a:cubicBezTo>
                <a:cubicBezTo>
                  <a:pt x="7559" y="244572"/>
                  <a:pt x="3099" y="229030"/>
                  <a:pt x="3099" y="213818"/>
                </a:cubicBezTo>
                <a:cubicBezTo>
                  <a:pt x="3099" y="187713"/>
                  <a:pt x="12020" y="165974"/>
                  <a:pt x="29861" y="148602"/>
                </a:cubicBezTo>
                <a:cubicBezTo>
                  <a:pt x="47703" y="131230"/>
                  <a:pt x="69771" y="122544"/>
                  <a:pt x="96063" y="122544"/>
                </a:cubicBezTo>
                <a:close/>
                <a:moveTo>
                  <a:pt x="349038" y="78879"/>
                </a:moveTo>
                <a:lnTo>
                  <a:pt x="412986" y="78879"/>
                </a:lnTo>
                <a:cubicBezTo>
                  <a:pt x="411860" y="86579"/>
                  <a:pt x="411296" y="102073"/>
                  <a:pt x="411296" y="125361"/>
                </a:cubicBezTo>
                <a:lnTo>
                  <a:pt x="459468" y="125361"/>
                </a:lnTo>
                <a:lnTo>
                  <a:pt x="459468" y="178886"/>
                </a:lnTo>
                <a:cubicBezTo>
                  <a:pt x="456652" y="178886"/>
                  <a:pt x="452567" y="178698"/>
                  <a:pt x="447215" y="178323"/>
                </a:cubicBezTo>
                <a:cubicBezTo>
                  <a:pt x="441862" y="177947"/>
                  <a:pt x="437871" y="177759"/>
                  <a:pt x="435241" y="177759"/>
                </a:cubicBezTo>
                <a:lnTo>
                  <a:pt x="411296" y="177759"/>
                </a:lnTo>
                <a:lnTo>
                  <a:pt x="411296" y="280583"/>
                </a:lnTo>
                <a:cubicBezTo>
                  <a:pt x="411296" y="305186"/>
                  <a:pt x="419466" y="317488"/>
                  <a:pt x="435805" y="317488"/>
                </a:cubicBezTo>
                <a:cubicBezTo>
                  <a:pt x="447262" y="317488"/>
                  <a:pt x="457496" y="314389"/>
                  <a:pt x="466512" y="308191"/>
                </a:cubicBezTo>
                <a:lnTo>
                  <a:pt x="466512" y="363406"/>
                </a:lnTo>
                <a:cubicBezTo>
                  <a:pt x="453178" y="370731"/>
                  <a:pt x="436838" y="374393"/>
                  <a:pt x="417494" y="374393"/>
                </a:cubicBezTo>
                <a:cubicBezTo>
                  <a:pt x="405850" y="374393"/>
                  <a:pt x="395802" y="372515"/>
                  <a:pt x="387351" y="368759"/>
                </a:cubicBezTo>
                <a:cubicBezTo>
                  <a:pt x="378900" y="365003"/>
                  <a:pt x="372327" y="360308"/>
                  <a:pt x="367631" y="354673"/>
                </a:cubicBezTo>
                <a:cubicBezTo>
                  <a:pt x="362936" y="349039"/>
                  <a:pt x="359227" y="341715"/>
                  <a:pt x="356504" y="332700"/>
                </a:cubicBezTo>
                <a:cubicBezTo>
                  <a:pt x="353781" y="323685"/>
                  <a:pt x="352044" y="315046"/>
                  <a:pt x="351292" y="306783"/>
                </a:cubicBezTo>
                <a:cubicBezTo>
                  <a:pt x="350541" y="298519"/>
                  <a:pt x="350165" y="288847"/>
                  <a:pt x="350165" y="277766"/>
                </a:cubicBezTo>
                <a:lnTo>
                  <a:pt x="350165" y="178886"/>
                </a:lnTo>
                <a:lnTo>
                  <a:pt x="350729" y="178886"/>
                </a:lnTo>
                <a:lnTo>
                  <a:pt x="350729" y="177759"/>
                </a:lnTo>
                <a:cubicBezTo>
                  <a:pt x="349414" y="177759"/>
                  <a:pt x="347630" y="177665"/>
                  <a:pt x="345376" y="177478"/>
                </a:cubicBezTo>
                <a:cubicBezTo>
                  <a:pt x="343122" y="177290"/>
                  <a:pt x="341432" y="177196"/>
                  <a:pt x="340305" y="177196"/>
                </a:cubicBezTo>
                <a:cubicBezTo>
                  <a:pt x="336361" y="177196"/>
                  <a:pt x="330821" y="177759"/>
                  <a:pt x="323684" y="178886"/>
                </a:cubicBezTo>
                <a:lnTo>
                  <a:pt x="323684" y="125361"/>
                </a:lnTo>
                <a:lnTo>
                  <a:pt x="350729" y="125361"/>
                </a:lnTo>
                <a:lnTo>
                  <a:pt x="350729" y="103951"/>
                </a:lnTo>
                <a:cubicBezTo>
                  <a:pt x="350729" y="93810"/>
                  <a:pt x="350165" y="85452"/>
                  <a:pt x="349038" y="78879"/>
                </a:cubicBezTo>
                <a:close/>
                <a:moveTo>
                  <a:pt x="266216" y="0"/>
                </a:moveTo>
                <a:cubicBezTo>
                  <a:pt x="277110" y="0"/>
                  <a:pt x="286171" y="4179"/>
                  <a:pt x="293402" y="12536"/>
                </a:cubicBezTo>
                <a:cubicBezTo>
                  <a:pt x="300633" y="20893"/>
                  <a:pt x="304248" y="30519"/>
                  <a:pt x="304248" y="41411"/>
                </a:cubicBezTo>
                <a:cubicBezTo>
                  <a:pt x="304248" y="52304"/>
                  <a:pt x="300585" y="61835"/>
                  <a:pt x="293260" y="70005"/>
                </a:cubicBezTo>
                <a:cubicBezTo>
                  <a:pt x="285936" y="78175"/>
                  <a:pt x="276921" y="82260"/>
                  <a:pt x="266216" y="82260"/>
                </a:cubicBezTo>
                <a:cubicBezTo>
                  <a:pt x="255324" y="82260"/>
                  <a:pt x="246121" y="78175"/>
                  <a:pt x="238609" y="70005"/>
                </a:cubicBezTo>
                <a:cubicBezTo>
                  <a:pt x="231097" y="61835"/>
                  <a:pt x="227341" y="52304"/>
                  <a:pt x="227341" y="41411"/>
                </a:cubicBezTo>
                <a:cubicBezTo>
                  <a:pt x="227341" y="30331"/>
                  <a:pt x="231050" y="20659"/>
                  <a:pt x="238468" y="12395"/>
                </a:cubicBezTo>
                <a:cubicBezTo>
                  <a:pt x="245887" y="4132"/>
                  <a:pt x="255136" y="0"/>
                  <a:pt x="266216" y="0"/>
                </a:cubicBezTo>
                <a:close/>
              </a:path>
            </a:pathLst>
          </a:custGeom>
          <a:solidFill>
            <a:srgbClr val="06657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Calibri"/>
              <a:buNone/>
              <a:tabLst/>
              <a:defRPr/>
            </a:pPr>
            <a:endParaRPr kumimoji="0" sz="13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9" name="Google Shape;731;p21">
            <a:extLst>
              <a:ext uri="{FF2B5EF4-FFF2-40B4-BE49-F238E27FC236}">
                <a16:creationId xmlns:a16="http://schemas.microsoft.com/office/drawing/2014/main" id="{6BB86143-9F74-4774-BD57-62F32D38A8A2}"/>
              </a:ext>
            </a:extLst>
          </p:cNvPr>
          <p:cNvSpPr/>
          <p:nvPr/>
        </p:nvSpPr>
        <p:spPr>
          <a:xfrm>
            <a:off x="11123979" y="4620323"/>
            <a:ext cx="230099" cy="230099"/>
          </a:xfrm>
          <a:custGeom>
            <a:avLst/>
            <a:gdLst/>
            <a:ahLst/>
            <a:cxnLst/>
            <a:rect l="l" t="t" r="r" b="b"/>
            <a:pathLst>
              <a:path w="432707" h="432707" extrusionOk="0">
                <a:moveTo>
                  <a:pt x="225368" y="126206"/>
                </a:moveTo>
                <a:lnTo>
                  <a:pt x="243397" y="126206"/>
                </a:lnTo>
                <a:cubicBezTo>
                  <a:pt x="246026" y="126206"/>
                  <a:pt x="248186" y="127051"/>
                  <a:pt x="249875" y="128742"/>
                </a:cubicBezTo>
                <a:cubicBezTo>
                  <a:pt x="251566" y="130432"/>
                  <a:pt x="252411" y="132592"/>
                  <a:pt x="252411" y="135221"/>
                </a:cubicBezTo>
                <a:lnTo>
                  <a:pt x="252411" y="261427"/>
                </a:lnTo>
                <a:cubicBezTo>
                  <a:pt x="252411" y="264056"/>
                  <a:pt x="251566" y="266216"/>
                  <a:pt x="249875" y="267906"/>
                </a:cubicBezTo>
                <a:cubicBezTo>
                  <a:pt x="248186" y="269597"/>
                  <a:pt x="246026" y="270442"/>
                  <a:pt x="243397" y="270442"/>
                </a:cubicBezTo>
                <a:lnTo>
                  <a:pt x="153250" y="270442"/>
                </a:lnTo>
                <a:cubicBezTo>
                  <a:pt x="150621" y="270442"/>
                  <a:pt x="148461" y="269597"/>
                  <a:pt x="146770" y="267906"/>
                </a:cubicBezTo>
                <a:cubicBezTo>
                  <a:pt x="145079" y="266216"/>
                  <a:pt x="144235" y="264056"/>
                  <a:pt x="144235" y="261427"/>
                </a:cubicBezTo>
                <a:lnTo>
                  <a:pt x="144235" y="243398"/>
                </a:lnTo>
                <a:cubicBezTo>
                  <a:pt x="144235" y="240768"/>
                  <a:pt x="145079" y="238609"/>
                  <a:pt x="146770" y="236918"/>
                </a:cubicBezTo>
                <a:cubicBezTo>
                  <a:pt x="148461" y="235228"/>
                  <a:pt x="150621" y="234383"/>
                  <a:pt x="153250" y="234383"/>
                </a:cubicBezTo>
                <a:lnTo>
                  <a:pt x="216352" y="234383"/>
                </a:lnTo>
                <a:lnTo>
                  <a:pt x="216352" y="135221"/>
                </a:lnTo>
                <a:cubicBezTo>
                  <a:pt x="216352" y="132592"/>
                  <a:pt x="217197" y="130432"/>
                  <a:pt x="218888" y="128742"/>
                </a:cubicBezTo>
                <a:cubicBezTo>
                  <a:pt x="220578" y="127051"/>
                  <a:pt x="222739" y="126206"/>
                  <a:pt x="225368" y="126206"/>
                </a:cubicBezTo>
                <a:close/>
                <a:moveTo>
                  <a:pt x="216353" y="0"/>
                </a:moveTo>
                <a:cubicBezTo>
                  <a:pt x="245651" y="0"/>
                  <a:pt x="273634" y="5728"/>
                  <a:pt x="300304" y="17184"/>
                </a:cubicBezTo>
                <a:cubicBezTo>
                  <a:pt x="326972" y="28641"/>
                  <a:pt x="349977" y="44041"/>
                  <a:pt x="369323" y="63385"/>
                </a:cubicBezTo>
                <a:cubicBezTo>
                  <a:pt x="388667" y="82729"/>
                  <a:pt x="404066" y="105735"/>
                  <a:pt x="415522" y="132404"/>
                </a:cubicBezTo>
                <a:cubicBezTo>
                  <a:pt x="426980" y="159072"/>
                  <a:pt x="432707" y="187056"/>
                  <a:pt x="432707" y="216353"/>
                </a:cubicBezTo>
                <a:cubicBezTo>
                  <a:pt x="432707" y="245651"/>
                  <a:pt x="426980" y="273635"/>
                  <a:pt x="415522" y="300303"/>
                </a:cubicBezTo>
                <a:cubicBezTo>
                  <a:pt x="404066" y="326972"/>
                  <a:pt x="388667" y="349978"/>
                  <a:pt x="369323" y="369322"/>
                </a:cubicBezTo>
                <a:cubicBezTo>
                  <a:pt x="349977" y="388666"/>
                  <a:pt x="326972" y="404066"/>
                  <a:pt x="300304" y="415523"/>
                </a:cubicBezTo>
                <a:cubicBezTo>
                  <a:pt x="273634" y="426979"/>
                  <a:pt x="245651" y="432707"/>
                  <a:pt x="216353" y="432707"/>
                </a:cubicBezTo>
                <a:cubicBezTo>
                  <a:pt x="184050" y="432707"/>
                  <a:pt x="153344" y="425899"/>
                  <a:pt x="124234" y="412283"/>
                </a:cubicBezTo>
                <a:cubicBezTo>
                  <a:pt x="95124" y="398667"/>
                  <a:pt x="70334" y="379464"/>
                  <a:pt x="49862" y="354673"/>
                </a:cubicBezTo>
                <a:cubicBezTo>
                  <a:pt x="48547" y="352795"/>
                  <a:pt x="47938" y="350683"/>
                  <a:pt x="48031" y="348335"/>
                </a:cubicBezTo>
                <a:cubicBezTo>
                  <a:pt x="48125" y="345987"/>
                  <a:pt x="48924" y="344062"/>
                  <a:pt x="50426" y="342560"/>
                </a:cubicBezTo>
                <a:lnTo>
                  <a:pt x="89021" y="303684"/>
                </a:lnTo>
                <a:cubicBezTo>
                  <a:pt x="90899" y="301993"/>
                  <a:pt x="93246" y="301148"/>
                  <a:pt x="96064" y="301148"/>
                </a:cubicBezTo>
                <a:cubicBezTo>
                  <a:pt x="99068" y="301524"/>
                  <a:pt x="101227" y="302651"/>
                  <a:pt x="102542" y="304529"/>
                </a:cubicBezTo>
                <a:cubicBezTo>
                  <a:pt x="116253" y="322371"/>
                  <a:pt x="133061" y="336174"/>
                  <a:pt x="152968" y="345940"/>
                </a:cubicBezTo>
                <a:cubicBezTo>
                  <a:pt x="172876" y="355706"/>
                  <a:pt x="194004" y="360589"/>
                  <a:pt x="216353" y="360589"/>
                </a:cubicBezTo>
                <a:cubicBezTo>
                  <a:pt x="235885" y="360589"/>
                  <a:pt x="254525" y="356786"/>
                  <a:pt x="272273" y="349180"/>
                </a:cubicBezTo>
                <a:cubicBezTo>
                  <a:pt x="290020" y="341574"/>
                  <a:pt x="305374" y="331291"/>
                  <a:pt x="318333" y="318333"/>
                </a:cubicBezTo>
                <a:cubicBezTo>
                  <a:pt x="331291" y="305374"/>
                  <a:pt x="341573" y="290021"/>
                  <a:pt x="349180" y="272273"/>
                </a:cubicBezTo>
                <a:cubicBezTo>
                  <a:pt x="356786" y="254525"/>
                  <a:pt x="360589" y="235885"/>
                  <a:pt x="360589" y="216353"/>
                </a:cubicBezTo>
                <a:cubicBezTo>
                  <a:pt x="360589" y="196822"/>
                  <a:pt x="356786" y="178182"/>
                  <a:pt x="349180" y="160434"/>
                </a:cubicBezTo>
                <a:cubicBezTo>
                  <a:pt x="341573" y="142686"/>
                  <a:pt x="331291" y="127333"/>
                  <a:pt x="318333" y="114374"/>
                </a:cubicBezTo>
                <a:cubicBezTo>
                  <a:pt x="305374" y="101416"/>
                  <a:pt x="290020" y="91133"/>
                  <a:pt x="272273" y="83527"/>
                </a:cubicBezTo>
                <a:cubicBezTo>
                  <a:pt x="254525" y="75921"/>
                  <a:pt x="235885" y="72118"/>
                  <a:pt x="216353" y="72118"/>
                </a:cubicBezTo>
                <a:cubicBezTo>
                  <a:pt x="197948" y="72118"/>
                  <a:pt x="180295" y="75451"/>
                  <a:pt x="163392" y="82118"/>
                </a:cubicBezTo>
                <a:cubicBezTo>
                  <a:pt x="146490" y="88786"/>
                  <a:pt x="131465" y="98317"/>
                  <a:pt x="118318" y="110712"/>
                </a:cubicBezTo>
                <a:lnTo>
                  <a:pt x="156912" y="149588"/>
                </a:lnTo>
                <a:cubicBezTo>
                  <a:pt x="162735" y="155222"/>
                  <a:pt x="164049" y="161702"/>
                  <a:pt x="160856" y="169026"/>
                </a:cubicBezTo>
                <a:cubicBezTo>
                  <a:pt x="157665" y="176538"/>
                  <a:pt x="152124" y="180295"/>
                  <a:pt x="144236" y="180295"/>
                </a:cubicBezTo>
                <a:lnTo>
                  <a:pt x="18029" y="180295"/>
                </a:lnTo>
                <a:cubicBezTo>
                  <a:pt x="13147" y="180295"/>
                  <a:pt x="8921" y="178510"/>
                  <a:pt x="5352" y="174942"/>
                </a:cubicBezTo>
                <a:cubicBezTo>
                  <a:pt x="1783" y="171374"/>
                  <a:pt x="0" y="167148"/>
                  <a:pt x="0" y="162265"/>
                </a:cubicBezTo>
                <a:lnTo>
                  <a:pt x="0" y="36059"/>
                </a:lnTo>
                <a:cubicBezTo>
                  <a:pt x="0" y="28171"/>
                  <a:pt x="3755" y="22631"/>
                  <a:pt x="11268" y="19438"/>
                </a:cubicBezTo>
                <a:cubicBezTo>
                  <a:pt x="18593" y="16245"/>
                  <a:pt x="25072" y="17560"/>
                  <a:pt x="30706" y="23382"/>
                </a:cubicBezTo>
                <a:lnTo>
                  <a:pt x="67329" y="59723"/>
                </a:lnTo>
                <a:cubicBezTo>
                  <a:pt x="87424" y="40754"/>
                  <a:pt x="110384" y="26058"/>
                  <a:pt x="136207" y="15635"/>
                </a:cubicBezTo>
                <a:cubicBezTo>
                  <a:pt x="162031" y="5211"/>
                  <a:pt x="188745" y="0"/>
                  <a:pt x="216353" y="0"/>
                </a:cubicBezTo>
                <a:close/>
              </a:path>
            </a:pathLst>
          </a:custGeom>
          <a:solidFill>
            <a:srgbClr val="06657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Calibri"/>
              <a:buNone/>
              <a:tabLst/>
              <a:defRPr/>
            </a:pPr>
            <a:endParaRPr kumimoji="0" sz="13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0" name="Google Shape;732;p21">
            <a:extLst>
              <a:ext uri="{FF2B5EF4-FFF2-40B4-BE49-F238E27FC236}">
                <a16:creationId xmlns:a16="http://schemas.microsoft.com/office/drawing/2014/main" id="{AAE122BC-7983-4D7A-877D-15781D6E05E6}"/>
              </a:ext>
            </a:extLst>
          </p:cNvPr>
          <p:cNvSpPr/>
          <p:nvPr/>
        </p:nvSpPr>
        <p:spPr>
          <a:xfrm>
            <a:off x="9974206" y="4610436"/>
            <a:ext cx="306799" cy="249873"/>
          </a:xfrm>
          <a:custGeom>
            <a:avLst/>
            <a:gdLst/>
            <a:ahLst/>
            <a:cxnLst/>
            <a:rect l="l" t="t" r="r" b="b"/>
            <a:pathLst>
              <a:path w="576943" h="469893" extrusionOk="0">
                <a:moveTo>
                  <a:pt x="459469" y="234946"/>
                </a:moveTo>
                <a:cubicBezTo>
                  <a:pt x="454399" y="234946"/>
                  <a:pt x="449750" y="237059"/>
                  <a:pt x="445525" y="241285"/>
                </a:cubicBezTo>
                <a:cubicBezTo>
                  <a:pt x="441299" y="245511"/>
                  <a:pt x="439187" y="250159"/>
                  <a:pt x="439187" y="255230"/>
                </a:cubicBezTo>
                <a:cubicBezTo>
                  <a:pt x="439187" y="260488"/>
                  <a:pt x="441299" y="265230"/>
                  <a:pt x="445525" y="269456"/>
                </a:cubicBezTo>
                <a:cubicBezTo>
                  <a:pt x="449750" y="273682"/>
                  <a:pt x="454399" y="275795"/>
                  <a:pt x="459469" y="275795"/>
                </a:cubicBezTo>
                <a:cubicBezTo>
                  <a:pt x="466794" y="275795"/>
                  <a:pt x="472897" y="273729"/>
                  <a:pt x="477781" y="269597"/>
                </a:cubicBezTo>
                <a:cubicBezTo>
                  <a:pt x="482664" y="265465"/>
                  <a:pt x="485105" y="260676"/>
                  <a:pt x="485105" y="255230"/>
                </a:cubicBezTo>
                <a:cubicBezTo>
                  <a:pt x="485105" y="249971"/>
                  <a:pt x="482664" y="245276"/>
                  <a:pt x="477781" y="241144"/>
                </a:cubicBezTo>
                <a:cubicBezTo>
                  <a:pt x="472897" y="237012"/>
                  <a:pt x="466794" y="234946"/>
                  <a:pt x="459469" y="234946"/>
                </a:cubicBezTo>
                <a:close/>
                <a:moveTo>
                  <a:pt x="347067" y="234946"/>
                </a:moveTo>
                <a:cubicBezTo>
                  <a:pt x="341997" y="234946"/>
                  <a:pt x="337348" y="237059"/>
                  <a:pt x="333123" y="241285"/>
                </a:cubicBezTo>
                <a:cubicBezTo>
                  <a:pt x="328897" y="245511"/>
                  <a:pt x="326784" y="250159"/>
                  <a:pt x="326784" y="255230"/>
                </a:cubicBezTo>
                <a:cubicBezTo>
                  <a:pt x="326784" y="260488"/>
                  <a:pt x="328897" y="265230"/>
                  <a:pt x="333123" y="269456"/>
                </a:cubicBezTo>
                <a:cubicBezTo>
                  <a:pt x="337348" y="273682"/>
                  <a:pt x="341997" y="275795"/>
                  <a:pt x="347067" y="275795"/>
                </a:cubicBezTo>
                <a:cubicBezTo>
                  <a:pt x="354579" y="275795"/>
                  <a:pt x="360730" y="273729"/>
                  <a:pt x="365519" y="269597"/>
                </a:cubicBezTo>
                <a:cubicBezTo>
                  <a:pt x="370308" y="265465"/>
                  <a:pt x="372703" y="260676"/>
                  <a:pt x="372703" y="255230"/>
                </a:cubicBezTo>
                <a:cubicBezTo>
                  <a:pt x="372703" y="249971"/>
                  <a:pt x="370308" y="245276"/>
                  <a:pt x="365519" y="241144"/>
                </a:cubicBezTo>
                <a:cubicBezTo>
                  <a:pt x="360730" y="237012"/>
                  <a:pt x="354579" y="234946"/>
                  <a:pt x="347067" y="234946"/>
                </a:cubicBezTo>
                <a:close/>
                <a:moveTo>
                  <a:pt x="403409" y="153251"/>
                </a:moveTo>
                <a:cubicBezTo>
                  <a:pt x="433646" y="153251"/>
                  <a:pt x="462099" y="159871"/>
                  <a:pt x="488767" y="173111"/>
                </a:cubicBezTo>
                <a:cubicBezTo>
                  <a:pt x="515435" y="186351"/>
                  <a:pt x="536799" y="204381"/>
                  <a:pt x="552856" y="227200"/>
                </a:cubicBezTo>
                <a:cubicBezTo>
                  <a:pt x="568914" y="250018"/>
                  <a:pt x="576943" y="274762"/>
                  <a:pt x="576943" y="301430"/>
                </a:cubicBezTo>
                <a:cubicBezTo>
                  <a:pt x="576943" y="323404"/>
                  <a:pt x="570511" y="344391"/>
                  <a:pt x="557645" y="364392"/>
                </a:cubicBezTo>
                <a:cubicBezTo>
                  <a:pt x="544781" y="384394"/>
                  <a:pt x="527362" y="402564"/>
                  <a:pt x="505388" y="418903"/>
                </a:cubicBezTo>
                <a:lnTo>
                  <a:pt x="520883" y="469893"/>
                </a:lnTo>
                <a:lnTo>
                  <a:pt x="464822" y="439187"/>
                </a:lnTo>
                <a:cubicBezTo>
                  <a:pt x="436651" y="446135"/>
                  <a:pt x="416180" y="449610"/>
                  <a:pt x="403409" y="449610"/>
                </a:cubicBezTo>
                <a:cubicBezTo>
                  <a:pt x="371670" y="449610"/>
                  <a:pt x="342465" y="442990"/>
                  <a:pt x="315797" y="429749"/>
                </a:cubicBezTo>
                <a:cubicBezTo>
                  <a:pt x="289129" y="416509"/>
                  <a:pt x="268141" y="398526"/>
                  <a:pt x="252835" y="375802"/>
                </a:cubicBezTo>
                <a:cubicBezTo>
                  <a:pt x="237529" y="353077"/>
                  <a:pt x="229875" y="328286"/>
                  <a:pt x="229875" y="301430"/>
                </a:cubicBezTo>
                <a:cubicBezTo>
                  <a:pt x="229875" y="274574"/>
                  <a:pt x="237529" y="249783"/>
                  <a:pt x="252835" y="227059"/>
                </a:cubicBezTo>
                <a:cubicBezTo>
                  <a:pt x="268141" y="204334"/>
                  <a:pt x="289129" y="186351"/>
                  <a:pt x="315797" y="173111"/>
                </a:cubicBezTo>
                <a:cubicBezTo>
                  <a:pt x="342465" y="159871"/>
                  <a:pt x="371670" y="153251"/>
                  <a:pt x="403409" y="153251"/>
                </a:cubicBezTo>
                <a:close/>
                <a:moveTo>
                  <a:pt x="280865" y="86767"/>
                </a:moveTo>
                <a:cubicBezTo>
                  <a:pt x="272789" y="86767"/>
                  <a:pt x="265653" y="89161"/>
                  <a:pt x="259455" y="93950"/>
                </a:cubicBezTo>
                <a:cubicBezTo>
                  <a:pt x="253257" y="98739"/>
                  <a:pt x="250159" y="104890"/>
                  <a:pt x="250159" y="112403"/>
                </a:cubicBezTo>
                <a:cubicBezTo>
                  <a:pt x="250159" y="119727"/>
                  <a:pt x="253257" y="125784"/>
                  <a:pt x="259455" y="130573"/>
                </a:cubicBezTo>
                <a:cubicBezTo>
                  <a:pt x="265653" y="135362"/>
                  <a:pt x="272789" y="137756"/>
                  <a:pt x="280865" y="137756"/>
                </a:cubicBezTo>
                <a:cubicBezTo>
                  <a:pt x="288565" y="137756"/>
                  <a:pt x="294715" y="135456"/>
                  <a:pt x="299317" y="130855"/>
                </a:cubicBezTo>
                <a:cubicBezTo>
                  <a:pt x="303919" y="126253"/>
                  <a:pt x="306219" y="120103"/>
                  <a:pt x="306219" y="112403"/>
                </a:cubicBezTo>
                <a:cubicBezTo>
                  <a:pt x="306219" y="104702"/>
                  <a:pt x="303919" y="98505"/>
                  <a:pt x="299317" y="93809"/>
                </a:cubicBezTo>
                <a:cubicBezTo>
                  <a:pt x="294715" y="89114"/>
                  <a:pt x="288565" y="86767"/>
                  <a:pt x="280865" y="86767"/>
                </a:cubicBezTo>
                <a:close/>
                <a:moveTo>
                  <a:pt x="137756" y="86767"/>
                </a:moveTo>
                <a:cubicBezTo>
                  <a:pt x="129681" y="86767"/>
                  <a:pt x="122544" y="89161"/>
                  <a:pt x="116346" y="93950"/>
                </a:cubicBezTo>
                <a:cubicBezTo>
                  <a:pt x="110149" y="98739"/>
                  <a:pt x="107050" y="104890"/>
                  <a:pt x="107050" y="112403"/>
                </a:cubicBezTo>
                <a:cubicBezTo>
                  <a:pt x="107050" y="119727"/>
                  <a:pt x="110149" y="125784"/>
                  <a:pt x="116346" y="130573"/>
                </a:cubicBezTo>
                <a:cubicBezTo>
                  <a:pt x="122544" y="135362"/>
                  <a:pt x="129681" y="137756"/>
                  <a:pt x="137756" y="137756"/>
                </a:cubicBezTo>
                <a:cubicBezTo>
                  <a:pt x="145457" y="137756"/>
                  <a:pt x="151654" y="135456"/>
                  <a:pt x="156349" y="130855"/>
                </a:cubicBezTo>
                <a:cubicBezTo>
                  <a:pt x="161044" y="126253"/>
                  <a:pt x="163391" y="120103"/>
                  <a:pt x="163391" y="112403"/>
                </a:cubicBezTo>
                <a:cubicBezTo>
                  <a:pt x="163391" y="104702"/>
                  <a:pt x="161044" y="98505"/>
                  <a:pt x="156349" y="93809"/>
                </a:cubicBezTo>
                <a:cubicBezTo>
                  <a:pt x="151654" y="89114"/>
                  <a:pt x="145457" y="86767"/>
                  <a:pt x="137756" y="86767"/>
                </a:cubicBezTo>
                <a:close/>
                <a:moveTo>
                  <a:pt x="204239" y="0"/>
                </a:moveTo>
                <a:cubicBezTo>
                  <a:pt x="237294" y="0"/>
                  <a:pt x="268517" y="6198"/>
                  <a:pt x="297909" y="18593"/>
                </a:cubicBezTo>
                <a:cubicBezTo>
                  <a:pt x="327301" y="30988"/>
                  <a:pt x="351903" y="48126"/>
                  <a:pt x="371717" y="70005"/>
                </a:cubicBezTo>
                <a:cubicBezTo>
                  <a:pt x="391531" y="91885"/>
                  <a:pt x="404349" y="116346"/>
                  <a:pt x="410170" y="143391"/>
                </a:cubicBezTo>
                <a:cubicBezTo>
                  <a:pt x="404349" y="142639"/>
                  <a:pt x="397775" y="142264"/>
                  <a:pt x="390451" y="142264"/>
                </a:cubicBezTo>
                <a:cubicBezTo>
                  <a:pt x="358711" y="142264"/>
                  <a:pt x="329507" y="149494"/>
                  <a:pt x="302839" y="163955"/>
                </a:cubicBezTo>
                <a:cubicBezTo>
                  <a:pt x="276170" y="178417"/>
                  <a:pt x="255183" y="197996"/>
                  <a:pt x="239877" y="222692"/>
                </a:cubicBezTo>
                <a:cubicBezTo>
                  <a:pt x="224570" y="247389"/>
                  <a:pt x="216917" y="274386"/>
                  <a:pt x="216917" y="303684"/>
                </a:cubicBezTo>
                <a:cubicBezTo>
                  <a:pt x="216917" y="318333"/>
                  <a:pt x="219077" y="332606"/>
                  <a:pt x="223396" y="346504"/>
                </a:cubicBezTo>
                <a:cubicBezTo>
                  <a:pt x="216823" y="347067"/>
                  <a:pt x="210437" y="347349"/>
                  <a:pt x="204239" y="347349"/>
                </a:cubicBezTo>
                <a:cubicBezTo>
                  <a:pt x="199357" y="347349"/>
                  <a:pt x="194661" y="347208"/>
                  <a:pt x="190155" y="346926"/>
                </a:cubicBezTo>
                <a:cubicBezTo>
                  <a:pt x="185647" y="346645"/>
                  <a:pt x="180482" y="346034"/>
                  <a:pt x="174660" y="345095"/>
                </a:cubicBezTo>
                <a:cubicBezTo>
                  <a:pt x="168839" y="344156"/>
                  <a:pt x="164659" y="343499"/>
                  <a:pt x="162124" y="343123"/>
                </a:cubicBezTo>
                <a:cubicBezTo>
                  <a:pt x="159589" y="342748"/>
                  <a:pt x="154471" y="341762"/>
                  <a:pt x="146771" y="340165"/>
                </a:cubicBezTo>
                <a:cubicBezTo>
                  <a:pt x="139071" y="338569"/>
                  <a:pt x="134376" y="337583"/>
                  <a:pt x="132686" y="337207"/>
                </a:cubicBezTo>
                <a:lnTo>
                  <a:pt x="61413" y="372985"/>
                </a:lnTo>
                <a:lnTo>
                  <a:pt x="81696" y="311572"/>
                </a:lnTo>
                <a:cubicBezTo>
                  <a:pt x="27232" y="273447"/>
                  <a:pt x="0" y="227434"/>
                  <a:pt x="0" y="173534"/>
                </a:cubicBezTo>
                <a:cubicBezTo>
                  <a:pt x="0" y="141794"/>
                  <a:pt x="9156" y="112590"/>
                  <a:pt x="27467" y="85922"/>
                </a:cubicBezTo>
                <a:cubicBezTo>
                  <a:pt x="45778" y="59253"/>
                  <a:pt x="70568" y="38266"/>
                  <a:pt x="101839" y="22959"/>
                </a:cubicBezTo>
                <a:cubicBezTo>
                  <a:pt x="133108" y="7653"/>
                  <a:pt x="167242" y="0"/>
                  <a:pt x="204239" y="0"/>
                </a:cubicBezTo>
                <a:close/>
              </a:path>
            </a:pathLst>
          </a:custGeom>
          <a:solidFill>
            <a:srgbClr val="06657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Calibri"/>
              <a:buNone/>
              <a:tabLst/>
              <a:defRPr/>
            </a:pPr>
            <a:endParaRPr kumimoji="0" sz="13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1" name="Google Shape;733;p21">
            <a:extLst>
              <a:ext uri="{FF2B5EF4-FFF2-40B4-BE49-F238E27FC236}">
                <a16:creationId xmlns:a16="http://schemas.microsoft.com/office/drawing/2014/main" id="{E778E350-51B1-497D-B769-384C3AAAD530}"/>
              </a:ext>
            </a:extLst>
          </p:cNvPr>
          <p:cNvSpPr/>
          <p:nvPr/>
        </p:nvSpPr>
        <p:spPr>
          <a:xfrm>
            <a:off x="8282472" y="4620323"/>
            <a:ext cx="230099" cy="230099"/>
          </a:xfrm>
          <a:custGeom>
            <a:avLst/>
            <a:gdLst/>
            <a:ahLst/>
            <a:cxnLst/>
            <a:rect l="l" t="t" r="r" b="b"/>
            <a:pathLst>
              <a:path w="432707" h="432707" extrusionOk="0">
                <a:moveTo>
                  <a:pt x="135219" y="315234"/>
                </a:moveTo>
                <a:cubicBezTo>
                  <a:pt x="154376" y="315234"/>
                  <a:pt x="163954" y="320962"/>
                  <a:pt x="163954" y="332418"/>
                </a:cubicBezTo>
                <a:cubicBezTo>
                  <a:pt x="163954" y="344813"/>
                  <a:pt x="155221" y="351011"/>
                  <a:pt x="137754" y="351011"/>
                </a:cubicBezTo>
                <a:cubicBezTo>
                  <a:pt x="117660" y="351011"/>
                  <a:pt x="107612" y="345095"/>
                  <a:pt x="107612" y="333263"/>
                </a:cubicBezTo>
                <a:cubicBezTo>
                  <a:pt x="107612" y="321244"/>
                  <a:pt x="116814" y="315234"/>
                  <a:pt x="135219" y="315234"/>
                </a:cubicBezTo>
                <a:close/>
                <a:moveTo>
                  <a:pt x="132965" y="176069"/>
                </a:moveTo>
                <a:cubicBezTo>
                  <a:pt x="139727" y="176069"/>
                  <a:pt x="144892" y="178463"/>
                  <a:pt x="148460" y="183253"/>
                </a:cubicBezTo>
                <a:cubicBezTo>
                  <a:pt x="152028" y="188042"/>
                  <a:pt x="153812" y="194005"/>
                  <a:pt x="153812" y="201141"/>
                </a:cubicBezTo>
                <a:cubicBezTo>
                  <a:pt x="153812" y="217105"/>
                  <a:pt x="146863" y="225086"/>
                  <a:pt x="132965" y="225086"/>
                </a:cubicBezTo>
                <a:cubicBezTo>
                  <a:pt x="118505" y="225086"/>
                  <a:pt x="111274" y="217198"/>
                  <a:pt x="111274" y="201423"/>
                </a:cubicBezTo>
                <a:cubicBezTo>
                  <a:pt x="111274" y="184520"/>
                  <a:pt x="118505" y="176069"/>
                  <a:pt x="132965" y="176069"/>
                </a:cubicBezTo>
                <a:close/>
                <a:moveTo>
                  <a:pt x="217198" y="146489"/>
                </a:moveTo>
                <a:cubicBezTo>
                  <a:pt x="217761" y="150809"/>
                  <a:pt x="218043" y="157476"/>
                  <a:pt x="218043" y="166491"/>
                </a:cubicBezTo>
                <a:lnTo>
                  <a:pt x="218043" y="276921"/>
                </a:lnTo>
                <a:cubicBezTo>
                  <a:pt x="218043" y="286311"/>
                  <a:pt x="217761" y="293354"/>
                  <a:pt x="217198" y="298049"/>
                </a:cubicBezTo>
                <a:lnTo>
                  <a:pt x="255792" y="298049"/>
                </a:lnTo>
                <a:cubicBezTo>
                  <a:pt x="255417" y="292979"/>
                  <a:pt x="255229" y="285279"/>
                  <a:pt x="255229" y="274949"/>
                </a:cubicBezTo>
                <a:lnTo>
                  <a:pt x="255229" y="165927"/>
                </a:lnTo>
                <a:cubicBezTo>
                  <a:pt x="255229" y="157288"/>
                  <a:pt x="255417" y="150809"/>
                  <a:pt x="255792" y="146489"/>
                </a:cubicBezTo>
                <a:close/>
                <a:moveTo>
                  <a:pt x="131558" y="144799"/>
                </a:moveTo>
                <a:cubicBezTo>
                  <a:pt x="115407" y="144799"/>
                  <a:pt x="101791" y="150151"/>
                  <a:pt x="90710" y="160857"/>
                </a:cubicBezTo>
                <a:cubicBezTo>
                  <a:pt x="79629" y="171561"/>
                  <a:pt x="74089" y="184990"/>
                  <a:pt x="74089" y="201141"/>
                </a:cubicBezTo>
                <a:cubicBezTo>
                  <a:pt x="74089" y="210531"/>
                  <a:pt x="76860" y="220110"/>
                  <a:pt x="82400" y="229876"/>
                </a:cubicBezTo>
                <a:cubicBezTo>
                  <a:pt x="87940" y="239642"/>
                  <a:pt x="94842" y="245933"/>
                  <a:pt x="103105" y="248750"/>
                </a:cubicBezTo>
                <a:lnTo>
                  <a:pt x="103105" y="249595"/>
                </a:lnTo>
                <a:cubicBezTo>
                  <a:pt x="95969" y="252788"/>
                  <a:pt x="92400" y="260770"/>
                  <a:pt x="92400" y="273541"/>
                </a:cubicBezTo>
                <a:cubicBezTo>
                  <a:pt x="92400" y="283494"/>
                  <a:pt x="96250" y="290725"/>
                  <a:pt x="103951" y="295232"/>
                </a:cubicBezTo>
                <a:lnTo>
                  <a:pt x="103951" y="296077"/>
                </a:lnTo>
                <a:cubicBezTo>
                  <a:pt x="82728" y="303026"/>
                  <a:pt x="72117" y="316079"/>
                  <a:pt x="72117" y="335235"/>
                </a:cubicBezTo>
                <a:cubicBezTo>
                  <a:pt x="72117" y="343687"/>
                  <a:pt x="73995" y="351058"/>
                  <a:pt x="77751" y="357350"/>
                </a:cubicBezTo>
                <a:cubicBezTo>
                  <a:pt x="81508" y="363641"/>
                  <a:pt x="86579" y="368430"/>
                  <a:pt x="92964" y="371717"/>
                </a:cubicBezTo>
                <a:cubicBezTo>
                  <a:pt x="99349" y="375003"/>
                  <a:pt x="106111" y="377398"/>
                  <a:pt x="113247" y="378900"/>
                </a:cubicBezTo>
                <a:cubicBezTo>
                  <a:pt x="120384" y="380403"/>
                  <a:pt x="127990" y="381154"/>
                  <a:pt x="136065" y="381154"/>
                </a:cubicBezTo>
                <a:cubicBezTo>
                  <a:pt x="178134" y="381154"/>
                  <a:pt x="199169" y="363500"/>
                  <a:pt x="199169" y="328193"/>
                </a:cubicBezTo>
                <a:cubicBezTo>
                  <a:pt x="199169" y="315609"/>
                  <a:pt x="194661" y="306313"/>
                  <a:pt x="185646" y="300303"/>
                </a:cubicBezTo>
                <a:cubicBezTo>
                  <a:pt x="176632" y="294293"/>
                  <a:pt x="164800" y="289974"/>
                  <a:pt x="150151" y="287345"/>
                </a:cubicBezTo>
                <a:cubicBezTo>
                  <a:pt x="145080" y="286405"/>
                  <a:pt x="140245" y="284480"/>
                  <a:pt x="135643" y="281570"/>
                </a:cubicBezTo>
                <a:cubicBezTo>
                  <a:pt x="131042" y="278658"/>
                  <a:pt x="128741" y="274949"/>
                  <a:pt x="128741" y="270442"/>
                </a:cubicBezTo>
                <a:cubicBezTo>
                  <a:pt x="128741" y="262178"/>
                  <a:pt x="133342" y="257295"/>
                  <a:pt x="142545" y="255793"/>
                </a:cubicBezTo>
                <a:cubicBezTo>
                  <a:pt x="157006" y="252976"/>
                  <a:pt x="168462" y="246403"/>
                  <a:pt x="176913" y="236073"/>
                </a:cubicBezTo>
                <a:cubicBezTo>
                  <a:pt x="185365" y="225744"/>
                  <a:pt x="189590" y="213161"/>
                  <a:pt x="189590" y="198324"/>
                </a:cubicBezTo>
                <a:cubicBezTo>
                  <a:pt x="189590" y="193817"/>
                  <a:pt x="188652" y="188934"/>
                  <a:pt x="186773" y="183675"/>
                </a:cubicBezTo>
                <a:cubicBezTo>
                  <a:pt x="193722" y="181985"/>
                  <a:pt x="198323" y="180764"/>
                  <a:pt x="200577" y="180013"/>
                </a:cubicBezTo>
                <a:lnTo>
                  <a:pt x="200577" y="144799"/>
                </a:lnTo>
                <a:cubicBezTo>
                  <a:pt x="185928" y="150245"/>
                  <a:pt x="173251" y="152969"/>
                  <a:pt x="162546" y="152969"/>
                </a:cubicBezTo>
                <a:cubicBezTo>
                  <a:pt x="153156" y="147522"/>
                  <a:pt x="142827" y="144799"/>
                  <a:pt x="131558" y="144799"/>
                </a:cubicBezTo>
                <a:close/>
                <a:moveTo>
                  <a:pt x="287907" y="117755"/>
                </a:moveTo>
                <a:cubicBezTo>
                  <a:pt x="288659" y="122262"/>
                  <a:pt x="289034" y="127427"/>
                  <a:pt x="289034" y="133249"/>
                </a:cubicBezTo>
                <a:lnTo>
                  <a:pt x="289034" y="146489"/>
                </a:lnTo>
                <a:lnTo>
                  <a:pt x="272132" y="146489"/>
                </a:lnTo>
                <a:lnTo>
                  <a:pt x="272132" y="179449"/>
                </a:lnTo>
                <a:cubicBezTo>
                  <a:pt x="278893" y="178886"/>
                  <a:pt x="282367" y="178604"/>
                  <a:pt x="282555" y="178604"/>
                </a:cubicBezTo>
                <a:cubicBezTo>
                  <a:pt x="283118" y="178604"/>
                  <a:pt x="284151" y="178651"/>
                  <a:pt x="285653" y="178745"/>
                </a:cubicBezTo>
                <a:cubicBezTo>
                  <a:pt x="287156" y="178839"/>
                  <a:pt x="288283" y="178886"/>
                  <a:pt x="289034" y="178886"/>
                </a:cubicBezTo>
                <a:lnTo>
                  <a:pt x="289034" y="179449"/>
                </a:lnTo>
                <a:lnTo>
                  <a:pt x="288471" y="179449"/>
                </a:lnTo>
                <a:lnTo>
                  <a:pt x="288471" y="240581"/>
                </a:lnTo>
                <a:cubicBezTo>
                  <a:pt x="288471" y="247529"/>
                  <a:pt x="288706" y="253539"/>
                  <a:pt x="289175" y="258610"/>
                </a:cubicBezTo>
                <a:cubicBezTo>
                  <a:pt x="289645" y="263681"/>
                  <a:pt x="290725" y="268986"/>
                  <a:pt x="292415" y="274527"/>
                </a:cubicBezTo>
                <a:cubicBezTo>
                  <a:pt x="294105" y="280067"/>
                  <a:pt x="296406" y="284621"/>
                  <a:pt x="299317" y="288190"/>
                </a:cubicBezTo>
                <a:cubicBezTo>
                  <a:pt x="302228" y="291758"/>
                  <a:pt x="306313" y="294669"/>
                  <a:pt x="311571" y="296923"/>
                </a:cubicBezTo>
                <a:cubicBezTo>
                  <a:pt x="316830" y="299176"/>
                  <a:pt x="323027" y="300303"/>
                  <a:pt x="330164" y="300303"/>
                </a:cubicBezTo>
                <a:cubicBezTo>
                  <a:pt x="342184" y="300303"/>
                  <a:pt x="352325" y="298049"/>
                  <a:pt x="360588" y="293542"/>
                </a:cubicBezTo>
                <a:lnTo>
                  <a:pt x="360588" y="259455"/>
                </a:lnTo>
                <a:cubicBezTo>
                  <a:pt x="354954" y="263399"/>
                  <a:pt x="348569" y="265371"/>
                  <a:pt x="341432" y="265371"/>
                </a:cubicBezTo>
                <a:cubicBezTo>
                  <a:pt x="331478" y="265371"/>
                  <a:pt x="326501" y="257671"/>
                  <a:pt x="326501" y="242271"/>
                </a:cubicBezTo>
                <a:lnTo>
                  <a:pt x="326501" y="178886"/>
                </a:lnTo>
                <a:lnTo>
                  <a:pt x="341151" y="178886"/>
                </a:lnTo>
                <a:cubicBezTo>
                  <a:pt x="342841" y="178886"/>
                  <a:pt x="345329" y="178980"/>
                  <a:pt x="348616" y="179168"/>
                </a:cubicBezTo>
                <a:cubicBezTo>
                  <a:pt x="351903" y="179355"/>
                  <a:pt x="354391" y="179449"/>
                  <a:pt x="356081" y="179449"/>
                </a:cubicBezTo>
                <a:lnTo>
                  <a:pt x="356081" y="146489"/>
                </a:lnTo>
                <a:lnTo>
                  <a:pt x="326501" y="146489"/>
                </a:lnTo>
                <a:cubicBezTo>
                  <a:pt x="326501" y="131089"/>
                  <a:pt x="326783" y="121511"/>
                  <a:pt x="327347" y="117755"/>
                </a:cubicBezTo>
                <a:close/>
                <a:moveTo>
                  <a:pt x="236636" y="69019"/>
                </a:moveTo>
                <a:cubicBezTo>
                  <a:pt x="229875" y="69019"/>
                  <a:pt x="224194" y="71554"/>
                  <a:pt x="219592" y="76625"/>
                </a:cubicBezTo>
                <a:cubicBezTo>
                  <a:pt x="214991" y="81696"/>
                  <a:pt x="212691" y="87706"/>
                  <a:pt x="212691" y="94655"/>
                </a:cubicBezTo>
                <a:cubicBezTo>
                  <a:pt x="212691" y="101416"/>
                  <a:pt x="215039" y="107285"/>
                  <a:pt x="219734" y="112262"/>
                </a:cubicBezTo>
                <a:cubicBezTo>
                  <a:pt x="224429" y="117238"/>
                  <a:pt x="230063" y="119727"/>
                  <a:pt x="236636" y="119727"/>
                </a:cubicBezTo>
                <a:cubicBezTo>
                  <a:pt x="243210" y="119727"/>
                  <a:pt x="248797" y="117192"/>
                  <a:pt x="253398" y="112121"/>
                </a:cubicBezTo>
                <a:cubicBezTo>
                  <a:pt x="258000" y="107050"/>
                  <a:pt x="260300" y="101228"/>
                  <a:pt x="260300" y="94655"/>
                </a:cubicBezTo>
                <a:cubicBezTo>
                  <a:pt x="260300" y="87894"/>
                  <a:pt x="258046" y="81931"/>
                  <a:pt x="253538" y="76766"/>
                </a:cubicBezTo>
                <a:cubicBezTo>
                  <a:pt x="249031" y="71601"/>
                  <a:pt x="243397" y="69019"/>
                  <a:pt x="236636" y="69019"/>
                </a:cubicBezTo>
                <a:close/>
                <a:moveTo>
                  <a:pt x="81132" y="0"/>
                </a:moveTo>
                <a:lnTo>
                  <a:pt x="351574" y="0"/>
                </a:lnTo>
                <a:cubicBezTo>
                  <a:pt x="373923" y="0"/>
                  <a:pt x="393032" y="7935"/>
                  <a:pt x="408902" y="23804"/>
                </a:cubicBezTo>
                <a:cubicBezTo>
                  <a:pt x="424771" y="39674"/>
                  <a:pt x="432707" y="58783"/>
                  <a:pt x="432707" y="81132"/>
                </a:cubicBezTo>
                <a:lnTo>
                  <a:pt x="432707" y="351575"/>
                </a:lnTo>
                <a:cubicBezTo>
                  <a:pt x="432707" y="373924"/>
                  <a:pt x="424771" y="393033"/>
                  <a:pt x="408902" y="408902"/>
                </a:cubicBezTo>
                <a:cubicBezTo>
                  <a:pt x="393032" y="424772"/>
                  <a:pt x="373923" y="432707"/>
                  <a:pt x="351574" y="432707"/>
                </a:cubicBezTo>
                <a:lnTo>
                  <a:pt x="81132" y="432707"/>
                </a:lnTo>
                <a:cubicBezTo>
                  <a:pt x="58783" y="432707"/>
                  <a:pt x="39674" y="424772"/>
                  <a:pt x="23804" y="408902"/>
                </a:cubicBezTo>
                <a:cubicBezTo>
                  <a:pt x="7934" y="393033"/>
                  <a:pt x="0" y="373924"/>
                  <a:pt x="0" y="351575"/>
                </a:cubicBezTo>
                <a:lnTo>
                  <a:pt x="0" y="81132"/>
                </a:lnTo>
                <a:cubicBezTo>
                  <a:pt x="0" y="58783"/>
                  <a:pt x="7934" y="39674"/>
                  <a:pt x="23804" y="23804"/>
                </a:cubicBezTo>
                <a:cubicBezTo>
                  <a:pt x="39674" y="7935"/>
                  <a:pt x="58783" y="0"/>
                  <a:pt x="81132" y="0"/>
                </a:cubicBezTo>
                <a:close/>
              </a:path>
            </a:pathLst>
          </a:custGeom>
          <a:solidFill>
            <a:srgbClr val="06657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Calibri"/>
              <a:buNone/>
              <a:tabLst/>
              <a:defRPr/>
            </a:pPr>
            <a:endParaRPr kumimoji="0" sz="13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2" name="Google Shape;734;p21">
            <a:extLst>
              <a:ext uri="{FF2B5EF4-FFF2-40B4-BE49-F238E27FC236}">
                <a16:creationId xmlns:a16="http://schemas.microsoft.com/office/drawing/2014/main" id="{560BDA6C-CCDF-4573-A36D-D16F6D91EED8}"/>
              </a:ext>
            </a:extLst>
          </p:cNvPr>
          <p:cNvSpPr/>
          <p:nvPr/>
        </p:nvSpPr>
        <p:spPr>
          <a:xfrm>
            <a:off x="7912722" y="4601148"/>
            <a:ext cx="268449" cy="268449"/>
          </a:xfrm>
          <a:custGeom>
            <a:avLst/>
            <a:gdLst/>
            <a:ahLst/>
            <a:cxnLst/>
            <a:rect l="l" t="t" r="r" b="b"/>
            <a:pathLst>
              <a:path w="504825" h="504825" extrusionOk="0">
                <a:moveTo>
                  <a:pt x="430453" y="361998"/>
                </a:moveTo>
                <a:lnTo>
                  <a:pt x="446792" y="371576"/>
                </a:lnTo>
                <a:cubicBezTo>
                  <a:pt x="426884" y="403879"/>
                  <a:pt x="400310" y="429749"/>
                  <a:pt x="367068" y="449187"/>
                </a:cubicBezTo>
                <a:cubicBezTo>
                  <a:pt x="333826" y="468625"/>
                  <a:pt x="297673" y="478908"/>
                  <a:pt x="258610" y="480034"/>
                </a:cubicBezTo>
                <a:lnTo>
                  <a:pt x="258610" y="461442"/>
                </a:lnTo>
                <a:cubicBezTo>
                  <a:pt x="269127" y="461254"/>
                  <a:pt x="280489" y="460033"/>
                  <a:pt x="292697" y="457779"/>
                </a:cubicBezTo>
                <a:lnTo>
                  <a:pt x="287907" y="433552"/>
                </a:lnTo>
                <a:cubicBezTo>
                  <a:pt x="329225" y="425289"/>
                  <a:pt x="363781" y="405381"/>
                  <a:pt x="391577" y="373830"/>
                </a:cubicBezTo>
                <a:lnTo>
                  <a:pt x="409888" y="389887"/>
                </a:lnTo>
                <a:cubicBezTo>
                  <a:pt x="418151" y="380497"/>
                  <a:pt x="425006" y="371200"/>
                  <a:pt x="430453" y="361998"/>
                </a:cubicBezTo>
                <a:close/>
                <a:moveTo>
                  <a:pt x="74371" y="361998"/>
                </a:moveTo>
                <a:cubicBezTo>
                  <a:pt x="79818" y="371200"/>
                  <a:pt x="86672" y="380497"/>
                  <a:pt x="94936" y="389887"/>
                </a:cubicBezTo>
                <a:lnTo>
                  <a:pt x="113247" y="373830"/>
                </a:lnTo>
                <a:cubicBezTo>
                  <a:pt x="141042" y="405381"/>
                  <a:pt x="175599" y="425289"/>
                  <a:pt x="216916" y="433552"/>
                </a:cubicBezTo>
                <a:lnTo>
                  <a:pt x="212127" y="457779"/>
                </a:lnTo>
                <a:cubicBezTo>
                  <a:pt x="224335" y="460033"/>
                  <a:pt x="235697" y="461254"/>
                  <a:pt x="246214" y="461442"/>
                </a:cubicBezTo>
                <a:lnTo>
                  <a:pt x="246214" y="480034"/>
                </a:lnTo>
                <a:cubicBezTo>
                  <a:pt x="207150" y="478908"/>
                  <a:pt x="170997" y="468625"/>
                  <a:pt x="137756" y="449187"/>
                </a:cubicBezTo>
                <a:cubicBezTo>
                  <a:pt x="104514" y="429749"/>
                  <a:pt x="77939" y="403879"/>
                  <a:pt x="58032" y="371576"/>
                </a:cubicBezTo>
                <a:close/>
                <a:moveTo>
                  <a:pt x="452708" y="143954"/>
                </a:moveTo>
                <a:cubicBezTo>
                  <a:pt x="471113" y="177759"/>
                  <a:pt x="480316" y="213912"/>
                  <a:pt x="480316" y="252412"/>
                </a:cubicBezTo>
                <a:cubicBezTo>
                  <a:pt x="480316" y="290913"/>
                  <a:pt x="471113" y="327066"/>
                  <a:pt x="452708" y="360871"/>
                </a:cubicBezTo>
                <a:lnTo>
                  <a:pt x="436650" y="351574"/>
                </a:lnTo>
                <a:cubicBezTo>
                  <a:pt x="441721" y="341808"/>
                  <a:pt x="446323" y="331291"/>
                  <a:pt x="450455" y="320023"/>
                </a:cubicBezTo>
                <a:lnTo>
                  <a:pt x="427072" y="312135"/>
                </a:lnTo>
                <a:cubicBezTo>
                  <a:pt x="433833" y="292791"/>
                  <a:pt x="437214" y="272883"/>
                  <a:pt x="437214" y="252412"/>
                </a:cubicBezTo>
                <a:cubicBezTo>
                  <a:pt x="437214" y="231378"/>
                  <a:pt x="433927" y="211471"/>
                  <a:pt x="427354" y="192690"/>
                </a:cubicBezTo>
                <a:lnTo>
                  <a:pt x="450455" y="184802"/>
                </a:lnTo>
                <a:cubicBezTo>
                  <a:pt x="446886" y="174285"/>
                  <a:pt x="442285" y="163768"/>
                  <a:pt x="436650" y="153251"/>
                </a:cubicBezTo>
                <a:close/>
                <a:moveTo>
                  <a:pt x="52116" y="143954"/>
                </a:moveTo>
                <a:lnTo>
                  <a:pt x="68174" y="153251"/>
                </a:lnTo>
                <a:cubicBezTo>
                  <a:pt x="62539" y="163768"/>
                  <a:pt x="57938" y="174285"/>
                  <a:pt x="54370" y="184802"/>
                </a:cubicBezTo>
                <a:lnTo>
                  <a:pt x="77470" y="192690"/>
                </a:lnTo>
                <a:cubicBezTo>
                  <a:pt x="70897" y="211471"/>
                  <a:pt x="67610" y="231378"/>
                  <a:pt x="67610" y="252412"/>
                </a:cubicBezTo>
                <a:cubicBezTo>
                  <a:pt x="67610" y="272883"/>
                  <a:pt x="70990" y="292791"/>
                  <a:pt x="77752" y="312135"/>
                </a:cubicBezTo>
                <a:lnTo>
                  <a:pt x="54370" y="320023"/>
                </a:lnTo>
                <a:cubicBezTo>
                  <a:pt x="58501" y="331291"/>
                  <a:pt x="63102" y="341808"/>
                  <a:pt x="68174" y="351574"/>
                </a:cubicBezTo>
                <a:lnTo>
                  <a:pt x="52116" y="360871"/>
                </a:lnTo>
                <a:cubicBezTo>
                  <a:pt x="33710" y="327066"/>
                  <a:pt x="24508" y="290913"/>
                  <a:pt x="24508" y="252412"/>
                </a:cubicBezTo>
                <a:cubicBezTo>
                  <a:pt x="24508" y="213912"/>
                  <a:pt x="33710" y="177759"/>
                  <a:pt x="52116" y="143954"/>
                </a:cubicBezTo>
                <a:close/>
                <a:moveTo>
                  <a:pt x="252413" y="109303"/>
                </a:moveTo>
                <a:cubicBezTo>
                  <a:pt x="262555" y="109303"/>
                  <a:pt x="271757" y="110243"/>
                  <a:pt x="280020" y="112121"/>
                </a:cubicBezTo>
                <a:lnTo>
                  <a:pt x="266498" y="179731"/>
                </a:lnTo>
                <a:cubicBezTo>
                  <a:pt x="283025" y="183112"/>
                  <a:pt x="296829" y="191187"/>
                  <a:pt x="307910" y="203958"/>
                </a:cubicBezTo>
                <a:lnTo>
                  <a:pt x="360026" y="158321"/>
                </a:lnTo>
                <a:cubicBezTo>
                  <a:pt x="372422" y="172595"/>
                  <a:pt x="381718" y="188464"/>
                  <a:pt x="387915" y="205930"/>
                </a:cubicBezTo>
                <a:lnTo>
                  <a:pt x="322277" y="228467"/>
                </a:lnTo>
                <a:cubicBezTo>
                  <a:pt x="324907" y="236355"/>
                  <a:pt x="326221" y="244337"/>
                  <a:pt x="326221" y="252412"/>
                </a:cubicBezTo>
                <a:cubicBezTo>
                  <a:pt x="326221" y="260488"/>
                  <a:pt x="324907" y="268470"/>
                  <a:pt x="322277" y="276358"/>
                </a:cubicBezTo>
                <a:lnTo>
                  <a:pt x="387634" y="298895"/>
                </a:lnTo>
                <a:cubicBezTo>
                  <a:pt x="381812" y="316173"/>
                  <a:pt x="372609" y="332043"/>
                  <a:pt x="360026" y="346504"/>
                </a:cubicBezTo>
                <a:lnTo>
                  <a:pt x="307910" y="300867"/>
                </a:lnTo>
                <a:cubicBezTo>
                  <a:pt x="297205" y="313450"/>
                  <a:pt x="283401" y="321432"/>
                  <a:pt x="266498" y="324812"/>
                </a:cubicBezTo>
                <a:lnTo>
                  <a:pt x="280020" y="392704"/>
                </a:lnTo>
                <a:cubicBezTo>
                  <a:pt x="270254" y="394582"/>
                  <a:pt x="261052" y="395521"/>
                  <a:pt x="252413" y="395521"/>
                </a:cubicBezTo>
                <a:cubicBezTo>
                  <a:pt x="243774" y="395521"/>
                  <a:pt x="234571" y="394582"/>
                  <a:pt x="224805" y="392704"/>
                </a:cubicBezTo>
                <a:lnTo>
                  <a:pt x="238327" y="324812"/>
                </a:lnTo>
                <a:cubicBezTo>
                  <a:pt x="221425" y="321432"/>
                  <a:pt x="207621" y="313450"/>
                  <a:pt x="196916" y="300867"/>
                </a:cubicBezTo>
                <a:lnTo>
                  <a:pt x="144800" y="346504"/>
                </a:lnTo>
                <a:cubicBezTo>
                  <a:pt x="132216" y="332043"/>
                  <a:pt x="123014" y="316173"/>
                  <a:pt x="117192" y="298895"/>
                </a:cubicBezTo>
                <a:lnTo>
                  <a:pt x="182549" y="276358"/>
                </a:lnTo>
                <a:cubicBezTo>
                  <a:pt x="179919" y="268470"/>
                  <a:pt x="178605" y="260488"/>
                  <a:pt x="178605" y="252412"/>
                </a:cubicBezTo>
                <a:cubicBezTo>
                  <a:pt x="178605" y="244337"/>
                  <a:pt x="179919" y="236355"/>
                  <a:pt x="182549" y="228467"/>
                </a:cubicBezTo>
                <a:lnTo>
                  <a:pt x="116910" y="205930"/>
                </a:lnTo>
                <a:cubicBezTo>
                  <a:pt x="123108" y="188464"/>
                  <a:pt x="132404" y="172595"/>
                  <a:pt x="144800" y="158321"/>
                </a:cubicBezTo>
                <a:lnTo>
                  <a:pt x="196916" y="203958"/>
                </a:lnTo>
                <a:cubicBezTo>
                  <a:pt x="207996" y="191187"/>
                  <a:pt x="221801" y="183112"/>
                  <a:pt x="238327" y="179731"/>
                </a:cubicBezTo>
                <a:lnTo>
                  <a:pt x="224805" y="112121"/>
                </a:lnTo>
                <a:cubicBezTo>
                  <a:pt x="233069" y="110243"/>
                  <a:pt x="242271" y="109303"/>
                  <a:pt x="252413" y="109303"/>
                </a:cubicBezTo>
                <a:close/>
                <a:moveTo>
                  <a:pt x="258611" y="24791"/>
                </a:moveTo>
                <a:cubicBezTo>
                  <a:pt x="297862" y="25917"/>
                  <a:pt x="334015" y="36200"/>
                  <a:pt x="367069" y="55638"/>
                </a:cubicBezTo>
                <a:cubicBezTo>
                  <a:pt x="400123" y="75076"/>
                  <a:pt x="426604" y="100946"/>
                  <a:pt x="446512" y="133249"/>
                </a:cubicBezTo>
                <a:lnTo>
                  <a:pt x="430454" y="142545"/>
                </a:lnTo>
                <a:cubicBezTo>
                  <a:pt x="423881" y="132028"/>
                  <a:pt x="417026" y="122826"/>
                  <a:pt x="409889" y="114938"/>
                </a:cubicBezTo>
                <a:lnTo>
                  <a:pt x="391578" y="130714"/>
                </a:lnTo>
                <a:cubicBezTo>
                  <a:pt x="363782" y="98974"/>
                  <a:pt x="329226" y="79161"/>
                  <a:pt x="287908" y="71273"/>
                </a:cubicBezTo>
                <a:lnTo>
                  <a:pt x="292698" y="47046"/>
                </a:lnTo>
                <a:cubicBezTo>
                  <a:pt x="282180" y="44980"/>
                  <a:pt x="270818" y="43759"/>
                  <a:pt x="258611" y="43383"/>
                </a:cubicBezTo>
                <a:close/>
                <a:moveTo>
                  <a:pt x="246214" y="24791"/>
                </a:moveTo>
                <a:lnTo>
                  <a:pt x="246214" y="43383"/>
                </a:lnTo>
                <a:cubicBezTo>
                  <a:pt x="234007" y="43759"/>
                  <a:pt x="222645" y="44980"/>
                  <a:pt x="212127" y="47046"/>
                </a:cubicBezTo>
                <a:lnTo>
                  <a:pt x="216916" y="71273"/>
                </a:lnTo>
                <a:cubicBezTo>
                  <a:pt x="175599" y="79161"/>
                  <a:pt x="141042" y="98974"/>
                  <a:pt x="113247" y="130714"/>
                </a:cubicBezTo>
                <a:lnTo>
                  <a:pt x="94936" y="114938"/>
                </a:lnTo>
                <a:cubicBezTo>
                  <a:pt x="87799" y="122826"/>
                  <a:pt x="80944" y="132028"/>
                  <a:pt x="74371" y="142545"/>
                </a:cubicBezTo>
                <a:lnTo>
                  <a:pt x="58314" y="133249"/>
                </a:lnTo>
                <a:cubicBezTo>
                  <a:pt x="78221" y="100946"/>
                  <a:pt x="104702" y="75076"/>
                  <a:pt x="137756" y="55638"/>
                </a:cubicBezTo>
                <a:cubicBezTo>
                  <a:pt x="170810" y="36200"/>
                  <a:pt x="206962" y="25917"/>
                  <a:pt x="246214" y="24791"/>
                </a:cubicBezTo>
                <a:close/>
                <a:moveTo>
                  <a:pt x="252413" y="12395"/>
                </a:moveTo>
                <a:cubicBezTo>
                  <a:pt x="219922" y="12395"/>
                  <a:pt x="188840" y="18734"/>
                  <a:pt x="159167" y="31411"/>
                </a:cubicBezTo>
                <a:cubicBezTo>
                  <a:pt x="129493" y="44088"/>
                  <a:pt x="103952" y="61131"/>
                  <a:pt x="82542" y="82541"/>
                </a:cubicBezTo>
                <a:cubicBezTo>
                  <a:pt x="61132" y="103951"/>
                  <a:pt x="44088" y="129493"/>
                  <a:pt x="31411" y="159166"/>
                </a:cubicBezTo>
                <a:cubicBezTo>
                  <a:pt x="18734" y="188840"/>
                  <a:pt x="12396" y="219922"/>
                  <a:pt x="12396" y="252412"/>
                </a:cubicBezTo>
                <a:cubicBezTo>
                  <a:pt x="12396" y="284903"/>
                  <a:pt x="18734" y="315985"/>
                  <a:pt x="31411" y="345659"/>
                </a:cubicBezTo>
                <a:cubicBezTo>
                  <a:pt x="44088" y="375332"/>
                  <a:pt x="61132" y="400874"/>
                  <a:pt x="82542" y="422284"/>
                </a:cubicBezTo>
                <a:cubicBezTo>
                  <a:pt x="103952" y="443694"/>
                  <a:pt x="129493" y="460737"/>
                  <a:pt x="159167" y="473414"/>
                </a:cubicBezTo>
                <a:cubicBezTo>
                  <a:pt x="188840" y="486091"/>
                  <a:pt x="219922" y="492430"/>
                  <a:pt x="252413" y="492430"/>
                </a:cubicBezTo>
                <a:cubicBezTo>
                  <a:pt x="284903" y="492430"/>
                  <a:pt x="315986" y="486091"/>
                  <a:pt x="345659" y="473414"/>
                </a:cubicBezTo>
                <a:cubicBezTo>
                  <a:pt x="375333" y="460737"/>
                  <a:pt x="400875" y="443694"/>
                  <a:pt x="422284" y="422284"/>
                </a:cubicBezTo>
                <a:cubicBezTo>
                  <a:pt x="443694" y="400874"/>
                  <a:pt x="460738" y="375332"/>
                  <a:pt x="473415" y="345659"/>
                </a:cubicBezTo>
                <a:cubicBezTo>
                  <a:pt x="486091" y="315985"/>
                  <a:pt x="492430" y="284903"/>
                  <a:pt x="492430" y="252412"/>
                </a:cubicBezTo>
                <a:cubicBezTo>
                  <a:pt x="492430" y="219922"/>
                  <a:pt x="486091" y="188840"/>
                  <a:pt x="473415" y="159166"/>
                </a:cubicBezTo>
                <a:cubicBezTo>
                  <a:pt x="460738" y="129493"/>
                  <a:pt x="443694" y="103951"/>
                  <a:pt x="422284" y="82541"/>
                </a:cubicBezTo>
                <a:cubicBezTo>
                  <a:pt x="400875" y="61131"/>
                  <a:pt x="375333" y="44088"/>
                  <a:pt x="345659" y="31411"/>
                </a:cubicBezTo>
                <a:cubicBezTo>
                  <a:pt x="315986" y="18734"/>
                  <a:pt x="284903" y="12395"/>
                  <a:pt x="252413" y="12395"/>
                </a:cubicBezTo>
                <a:close/>
                <a:moveTo>
                  <a:pt x="252413" y="0"/>
                </a:moveTo>
                <a:cubicBezTo>
                  <a:pt x="286593" y="0"/>
                  <a:pt x="319272" y="6667"/>
                  <a:pt x="350448" y="20001"/>
                </a:cubicBezTo>
                <a:cubicBezTo>
                  <a:pt x="381624" y="33336"/>
                  <a:pt x="408481" y="51271"/>
                  <a:pt x="431017" y="73808"/>
                </a:cubicBezTo>
                <a:cubicBezTo>
                  <a:pt x="453554" y="96345"/>
                  <a:pt x="471489" y="123201"/>
                  <a:pt x="484824" y="154377"/>
                </a:cubicBezTo>
                <a:cubicBezTo>
                  <a:pt x="498158" y="185553"/>
                  <a:pt x="504825" y="218232"/>
                  <a:pt x="504825" y="252412"/>
                </a:cubicBezTo>
                <a:cubicBezTo>
                  <a:pt x="504825" y="286593"/>
                  <a:pt x="498158" y="319272"/>
                  <a:pt x="484824" y="350448"/>
                </a:cubicBezTo>
                <a:cubicBezTo>
                  <a:pt x="471489" y="381624"/>
                  <a:pt x="453554" y="408480"/>
                  <a:pt x="431017" y="431017"/>
                </a:cubicBezTo>
                <a:cubicBezTo>
                  <a:pt x="408481" y="453554"/>
                  <a:pt x="381624" y="471489"/>
                  <a:pt x="350448" y="484824"/>
                </a:cubicBezTo>
                <a:cubicBezTo>
                  <a:pt x="319272" y="498158"/>
                  <a:pt x="286593" y="504825"/>
                  <a:pt x="252413" y="504825"/>
                </a:cubicBezTo>
                <a:cubicBezTo>
                  <a:pt x="218232" y="504825"/>
                  <a:pt x="185553" y="498158"/>
                  <a:pt x="154378" y="484824"/>
                </a:cubicBezTo>
                <a:cubicBezTo>
                  <a:pt x="123202" y="471489"/>
                  <a:pt x="96345" y="453554"/>
                  <a:pt x="73809" y="431017"/>
                </a:cubicBezTo>
                <a:cubicBezTo>
                  <a:pt x="51271" y="408480"/>
                  <a:pt x="33336" y="381624"/>
                  <a:pt x="20002" y="350448"/>
                </a:cubicBezTo>
                <a:cubicBezTo>
                  <a:pt x="6667" y="319272"/>
                  <a:pt x="0" y="286593"/>
                  <a:pt x="0" y="252412"/>
                </a:cubicBezTo>
                <a:cubicBezTo>
                  <a:pt x="0" y="218232"/>
                  <a:pt x="6667" y="185553"/>
                  <a:pt x="20002" y="154377"/>
                </a:cubicBezTo>
                <a:cubicBezTo>
                  <a:pt x="33336" y="123201"/>
                  <a:pt x="51271" y="96345"/>
                  <a:pt x="73809" y="73808"/>
                </a:cubicBezTo>
                <a:cubicBezTo>
                  <a:pt x="96345" y="51271"/>
                  <a:pt x="123202" y="33336"/>
                  <a:pt x="154378" y="20001"/>
                </a:cubicBezTo>
                <a:cubicBezTo>
                  <a:pt x="185553" y="6667"/>
                  <a:pt x="218232" y="0"/>
                  <a:pt x="252413" y="0"/>
                </a:cubicBezTo>
                <a:close/>
              </a:path>
            </a:pathLst>
          </a:custGeom>
          <a:solidFill>
            <a:srgbClr val="06657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Calibri"/>
              <a:buNone/>
              <a:tabLst/>
              <a:defRPr/>
            </a:pPr>
            <a:endParaRPr kumimoji="0" sz="13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3" name="Google Shape;735;p21">
            <a:extLst>
              <a:ext uri="{FF2B5EF4-FFF2-40B4-BE49-F238E27FC236}">
                <a16:creationId xmlns:a16="http://schemas.microsoft.com/office/drawing/2014/main" id="{2939766E-CFED-4D2F-B65B-ADD2246E86EC}"/>
              </a:ext>
            </a:extLst>
          </p:cNvPr>
          <p:cNvSpPr/>
          <p:nvPr/>
        </p:nvSpPr>
        <p:spPr>
          <a:xfrm>
            <a:off x="9482895" y="4925313"/>
            <a:ext cx="268449" cy="268449"/>
          </a:xfrm>
          <a:custGeom>
            <a:avLst/>
            <a:gdLst/>
            <a:ahLst/>
            <a:cxnLst/>
            <a:rect l="l" t="t" r="r" b="b"/>
            <a:pathLst>
              <a:path w="504825" h="504825" extrusionOk="0">
                <a:moveTo>
                  <a:pt x="351856" y="0"/>
                </a:moveTo>
                <a:cubicBezTo>
                  <a:pt x="361810" y="0"/>
                  <a:pt x="370261" y="3474"/>
                  <a:pt x="377211" y="10423"/>
                </a:cubicBezTo>
                <a:cubicBezTo>
                  <a:pt x="384159" y="17372"/>
                  <a:pt x="387634" y="25871"/>
                  <a:pt x="387634" y="35918"/>
                </a:cubicBezTo>
                <a:cubicBezTo>
                  <a:pt x="387634" y="45966"/>
                  <a:pt x="384159" y="54464"/>
                  <a:pt x="377211" y="61413"/>
                </a:cubicBezTo>
                <a:lnTo>
                  <a:pt x="264526" y="174379"/>
                </a:lnTo>
                <a:lnTo>
                  <a:pt x="330447" y="240299"/>
                </a:lnTo>
                <a:lnTo>
                  <a:pt x="443412" y="127615"/>
                </a:lnTo>
                <a:cubicBezTo>
                  <a:pt x="450549" y="120666"/>
                  <a:pt x="459094" y="117191"/>
                  <a:pt x="469048" y="117191"/>
                </a:cubicBezTo>
                <a:cubicBezTo>
                  <a:pt x="479002" y="117191"/>
                  <a:pt x="487453" y="120666"/>
                  <a:pt x="494402" y="127615"/>
                </a:cubicBezTo>
                <a:cubicBezTo>
                  <a:pt x="501351" y="134564"/>
                  <a:pt x="504825" y="143015"/>
                  <a:pt x="504825" y="152969"/>
                </a:cubicBezTo>
                <a:cubicBezTo>
                  <a:pt x="504825" y="162923"/>
                  <a:pt x="501351" y="171468"/>
                  <a:pt x="494402" y="178604"/>
                </a:cubicBezTo>
                <a:lnTo>
                  <a:pt x="381436" y="291289"/>
                </a:lnTo>
                <a:lnTo>
                  <a:pt x="423693" y="333545"/>
                </a:lnTo>
                <a:lnTo>
                  <a:pt x="378619" y="378619"/>
                </a:lnTo>
                <a:cubicBezTo>
                  <a:pt x="348006" y="409231"/>
                  <a:pt x="311431" y="426744"/>
                  <a:pt x="268893" y="431158"/>
                </a:cubicBezTo>
                <a:cubicBezTo>
                  <a:pt x="226355" y="435571"/>
                  <a:pt x="187713" y="426134"/>
                  <a:pt x="152969" y="402846"/>
                </a:cubicBezTo>
                <a:lnTo>
                  <a:pt x="50990" y="504825"/>
                </a:lnTo>
                <a:lnTo>
                  <a:pt x="0" y="504825"/>
                </a:lnTo>
                <a:lnTo>
                  <a:pt x="0" y="453835"/>
                </a:lnTo>
                <a:lnTo>
                  <a:pt x="101979" y="351856"/>
                </a:lnTo>
                <a:cubicBezTo>
                  <a:pt x="78691" y="317112"/>
                  <a:pt x="69254" y="278471"/>
                  <a:pt x="73668" y="235932"/>
                </a:cubicBezTo>
                <a:cubicBezTo>
                  <a:pt x="78081" y="193394"/>
                  <a:pt x="95594" y="156819"/>
                  <a:pt x="126206" y="126206"/>
                </a:cubicBezTo>
                <a:lnTo>
                  <a:pt x="171280" y="81133"/>
                </a:lnTo>
                <a:lnTo>
                  <a:pt x="213537" y="123389"/>
                </a:lnTo>
                <a:lnTo>
                  <a:pt x="326221" y="10423"/>
                </a:lnTo>
                <a:cubicBezTo>
                  <a:pt x="333357" y="3474"/>
                  <a:pt x="341902" y="0"/>
                  <a:pt x="351856" y="0"/>
                </a:cubicBezTo>
                <a:close/>
              </a:path>
            </a:pathLst>
          </a:custGeom>
          <a:solidFill>
            <a:srgbClr val="06657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Calibri"/>
              <a:buNone/>
              <a:tabLst/>
              <a:defRPr/>
            </a:pPr>
            <a:endParaRPr kumimoji="0" sz="13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4" name="Google Shape;736;p21">
            <a:extLst>
              <a:ext uri="{FF2B5EF4-FFF2-40B4-BE49-F238E27FC236}">
                <a16:creationId xmlns:a16="http://schemas.microsoft.com/office/drawing/2014/main" id="{7FD45569-7675-4B91-882A-4EAA790EF54C}"/>
              </a:ext>
            </a:extLst>
          </p:cNvPr>
          <p:cNvSpPr/>
          <p:nvPr/>
        </p:nvSpPr>
        <p:spPr>
          <a:xfrm>
            <a:off x="6023448" y="4944488"/>
            <a:ext cx="230100" cy="230099"/>
          </a:xfrm>
          <a:custGeom>
            <a:avLst/>
            <a:gdLst/>
            <a:ahLst/>
            <a:cxnLst/>
            <a:rect l="l" t="t" r="r" b="b"/>
            <a:pathLst>
              <a:path w="432708" h="432707" extrusionOk="0">
                <a:moveTo>
                  <a:pt x="216354" y="0"/>
                </a:moveTo>
                <a:cubicBezTo>
                  <a:pt x="255606" y="0"/>
                  <a:pt x="291806" y="9672"/>
                  <a:pt x="324954" y="29016"/>
                </a:cubicBezTo>
                <a:cubicBezTo>
                  <a:pt x="358101" y="48360"/>
                  <a:pt x="384347" y="74606"/>
                  <a:pt x="403692" y="107754"/>
                </a:cubicBezTo>
                <a:cubicBezTo>
                  <a:pt x="423036" y="140902"/>
                  <a:pt x="432708" y="177102"/>
                  <a:pt x="432708" y="216353"/>
                </a:cubicBezTo>
                <a:cubicBezTo>
                  <a:pt x="432708" y="255605"/>
                  <a:pt x="423036" y="291805"/>
                  <a:pt x="403692" y="324953"/>
                </a:cubicBezTo>
                <a:cubicBezTo>
                  <a:pt x="384347" y="358101"/>
                  <a:pt x="358101" y="384347"/>
                  <a:pt x="324954" y="403691"/>
                </a:cubicBezTo>
                <a:cubicBezTo>
                  <a:pt x="291806" y="423035"/>
                  <a:pt x="255606" y="432707"/>
                  <a:pt x="216354" y="432707"/>
                </a:cubicBezTo>
                <a:cubicBezTo>
                  <a:pt x="177103" y="432707"/>
                  <a:pt x="140903" y="423035"/>
                  <a:pt x="107755" y="403691"/>
                </a:cubicBezTo>
                <a:cubicBezTo>
                  <a:pt x="74607" y="384347"/>
                  <a:pt x="48361" y="358101"/>
                  <a:pt x="29017" y="324953"/>
                </a:cubicBezTo>
                <a:cubicBezTo>
                  <a:pt x="9673" y="291805"/>
                  <a:pt x="0" y="255605"/>
                  <a:pt x="0" y="216353"/>
                </a:cubicBezTo>
                <a:cubicBezTo>
                  <a:pt x="0" y="177102"/>
                  <a:pt x="9673" y="140902"/>
                  <a:pt x="29017" y="107754"/>
                </a:cubicBezTo>
                <a:cubicBezTo>
                  <a:pt x="48361" y="74606"/>
                  <a:pt x="74607" y="48360"/>
                  <a:pt x="107755" y="29016"/>
                </a:cubicBezTo>
                <a:cubicBezTo>
                  <a:pt x="140903" y="9672"/>
                  <a:pt x="177103" y="0"/>
                  <a:pt x="216354" y="0"/>
                </a:cubicBezTo>
                <a:close/>
                <a:moveTo>
                  <a:pt x="216354" y="36059"/>
                </a:moveTo>
                <a:cubicBezTo>
                  <a:pt x="191939" y="36059"/>
                  <a:pt x="168604" y="40848"/>
                  <a:pt x="146349" y="50426"/>
                </a:cubicBezTo>
                <a:cubicBezTo>
                  <a:pt x="124094" y="60004"/>
                  <a:pt x="104938" y="72822"/>
                  <a:pt x="88880" y="88880"/>
                </a:cubicBezTo>
                <a:cubicBezTo>
                  <a:pt x="72822" y="104937"/>
                  <a:pt x="60005" y="124093"/>
                  <a:pt x="50427" y="146348"/>
                </a:cubicBezTo>
                <a:cubicBezTo>
                  <a:pt x="40848" y="168603"/>
                  <a:pt x="36059" y="191939"/>
                  <a:pt x="36059" y="216353"/>
                </a:cubicBezTo>
                <a:cubicBezTo>
                  <a:pt x="36059" y="240768"/>
                  <a:pt x="40848" y="264103"/>
                  <a:pt x="50427" y="286359"/>
                </a:cubicBezTo>
                <a:cubicBezTo>
                  <a:pt x="60005" y="308614"/>
                  <a:pt x="72822" y="327770"/>
                  <a:pt x="88880" y="343827"/>
                </a:cubicBezTo>
                <a:cubicBezTo>
                  <a:pt x="104938" y="359885"/>
                  <a:pt x="124094" y="372703"/>
                  <a:pt x="146349" y="382281"/>
                </a:cubicBezTo>
                <a:cubicBezTo>
                  <a:pt x="168604" y="391859"/>
                  <a:pt x="191939" y="396648"/>
                  <a:pt x="216354" y="396648"/>
                </a:cubicBezTo>
                <a:cubicBezTo>
                  <a:pt x="240769" y="396648"/>
                  <a:pt x="264104" y="391859"/>
                  <a:pt x="286359" y="382281"/>
                </a:cubicBezTo>
                <a:cubicBezTo>
                  <a:pt x="308614" y="372703"/>
                  <a:pt x="327771" y="359885"/>
                  <a:pt x="343828" y="343827"/>
                </a:cubicBezTo>
                <a:cubicBezTo>
                  <a:pt x="359885" y="327770"/>
                  <a:pt x="372703" y="308614"/>
                  <a:pt x="382281" y="286359"/>
                </a:cubicBezTo>
                <a:cubicBezTo>
                  <a:pt x="391860" y="264103"/>
                  <a:pt x="396649" y="240768"/>
                  <a:pt x="396649" y="216353"/>
                </a:cubicBezTo>
                <a:cubicBezTo>
                  <a:pt x="396649" y="191939"/>
                  <a:pt x="391860" y="168603"/>
                  <a:pt x="382281" y="146348"/>
                </a:cubicBezTo>
                <a:cubicBezTo>
                  <a:pt x="372703" y="124093"/>
                  <a:pt x="359885" y="104937"/>
                  <a:pt x="343828" y="88880"/>
                </a:cubicBezTo>
                <a:cubicBezTo>
                  <a:pt x="327771" y="72822"/>
                  <a:pt x="308614" y="60004"/>
                  <a:pt x="286359" y="50426"/>
                </a:cubicBezTo>
                <a:cubicBezTo>
                  <a:pt x="264104" y="40848"/>
                  <a:pt x="240769" y="36059"/>
                  <a:pt x="216354" y="36059"/>
                </a:cubicBezTo>
                <a:close/>
              </a:path>
            </a:pathLst>
          </a:custGeom>
          <a:solidFill>
            <a:srgbClr val="06657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Calibri"/>
              <a:buNone/>
              <a:tabLst/>
              <a:defRPr/>
            </a:pPr>
            <a:endParaRPr kumimoji="0" sz="13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5" name="Google Shape;737;p21">
            <a:extLst>
              <a:ext uri="{FF2B5EF4-FFF2-40B4-BE49-F238E27FC236}">
                <a16:creationId xmlns:a16="http://schemas.microsoft.com/office/drawing/2014/main" id="{3531E208-E9B1-4162-9937-C6F68CAC7E1B}"/>
              </a:ext>
            </a:extLst>
          </p:cNvPr>
          <p:cNvSpPr/>
          <p:nvPr/>
        </p:nvSpPr>
        <p:spPr>
          <a:xfrm>
            <a:off x="6361966" y="4944488"/>
            <a:ext cx="249874" cy="230099"/>
          </a:xfrm>
          <a:custGeom>
            <a:avLst/>
            <a:gdLst/>
            <a:ahLst/>
            <a:cxnLst/>
            <a:rect l="l" t="t" r="r" b="b"/>
            <a:pathLst>
              <a:path w="469894" h="432707" extrusionOk="0">
                <a:moveTo>
                  <a:pt x="13523" y="0"/>
                </a:moveTo>
                <a:cubicBezTo>
                  <a:pt x="22162" y="0"/>
                  <a:pt x="35167" y="329"/>
                  <a:pt x="52540" y="986"/>
                </a:cubicBezTo>
                <a:cubicBezTo>
                  <a:pt x="69912" y="1643"/>
                  <a:pt x="82917" y="1972"/>
                  <a:pt x="91556" y="1972"/>
                </a:cubicBezTo>
                <a:cubicBezTo>
                  <a:pt x="99444" y="1972"/>
                  <a:pt x="111323" y="1643"/>
                  <a:pt x="127193" y="986"/>
                </a:cubicBezTo>
                <a:cubicBezTo>
                  <a:pt x="143062" y="329"/>
                  <a:pt x="154941" y="0"/>
                  <a:pt x="162829" y="0"/>
                </a:cubicBezTo>
                <a:cubicBezTo>
                  <a:pt x="167524" y="0"/>
                  <a:pt x="171046" y="2066"/>
                  <a:pt x="173393" y="6197"/>
                </a:cubicBezTo>
                <a:cubicBezTo>
                  <a:pt x="175741" y="10329"/>
                  <a:pt x="176915" y="14837"/>
                  <a:pt x="176915" y="19720"/>
                </a:cubicBezTo>
                <a:cubicBezTo>
                  <a:pt x="176915" y="25354"/>
                  <a:pt x="175318" y="29439"/>
                  <a:pt x="172126" y="31974"/>
                </a:cubicBezTo>
                <a:cubicBezTo>
                  <a:pt x="168933" y="34509"/>
                  <a:pt x="165318" y="35871"/>
                  <a:pt x="161280" y="36059"/>
                </a:cubicBezTo>
                <a:cubicBezTo>
                  <a:pt x="157242" y="36247"/>
                  <a:pt x="152594" y="36622"/>
                  <a:pt x="147335" y="37186"/>
                </a:cubicBezTo>
                <a:cubicBezTo>
                  <a:pt x="142076" y="37749"/>
                  <a:pt x="138039" y="38970"/>
                  <a:pt x="135222" y="40848"/>
                </a:cubicBezTo>
                <a:cubicBezTo>
                  <a:pt x="128648" y="44792"/>
                  <a:pt x="125362" y="59817"/>
                  <a:pt x="125362" y="85922"/>
                </a:cubicBezTo>
                <a:lnTo>
                  <a:pt x="125643" y="176069"/>
                </a:lnTo>
                <a:cubicBezTo>
                  <a:pt x="125643" y="180013"/>
                  <a:pt x="125737" y="183018"/>
                  <a:pt x="125925" y="185084"/>
                </a:cubicBezTo>
                <a:cubicBezTo>
                  <a:pt x="128367" y="185647"/>
                  <a:pt x="132029" y="185929"/>
                  <a:pt x="136912" y="185929"/>
                </a:cubicBezTo>
                <a:lnTo>
                  <a:pt x="333827" y="185929"/>
                </a:lnTo>
                <a:cubicBezTo>
                  <a:pt x="338523" y="185929"/>
                  <a:pt x="342091" y="185647"/>
                  <a:pt x="344532" y="185084"/>
                </a:cubicBezTo>
                <a:cubicBezTo>
                  <a:pt x="344720" y="183018"/>
                  <a:pt x="344814" y="180013"/>
                  <a:pt x="344814" y="176069"/>
                </a:cubicBezTo>
                <a:lnTo>
                  <a:pt x="345096" y="85922"/>
                </a:lnTo>
                <a:cubicBezTo>
                  <a:pt x="345096" y="59817"/>
                  <a:pt x="341809" y="44792"/>
                  <a:pt x="335236" y="40848"/>
                </a:cubicBezTo>
                <a:cubicBezTo>
                  <a:pt x="331855" y="38782"/>
                  <a:pt x="326362" y="37608"/>
                  <a:pt x="318756" y="37327"/>
                </a:cubicBezTo>
                <a:cubicBezTo>
                  <a:pt x="311150" y="37045"/>
                  <a:pt x="304952" y="35824"/>
                  <a:pt x="300163" y="33664"/>
                </a:cubicBezTo>
                <a:cubicBezTo>
                  <a:pt x="295374" y="31505"/>
                  <a:pt x="292979" y="26856"/>
                  <a:pt x="292979" y="19720"/>
                </a:cubicBezTo>
                <a:cubicBezTo>
                  <a:pt x="292979" y="14837"/>
                  <a:pt x="294153" y="10329"/>
                  <a:pt x="296501" y="6197"/>
                </a:cubicBezTo>
                <a:cubicBezTo>
                  <a:pt x="298848" y="2066"/>
                  <a:pt x="302370" y="0"/>
                  <a:pt x="307065" y="0"/>
                </a:cubicBezTo>
                <a:cubicBezTo>
                  <a:pt x="315328" y="0"/>
                  <a:pt x="327724" y="329"/>
                  <a:pt x="344251" y="986"/>
                </a:cubicBezTo>
                <a:cubicBezTo>
                  <a:pt x="360778" y="1643"/>
                  <a:pt x="373173" y="1972"/>
                  <a:pt x="381436" y="1972"/>
                </a:cubicBezTo>
                <a:cubicBezTo>
                  <a:pt x="389512" y="1972"/>
                  <a:pt x="401626" y="1643"/>
                  <a:pt x="417777" y="986"/>
                </a:cubicBezTo>
                <a:cubicBezTo>
                  <a:pt x="433929" y="329"/>
                  <a:pt x="446042" y="0"/>
                  <a:pt x="454118" y="0"/>
                </a:cubicBezTo>
                <a:cubicBezTo>
                  <a:pt x="458813" y="0"/>
                  <a:pt x="462334" y="2066"/>
                  <a:pt x="464682" y="6197"/>
                </a:cubicBezTo>
                <a:cubicBezTo>
                  <a:pt x="467029" y="10329"/>
                  <a:pt x="468203" y="14837"/>
                  <a:pt x="468203" y="19720"/>
                </a:cubicBezTo>
                <a:cubicBezTo>
                  <a:pt x="468203" y="25354"/>
                  <a:pt x="466560" y="29486"/>
                  <a:pt x="463273" y="32115"/>
                </a:cubicBezTo>
                <a:cubicBezTo>
                  <a:pt x="459987" y="34744"/>
                  <a:pt x="456231" y="36106"/>
                  <a:pt x="452005" y="36200"/>
                </a:cubicBezTo>
                <a:cubicBezTo>
                  <a:pt x="447779" y="36294"/>
                  <a:pt x="442943" y="36575"/>
                  <a:pt x="437497" y="37045"/>
                </a:cubicBezTo>
                <a:cubicBezTo>
                  <a:pt x="432050" y="37514"/>
                  <a:pt x="427919" y="38688"/>
                  <a:pt x="425101" y="40566"/>
                </a:cubicBezTo>
                <a:cubicBezTo>
                  <a:pt x="418528" y="44886"/>
                  <a:pt x="415242" y="60004"/>
                  <a:pt x="415242" y="85922"/>
                </a:cubicBezTo>
                <a:lnTo>
                  <a:pt x="415523" y="351575"/>
                </a:lnTo>
                <a:cubicBezTo>
                  <a:pt x="415523" y="373924"/>
                  <a:pt x="418716" y="387070"/>
                  <a:pt x="425101" y="391014"/>
                </a:cubicBezTo>
                <a:cubicBezTo>
                  <a:pt x="428106" y="392892"/>
                  <a:pt x="432426" y="394160"/>
                  <a:pt x="438060" y="394817"/>
                </a:cubicBezTo>
                <a:cubicBezTo>
                  <a:pt x="443694" y="395474"/>
                  <a:pt x="448718" y="395897"/>
                  <a:pt x="453132" y="396085"/>
                </a:cubicBezTo>
                <a:cubicBezTo>
                  <a:pt x="457545" y="396272"/>
                  <a:pt x="461442" y="397728"/>
                  <a:pt x="464823" y="400451"/>
                </a:cubicBezTo>
                <a:cubicBezTo>
                  <a:pt x="468203" y="403174"/>
                  <a:pt x="469894" y="407353"/>
                  <a:pt x="469894" y="412987"/>
                </a:cubicBezTo>
                <a:cubicBezTo>
                  <a:pt x="469894" y="417870"/>
                  <a:pt x="468767" y="422378"/>
                  <a:pt x="466513" y="426510"/>
                </a:cubicBezTo>
                <a:cubicBezTo>
                  <a:pt x="464259" y="430641"/>
                  <a:pt x="460879" y="432707"/>
                  <a:pt x="456371" y="432707"/>
                </a:cubicBezTo>
                <a:cubicBezTo>
                  <a:pt x="448108" y="432707"/>
                  <a:pt x="435666" y="432378"/>
                  <a:pt x="419045" y="431721"/>
                </a:cubicBezTo>
                <a:cubicBezTo>
                  <a:pt x="402424" y="431064"/>
                  <a:pt x="389888" y="430735"/>
                  <a:pt x="381436" y="430735"/>
                </a:cubicBezTo>
                <a:cubicBezTo>
                  <a:pt x="373173" y="430735"/>
                  <a:pt x="360778" y="431064"/>
                  <a:pt x="344251" y="431721"/>
                </a:cubicBezTo>
                <a:cubicBezTo>
                  <a:pt x="327724" y="432378"/>
                  <a:pt x="315328" y="432707"/>
                  <a:pt x="307065" y="432707"/>
                </a:cubicBezTo>
                <a:cubicBezTo>
                  <a:pt x="302558" y="432707"/>
                  <a:pt x="299083" y="430782"/>
                  <a:pt x="296642" y="426932"/>
                </a:cubicBezTo>
                <a:cubicBezTo>
                  <a:pt x="294200" y="423082"/>
                  <a:pt x="292979" y="418809"/>
                  <a:pt x="292979" y="414114"/>
                </a:cubicBezTo>
                <a:cubicBezTo>
                  <a:pt x="292979" y="408292"/>
                  <a:pt x="294576" y="403973"/>
                  <a:pt x="297768" y="401156"/>
                </a:cubicBezTo>
                <a:cubicBezTo>
                  <a:pt x="300961" y="398338"/>
                  <a:pt x="304623" y="396742"/>
                  <a:pt x="308755" y="396366"/>
                </a:cubicBezTo>
                <a:cubicBezTo>
                  <a:pt x="312887" y="395991"/>
                  <a:pt x="317676" y="395334"/>
                  <a:pt x="323122" y="394394"/>
                </a:cubicBezTo>
                <a:cubicBezTo>
                  <a:pt x="328569" y="393455"/>
                  <a:pt x="332794" y="392047"/>
                  <a:pt x="335799" y="390169"/>
                </a:cubicBezTo>
                <a:cubicBezTo>
                  <a:pt x="341997" y="386225"/>
                  <a:pt x="345096" y="373078"/>
                  <a:pt x="345096" y="350729"/>
                </a:cubicBezTo>
                <a:lnTo>
                  <a:pt x="344814" y="240581"/>
                </a:lnTo>
                <a:cubicBezTo>
                  <a:pt x="344814" y="236637"/>
                  <a:pt x="344720" y="233726"/>
                  <a:pt x="344532" y="231848"/>
                </a:cubicBezTo>
                <a:cubicBezTo>
                  <a:pt x="342091" y="231096"/>
                  <a:pt x="337396" y="230721"/>
                  <a:pt x="330447" y="230721"/>
                </a:cubicBezTo>
                <a:lnTo>
                  <a:pt x="140292" y="230721"/>
                </a:lnTo>
                <a:cubicBezTo>
                  <a:pt x="133156" y="230721"/>
                  <a:pt x="128367" y="231096"/>
                  <a:pt x="125925" y="231848"/>
                </a:cubicBezTo>
                <a:cubicBezTo>
                  <a:pt x="125737" y="233726"/>
                  <a:pt x="125643" y="236637"/>
                  <a:pt x="125643" y="240581"/>
                </a:cubicBezTo>
                <a:lnTo>
                  <a:pt x="125362" y="345095"/>
                </a:lnTo>
                <a:cubicBezTo>
                  <a:pt x="125362" y="371764"/>
                  <a:pt x="128836" y="387164"/>
                  <a:pt x="135785" y="391296"/>
                </a:cubicBezTo>
                <a:cubicBezTo>
                  <a:pt x="138790" y="393174"/>
                  <a:pt x="143297" y="394394"/>
                  <a:pt x="149307" y="394958"/>
                </a:cubicBezTo>
                <a:cubicBezTo>
                  <a:pt x="155317" y="395521"/>
                  <a:pt x="160669" y="395850"/>
                  <a:pt x="165365" y="395944"/>
                </a:cubicBezTo>
                <a:cubicBezTo>
                  <a:pt x="170060" y="396038"/>
                  <a:pt x="174285" y="397446"/>
                  <a:pt x="178041" y="400170"/>
                </a:cubicBezTo>
                <a:cubicBezTo>
                  <a:pt x="181798" y="402893"/>
                  <a:pt x="183676" y="407165"/>
                  <a:pt x="183676" y="412987"/>
                </a:cubicBezTo>
                <a:cubicBezTo>
                  <a:pt x="183676" y="417870"/>
                  <a:pt x="182502" y="422378"/>
                  <a:pt x="180154" y="426510"/>
                </a:cubicBezTo>
                <a:cubicBezTo>
                  <a:pt x="177807" y="430641"/>
                  <a:pt x="174379" y="432707"/>
                  <a:pt x="169872" y="432707"/>
                </a:cubicBezTo>
                <a:cubicBezTo>
                  <a:pt x="161045" y="432707"/>
                  <a:pt x="147945" y="432378"/>
                  <a:pt x="130573" y="431721"/>
                </a:cubicBezTo>
                <a:cubicBezTo>
                  <a:pt x="113201" y="431064"/>
                  <a:pt x="100196" y="430735"/>
                  <a:pt x="91556" y="430735"/>
                </a:cubicBezTo>
                <a:cubicBezTo>
                  <a:pt x="83481" y="430735"/>
                  <a:pt x="71461" y="431064"/>
                  <a:pt x="55497" y="431721"/>
                </a:cubicBezTo>
                <a:cubicBezTo>
                  <a:pt x="39534" y="432378"/>
                  <a:pt x="27608" y="432707"/>
                  <a:pt x="19720" y="432707"/>
                </a:cubicBezTo>
                <a:cubicBezTo>
                  <a:pt x="15401" y="432707"/>
                  <a:pt x="12067" y="430735"/>
                  <a:pt x="9720" y="426791"/>
                </a:cubicBezTo>
                <a:cubicBezTo>
                  <a:pt x="7372" y="422847"/>
                  <a:pt x="6198" y="418622"/>
                  <a:pt x="6198" y="414114"/>
                </a:cubicBezTo>
                <a:cubicBezTo>
                  <a:pt x="6198" y="408480"/>
                  <a:pt x="7654" y="404254"/>
                  <a:pt x="10565" y="401437"/>
                </a:cubicBezTo>
                <a:cubicBezTo>
                  <a:pt x="13476" y="398620"/>
                  <a:pt x="16856" y="396977"/>
                  <a:pt x="20706" y="396507"/>
                </a:cubicBezTo>
                <a:cubicBezTo>
                  <a:pt x="24556" y="396038"/>
                  <a:pt x="29017" y="395334"/>
                  <a:pt x="34087" y="394394"/>
                </a:cubicBezTo>
                <a:cubicBezTo>
                  <a:pt x="39158" y="393455"/>
                  <a:pt x="43102" y="392047"/>
                  <a:pt x="45919" y="390169"/>
                </a:cubicBezTo>
                <a:cubicBezTo>
                  <a:pt x="52117" y="385849"/>
                  <a:pt x="55216" y="372421"/>
                  <a:pt x="55216" y="349884"/>
                </a:cubicBezTo>
                <a:lnTo>
                  <a:pt x="54934" y="333827"/>
                </a:lnTo>
                <a:lnTo>
                  <a:pt x="54934" y="104796"/>
                </a:lnTo>
                <a:cubicBezTo>
                  <a:pt x="54934" y="104233"/>
                  <a:pt x="54981" y="101791"/>
                  <a:pt x="55075" y="97472"/>
                </a:cubicBezTo>
                <a:cubicBezTo>
                  <a:pt x="55169" y="93152"/>
                  <a:pt x="55169" y="89725"/>
                  <a:pt x="55075" y="87189"/>
                </a:cubicBezTo>
                <a:cubicBezTo>
                  <a:pt x="54981" y="84654"/>
                  <a:pt x="54840" y="81038"/>
                  <a:pt x="54652" y="76343"/>
                </a:cubicBezTo>
                <a:cubicBezTo>
                  <a:pt x="54465" y="71648"/>
                  <a:pt x="54136" y="67704"/>
                  <a:pt x="53666" y="64512"/>
                </a:cubicBezTo>
                <a:cubicBezTo>
                  <a:pt x="53197" y="61319"/>
                  <a:pt x="52586" y="57891"/>
                  <a:pt x="51835" y="54229"/>
                </a:cubicBezTo>
                <a:cubicBezTo>
                  <a:pt x="51084" y="50567"/>
                  <a:pt x="50051" y="47609"/>
                  <a:pt x="48736" y="45355"/>
                </a:cubicBezTo>
                <a:cubicBezTo>
                  <a:pt x="47422" y="43102"/>
                  <a:pt x="45919" y="41411"/>
                  <a:pt x="44229" y="40285"/>
                </a:cubicBezTo>
                <a:cubicBezTo>
                  <a:pt x="41412" y="38407"/>
                  <a:pt x="37187" y="37280"/>
                  <a:pt x="31552" y="36904"/>
                </a:cubicBezTo>
                <a:cubicBezTo>
                  <a:pt x="25918" y="36528"/>
                  <a:pt x="20941" y="36341"/>
                  <a:pt x="16621" y="36341"/>
                </a:cubicBezTo>
                <a:cubicBezTo>
                  <a:pt x="12302" y="36341"/>
                  <a:pt x="8452" y="35026"/>
                  <a:pt x="5071" y="32397"/>
                </a:cubicBezTo>
                <a:cubicBezTo>
                  <a:pt x="1691" y="29767"/>
                  <a:pt x="0" y="25542"/>
                  <a:pt x="0" y="19720"/>
                </a:cubicBezTo>
                <a:cubicBezTo>
                  <a:pt x="0" y="14837"/>
                  <a:pt x="1127" y="10329"/>
                  <a:pt x="3381" y="6197"/>
                </a:cubicBezTo>
                <a:cubicBezTo>
                  <a:pt x="5635" y="2066"/>
                  <a:pt x="9015" y="0"/>
                  <a:pt x="13523" y="0"/>
                </a:cubicBezTo>
                <a:close/>
              </a:path>
            </a:pathLst>
          </a:custGeom>
          <a:solidFill>
            <a:srgbClr val="06657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Calibri"/>
              <a:buNone/>
              <a:tabLst/>
              <a:defRPr/>
            </a:pPr>
            <a:endParaRPr kumimoji="0" sz="13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6" name="Google Shape;738;p21">
            <a:extLst>
              <a:ext uri="{FF2B5EF4-FFF2-40B4-BE49-F238E27FC236}">
                <a16:creationId xmlns:a16="http://schemas.microsoft.com/office/drawing/2014/main" id="{6FE597B8-EF3D-4C85-BF3B-A0148FECD406}"/>
              </a:ext>
            </a:extLst>
          </p:cNvPr>
          <p:cNvSpPr/>
          <p:nvPr/>
        </p:nvSpPr>
        <p:spPr>
          <a:xfrm>
            <a:off x="6726024" y="4944488"/>
            <a:ext cx="187854" cy="230099"/>
          </a:xfrm>
          <a:custGeom>
            <a:avLst/>
            <a:gdLst/>
            <a:ahLst/>
            <a:cxnLst/>
            <a:rect l="l" t="t" r="r" b="b"/>
            <a:pathLst>
              <a:path w="353264" h="432707" extrusionOk="0">
                <a:moveTo>
                  <a:pt x="201141" y="0"/>
                </a:moveTo>
                <a:lnTo>
                  <a:pt x="336080" y="0"/>
                </a:lnTo>
                <a:cubicBezTo>
                  <a:pt x="340775" y="0"/>
                  <a:pt x="344814" y="1690"/>
                  <a:pt x="348194" y="5071"/>
                </a:cubicBezTo>
                <a:cubicBezTo>
                  <a:pt x="351574" y="8451"/>
                  <a:pt x="353264" y="12489"/>
                  <a:pt x="353264" y="17184"/>
                </a:cubicBezTo>
                <a:lnTo>
                  <a:pt x="353264" y="37749"/>
                </a:lnTo>
                <a:cubicBezTo>
                  <a:pt x="353264" y="43195"/>
                  <a:pt x="351527" y="48924"/>
                  <a:pt x="348053" y="54933"/>
                </a:cubicBezTo>
                <a:cubicBezTo>
                  <a:pt x="344578" y="60943"/>
                  <a:pt x="340588" y="63948"/>
                  <a:pt x="336080" y="63948"/>
                </a:cubicBezTo>
                <a:cubicBezTo>
                  <a:pt x="326690" y="63948"/>
                  <a:pt x="321619" y="64042"/>
                  <a:pt x="320868" y="64230"/>
                </a:cubicBezTo>
                <a:cubicBezTo>
                  <a:pt x="315985" y="65357"/>
                  <a:pt x="312980" y="68268"/>
                  <a:pt x="311853" y="72963"/>
                </a:cubicBezTo>
                <a:cubicBezTo>
                  <a:pt x="311290" y="75029"/>
                  <a:pt x="311008" y="81038"/>
                  <a:pt x="311008" y="90992"/>
                </a:cubicBezTo>
                <a:lnTo>
                  <a:pt x="311008" y="415523"/>
                </a:lnTo>
                <a:cubicBezTo>
                  <a:pt x="311008" y="420218"/>
                  <a:pt x="309318" y="424256"/>
                  <a:pt x="305937" y="427636"/>
                </a:cubicBezTo>
                <a:cubicBezTo>
                  <a:pt x="302557" y="431017"/>
                  <a:pt x="298519" y="432707"/>
                  <a:pt x="293824" y="432707"/>
                </a:cubicBezTo>
                <a:lnTo>
                  <a:pt x="263399" y="432707"/>
                </a:lnTo>
                <a:cubicBezTo>
                  <a:pt x="258704" y="432707"/>
                  <a:pt x="254666" y="431017"/>
                  <a:pt x="251285" y="427636"/>
                </a:cubicBezTo>
                <a:cubicBezTo>
                  <a:pt x="247905" y="424256"/>
                  <a:pt x="246214" y="420218"/>
                  <a:pt x="246214" y="415523"/>
                </a:cubicBezTo>
                <a:lnTo>
                  <a:pt x="246214" y="72399"/>
                </a:lnTo>
                <a:lnTo>
                  <a:pt x="205930" y="72399"/>
                </a:lnTo>
                <a:lnTo>
                  <a:pt x="205930" y="415523"/>
                </a:lnTo>
                <a:cubicBezTo>
                  <a:pt x="205930" y="420218"/>
                  <a:pt x="204287" y="424256"/>
                  <a:pt x="201000" y="427636"/>
                </a:cubicBezTo>
                <a:cubicBezTo>
                  <a:pt x="197714" y="431017"/>
                  <a:pt x="193629" y="432707"/>
                  <a:pt x="188746" y="432707"/>
                </a:cubicBezTo>
                <a:lnTo>
                  <a:pt x="158321" y="432707"/>
                </a:lnTo>
                <a:cubicBezTo>
                  <a:pt x="153438" y="432707"/>
                  <a:pt x="149353" y="431017"/>
                  <a:pt x="146067" y="427636"/>
                </a:cubicBezTo>
                <a:cubicBezTo>
                  <a:pt x="142780" y="424256"/>
                  <a:pt x="141137" y="420218"/>
                  <a:pt x="141137" y="415523"/>
                </a:cubicBezTo>
                <a:lnTo>
                  <a:pt x="141137" y="275794"/>
                </a:lnTo>
                <a:cubicBezTo>
                  <a:pt x="113529" y="273541"/>
                  <a:pt x="90523" y="268000"/>
                  <a:pt x="72117" y="259174"/>
                </a:cubicBezTo>
                <a:cubicBezTo>
                  <a:pt x="48454" y="248281"/>
                  <a:pt x="30425" y="231472"/>
                  <a:pt x="18029" y="208747"/>
                </a:cubicBezTo>
                <a:cubicBezTo>
                  <a:pt x="6009" y="186774"/>
                  <a:pt x="0" y="162453"/>
                  <a:pt x="0" y="135784"/>
                </a:cubicBezTo>
                <a:cubicBezTo>
                  <a:pt x="0" y="104608"/>
                  <a:pt x="8263" y="77752"/>
                  <a:pt x="24790" y="55215"/>
                </a:cubicBezTo>
                <a:cubicBezTo>
                  <a:pt x="41317" y="33054"/>
                  <a:pt x="60943" y="18123"/>
                  <a:pt x="83668" y="10423"/>
                </a:cubicBezTo>
                <a:cubicBezTo>
                  <a:pt x="104515" y="3474"/>
                  <a:pt x="143672" y="0"/>
                  <a:pt x="201141" y="0"/>
                </a:cubicBezTo>
                <a:close/>
              </a:path>
            </a:pathLst>
          </a:custGeom>
          <a:solidFill>
            <a:srgbClr val="06657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Calibri"/>
              <a:buNone/>
              <a:tabLst/>
              <a:defRPr/>
            </a:pPr>
            <a:endParaRPr kumimoji="0" sz="13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7" name="Google Shape;739;p21">
            <a:extLst>
              <a:ext uri="{FF2B5EF4-FFF2-40B4-BE49-F238E27FC236}">
                <a16:creationId xmlns:a16="http://schemas.microsoft.com/office/drawing/2014/main" id="{63F0AFDB-D7B2-4AB5-B0AD-7C99600F004B}"/>
              </a:ext>
            </a:extLst>
          </p:cNvPr>
          <p:cNvSpPr/>
          <p:nvPr/>
        </p:nvSpPr>
        <p:spPr>
          <a:xfrm>
            <a:off x="7345434" y="4944488"/>
            <a:ext cx="230099" cy="230099"/>
          </a:xfrm>
          <a:custGeom>
            <a:avLst/>
            <a:gdLst/>
            <a:ahLst/>
            <a:cxnLst/>
            <a:rect l="l" t="t" r="r" b="b"/>
            <a:pathLst>
              <a:path w="432707" h="432707" extrusionOk="0">
                <a:moveTo>
                  <a:pt x="342560" y="0"/>
                </a:moveTo>
                <a:cubicBezTo>
                  <a:pt x="367538" y="0"/>
                  <a:pt x="388807" y="8780"/>
                  <a:pt x="406367" y="26340"/>
                </a:cubicBezTo>
                <a:cubicBezTo>
                  <a:pt x="423926" y="43900"/>
                  <a:pt x="432707" y="65169"/>
                  <a:pt x="432707" y="90147"/>
                </a:cubicBezTo>
                <a:cubicBezTo>
                  <a:pt x="432707" y="115126"/>
                  <a:pt x="423926" y="136395"/>
                  <a:pt x="406367" y="153955"/>
                </a:cubicBezTo>
                <a:cubicBezTo>
                  <a:pt x="388807" y="171515"/>
                  <a:pt x="367538" y="180295"/>
                  <a:pt x="342560" y="180295"/>
                </a:cubicBezTo>
                <a:cubicBezTo>
                  <a:pt x="318896" y="180295"/>
                  <a:pt x="298425" y="172219"/>
                  <a:pt x="281147" y="156067"/>
                </a:cubicBezTo>
                <a:lnTo>
                  <a:pt x="179731" y="206775"/>
                </a:lnTo>
                <a:cubicBezTo>
                  <a:pt x="180107" y="210907"/>
                  <a:pt x="180294" y="214100"/>
                  <a:pt x="180294" y="216353"/>
                </a:cubicBezTo>
                <a:cubicBezTo>
                  <a:pt x="180294" y="218607"/>
                  <a:pt x="180107" y="221800"/>
                  <a:pt x="179731" y="225932"/>
                </a:cubicBezTo>
                <a:lnTo>
                  <a:pt x="281147" y="276640"/>
                </a:lnTo>
                <a:cubicBezTo>
                  <a:pt x="298425" y="260488"/>
                  <a:pt x="318896" y="252412"/>
                  <a:pt x="342560" y="252412"/>
                </a:cubicBezTo>
                <a:cubicBezTo>
                  <a:pt x="367538" y="252412"/>
                  <a:pt x="388807" y="261192"/>
                  <a:pt x="406367" y="278752"/>
                </a:cubicBezTo>
                <a:cubicBezTo>
                  <a:pt x="423926" y="296312"/>
                  <a:pt x="432707" y="317581"/>
                  <a:pt x="432707" y="342560"/>
                </a:cubicBezTo>
                <a:cubicBezTo>
                  <a:pt x="432707" y="367538"/>
                  <a:pt x="423926" y="388807"/>
                  <a:pt x="406367" y="406367"/>
                </a:cubicBezTo>
                <a:cubicBezTo>
                  <a:pt x="388807" y="423927"/>
                  <a:pt x="367538" y="432707"/>
                  <a:pt x="342560" y="432707"/>
                </a:cubicBezTo>
                <a:cubicBezTo>
                  <a:pt x="317581" y="432707"/>
                  <a:pt x="296312" y="423927"/>
                  <a:pt x="278752" y="406367"/>
                </a:cubicBezTo>
                <a:cubicBezTo>
                  <a:pt x="261192" y="388807"/>
                  <a:pt x="252412" y="367538"/>
                  <a:pt x="252412" y="342560"/>
                </a:cubicBezTo>
                <a:cubicBezTo>
                  <a:pt x="252412" y="340306"/>
                  <a:pt x="252600" y="337113"/>
                  <a:pt x="252976" y="332982"/>
                </a:cubicBezTo>
                <a:lnTo>
                  <a:pt x="151560" y="282274"/>
                </a:lnTo>
                <a:cubicBezTo>
                  <a:pt x="134282" y="298425"/>
                  <a:pt x="113811" y="306501"/>
                  <a:pt x="90147" y="306501"/>
                </a:cubicBezTo>
                <a:cubicBezTo>
                  <a:pt x="65169" y="306501"/>
                  <a:pt x="43899" y="297721"/>
                  <a:pt x="26339" y="280161"/>
                </a:cubicBezTo>
                <a:cubicBezTo>
                  <a:pt x="8779" y="262601"/>
                  <a:pt x="0" y="241332"/>
                  <a:pt x="0" y="216353"/>
                </a:cubicBezTo>
                <a:cubicBezTo>
                  <a:pt x="0" y="191375"/>
                  <a:pt x="8779" y="170106"/>
                  <a:pt x="26339" y="152546"/>
                </a:cubicBezTo>
                <a:cubicBezTo>
                  <a:pt x="43899" y="134986"/>
                  <a:pt x="65169" y="126206"/>
                  <a:pt x="90147" y="126206"/>
                </a:cubicBezTo>
                <a:cubicBezTo>
                  <a:pt x="113811" y="126206"/>
                  <a:pt x="134282" y="134282"/>
                  <a:pt x="151560" y="150433"/>
                </a:cubicBezTo>
                <a:lnTo>
                  <a:pt x="252976" y="99725"/>
                </a:lnTo>
                <a:cubicBezTo>
                  <a:pt x="252600" y="95594"/>
                  <a:pt x="252412" y="92401"/>
                  <a:pt x="252412" y="90147"/>
                </a:cubicBezTo>
                <a:cubicBezTo>
                  <a:pt x="252412" y="65169"/>
                  <a:pt x="261192" y="43900"/>
                  <a:pt x="278752" y="26340"/>
                </a:cubicBezTo>
                <a:cubicBezTo>
                  <a:pt x="296312" y="8780"/>
                  <a:pt x="317581" y="0"/>
                  <a:pt x="342560" y="0"/>
                </a:cubicBezTo>
                <a:close/>
              </a:path>
            </a:pathLst>
          </a:custGeom>
          <a:solidFill>
            <a:srgbClr val="06657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Calibri"/>
              <a:buNone/>
              <a:tabLst/>
              <a:defRPr/>
            </a:pPr>
            <a:endParaRPr kumimoji="0" sz="13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8" name="Google Shape;740;p21">
            <a:extLst>
              <a:ext uri="{FF2B5EF4-FFF2-40B4-BE49-F238E27FC236}">
                <a16:creationId xmlns:a16="http://schemas.microsoft.com/office/drawing/2014/main" id="{CDFDB6FA-D135-4645-AA04-9697E389C66A}"/>
              </a:ext>
            </a:extLst>
          </p:cNvPr>
          <p:cNvSpPr/>
          <p:nvPr/>
        </p:nvSpPr>
        <p:spPr>
          <a:xfrm>
            <a:off x="7674663" y="4944488"/>
            <a:ext cx="230099" cy="230099"/>
          </a:xfrm>
          <a:custGeom>
            <a:avLst/>
            <a:gdLst/>
            <a:ahLst/>
            <a:cxnLst/>
            <a:rect l="l" t="t" r="r" b="b"/>
            <a:pathLst>
              <a:path w="432706" h="432707" extrusionOk="0">
                <a:moveTo>
                  <a:pt x="81132" y="0"/>
                </a:moveTo>
                <a:lnTo>
                  <a:pt x="351574" y="0"/>
                </a:lnTo>
                <a:cubicBezTo>
                  <a:pt x="373923" y="0"/>
                  <a:pt x="393032" y="7935"/>
                  <a:pt x="408902" y="23804"/>
                </a:cubicBezTo>
                <a:cubicBezTo>
                  <a:pt x="424772" y="39674"/>
                  <a:pt x="432706" y="58783"/>
                  <a:pt x="432706" y="81132"/>
                </a:cubicBezTo>
                <a:lnTo>
                  <a:pt x="432706" y="351575"/>
                </a:lnTo>
                <a:cubicBezTo>
                  <a:pt x="432706" y="373924"/>
                  <a:pt x="424772" y="393033"/>
                  <a:pt x="408902" y="408902"/>
                </a:cubicBezTo>
                <a:cubicBezTo>
                  <a:pt x="393032" y="424772"/>
                  <a:pt x="373923" y="432707"/>
                  <a:pt x="351574" y="432707"/>
                </a:cubicBezTo>
                <a:lnTo>
                  <a:pt x="81132" y="432707"/>
                </a:lnTo>
                <a:cubicBezTo>
                  <a:pt x="58783" y="432707"/>
                  <a:pt x="39674" y="424772"/>
                  <a:pt x="23804" y="408902"/>
                </a:cubicBezTo>
                <a:cubicBezTo>
                  <a:pt x="7934" y="393033"/>
                  <a:pt x="0" y="373924"/>
                  <a:pt x="0" y="351575"/>
                </a:cubicBezTo>
                <a:lnTo>
                  <a:pt x="0" y="81132"/>
                </a:lnTo>
                <a:cubicBezTo>
                  <a:pt x="0" y="58783"/>
                  <a:pt x="7934" y="39674"/>
                  <a:pt x="23804" y="23804"/>
                </a:cubicBezTo>
                <a:cubicBezTo>
                  <a:pt x="39674" y="7935"/>
                  <a:pt x="58783" y="0"/>
                  <a:pt x="81132" y="0"/>
                </a:cubicBezTo>
                <a:close/>
                <a:moveTo>
                  <a:pt x="300584" y="72118"/>
                </a:moveTo>
                <a:cubicBezTo>
                  <a:pt x="284057" y="72118"/>
                  <a:pt x="269878" y="77987"/>
                  <a:pt x="258046" y="89725"/>
                </a:cubicBezTo>
                <a:cubicBezTo>
                  <a:pt x="246215" y="101463"/>
                  <a:pt x="240299" y="115595"/>
                  <a:pt x="240299" y="132122"/>
                </a:cubicBezTo>
                <a:cubicBezTo>
                  <a:pt x="240299" y="133437"/>
                  <a:pt x="240486" y="135597"/>
                  <a:pt x="240862" y="138602"/>
                </a:cubicBezTo>
                <a:lnTo>
                  <a:pt x="172970" y="172407"/>
                </a:lnTo>
                <a:cubicBezTo>
                  <a:pt x="161326" y="161702"/>
                  <a:pt x="147709" y="156349"/>
                  <a:pt x="132122" y="156349"/>
                </a:cubicBezTo>
                <a:cubicBezTo>
                  <a:pt x="115595" y="156349"/>
                  <a:pt x="101462" y="162218"/>
                  <a:pt x="89724" y="173956"/>
                </a:cubicBezTo>
                <a:cubicBezTo>
                  <a:pt x="77986" y="185694"/>
                  <a:pt x="72118" y="199827"/>
                  <a:pt x="72118" y="216353"/>
                </a:cubicBezTo>
                <a:cubicBezTo>
                  <a:pt x="72118" y="232880"/>
                  <a:pt x="77986" y="247013"/>
                  <a:pt x="89724" y="258751"/>
                </a:cubicBezTo>
                <a:cubicBezTo>
                  <a:pt x="101462" y="270489"/>
                  <a:pt x="115595" y="276358"/>
                  <a:pt x="132122" y="276358"/>
                </a:cubicBezTo>
                <a:cubicBezTo>
                  <a:pt x="147709" y="276358"/>
                  <a:pt x="161326" y="271005"/>
                  <a:pt x="172970" y="260300"/>
                </a:cubicBezTo>
                <a:lnTo>
                  <a:pt x="240862" y="294105"/>
                </a:lnTo>
                <a:cubicBezTo>
                  <a:pt x="240486" y="297110"/>
                  <a:pt x="240299" y="299270"/>
                  <a:pt x="240299" y="300585"/>
                </a:cubicBezTo>
                <a:cubicBezTo>
                  <a:pt x="240299" y="317112"/>
                  <a:pt x="246215" y="331244"/>
                  <a:pt x="258046" y="342982"/>
                </a:cubicBezTo>
                <a:cubicBezTo>
                  <a:pt x="269878" y="354720"/>
                  <a:pt x="284057" y="360589"/>
                  <a:pt x="300584" y="360589"/>
                </a:cubicBezTo>
                <a:cubicBezTo>
                  <a:pt x="317112" y="360589"/>
                  <a:pt x="331244" y="354720"/>
                  <a:pt x="342982" y="342982"/>
                </a:cubicBezTo>
                <a:cubicBezTo>
                  <a:pt x="354720" y="331244"/>
                  <a:pt x="360589" y="317112"/>
                  <a:pt x="360589" y="300585"/>
                </a:cubicBezTo>
                <a:cubicBezTo>
                  <a:pt x="360589" y="284058"/>
                  <a:pt x="354720" y="269878"/>
                  <a:pt x="342982" y="258047"/>
                </a:cubicBezTo>
                <a:cubicBezTo>
                  <a:pt x="331244" y="246215"/>
                  <a:pt x="317112" y="240299"/>
                  <a:pt x="300584" y="240299"/>
                </a:cubicBezTo>
                <a:cubicBezTo>
                  <a:pt x="284809" y="240299"/>
                  <a:pt x="271193" y="245745"/>
                  <a:pt x="259736" y="256638"/>
                </a:cubicBezTo>
                <a:lnTo>
                  <a:pt x="191844" y="222833"/>
                </a:lnTo>
                <a:cubicBezTo>
                  <a:pt x="192220" y="219828"/>
                  <a:pt x="192407" y="217668"/>
                  <a:pt x="192407" y="216353"/>
                </a:cubicBezTo>
                <a:cubicBezTo>
                  <a:pt x="192407" y="215039"/>
                  <a:pt x="192220" y="212879"/>
                  <a:pt x="191844" y="209874"/>
                </a:cubicBezTo>
                <a:lnTo>
                  <a:pt x="259736" y="176069"/>
                </a:lnTo>
                <a:cubicBezTo>
                  <a:pt x="271193" y="186962"/>
                  <a:pt x="284809" y="192408"/>
                  <a:pt x="300584" y="192408"/>
                </a:cubicBezTo>
                <a:cubicBezTo>
                  <a:pt x="317112" y="192408"/>
                  <a:pt x="331244" y="186492"/>
                  <a:pt x="342982" y="174660"/>
                </a:cubicBezTo>
                <a:cubicBezTo>
                  <a:pt x="354720" y="162829"/>
                  <a:pt x="360589" y="148649"/>
                  <a:pt x="360589" y="132122"/>
                </a:cubicBezTo>
                <a:cubicBezTo>
                  <a:pt x="360589" y="115595"/>
                  <a:pt x="354720" y="101463"/>
                  <a:pt x="342982" y="89725"/>
                </a:cubicBezTo>
                <a:cubicBezTo>
                  <a:pt x="331244" y="77987"/>
                  <a:pt x="317112" y="72118"/>
                  <a:pt x="300584" y="72118"/>
                </a:cubicBezTo>
                <a:close/>
              </a:path>
            </a:pathLst>
          </a:custGeom>
          <a:solidFill>
            <a:srgbClr val="06657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Calibri"/>
              <a:buNone/>
              <a:tabLst/>
              <a:defRPr/>
            </a:pPr>
            <a:endParaRPr kumimoji="0" sz="13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9" name="Google Shape;741;p21">
            <a:extLst>
              <a:ext uri="{FF2B5EF4-FFF2-40B4-BE49-F238E27FC236}">
                <a16:creationId xmlns:a16="http://schemas.microsoft.com/office/drawing/2014/main" id="{4805B268-7433-4D56-B03C-3273C2917520}"/>
              </a:ext>
            </a:extLst>
          </p:cNvPr>
          <p:cNvSpPr/>
          <p:nvPr/>
        </p:nvSpPr>
        <p:spPr>
          <a:xfrm>
            <a:off x="8003893" y="4925313"/>
            <a:ext cx="268449" cy="268449"/>
          </a:xfrm>
          <a:custGeom>
            <a:avLst/>
            <a:gdLst/>
            <a:ahLst/>
            <a:cxnLst/>
            <a:rect l="l" t="t" r="r" b="b"/>
            <a:pathLst>
              <a:path w="504825" h="504825" extrusionOk="0">
                <a:moveTo>
                  <a:pt x="144447" y="154659"/>
                </a:moveTo>
                <a:cubicBezTo>
                  <a:pt x="142147" y="154659"/>
                  <a:pt x="139823" y="155129"/>
                  <a:pt x="137475" y="156067"/>
                </a:cubicBezTo>
                <a:cubicBezTo>
                  <a:pt x="117192" y="164331"/>
                  <a:pt x="99256" y="176257"/>
                  <a:pt x="83669" y="191845"/>
                </a:cubicBezTo>
                <a:cubicBezTo>
                  <a:pt x="68081" y="207433"/>
                  <a:pt x="56154" y="225368"/>
                  <a:pt x="47891" y="245652"/>
                </a:cubicBezTo>
                <a:cubicBezTo>
                  <a:pt x="46013" y="250347"/>
                  <a:pt x="46013" y="254948"/>
                  <a:pt x="47891" y="259455"/>
                </a:cubicBezTo>
                <a:cubicBezTo>
                  <a:pt x="49770" y="263963"/>
                  <a:pt x="53056" y="267155"/>
                  <a:pt x="57751" y="269033"/>
                </a:cubicBezTo>
                <a:cubicBezTo>
                  <a:pt x="60193" y="269972"/>
                  <a:pt x="62446" y="270442"/>
                  <a:pt x="64512" y="270442"/>
                </a:cubicBezTo>
                <a:cubicBezTo>
                  <a:pt x="72400" y="270442"/>
                  <a:pt x="78034" y="266686"/>
                  <a:pt x="81415" y="259173"/>
                </a:cubicBezTo>
                <a:cubicBezTo>
                  <a:pt x="87800" y="243398"/>
                  <a:pt x="97050" y="229453"/>
                  <a:pt x="109163" y="217340"/>
                </a:cubicBezTo>
                <a:cubicBezTo>
                  <a:pt x="121277" y="205226"/>
                  <a:pt x="135221" y="195976"/>
                  <a:pt x="150997" y="189591"/>
                </a:cubicBezTo>
                <a:cubicBezTo>
                  <a:pt x="155692" y="187525"/>
                  <a:pt x="158979" y="184238"/>
                  <a:pt x="160857" y="179731"/>
                </a:cubicBezTo>
                <a:cubicBezTo>
                  <a:pt x="162735" y="175224"/>
                  <a:pt x="162735" y="170623"/>
                  <a:pt x="160857" y="165927"/>
                </a:cubicBezTo>
                <a:cubicBezTo>
                  <a:pt x="158979" y="161232"/>
                  <a:pt x="155786" y="157946"/>
                  <a:pt x="151279" y="156067"/>
                </a:cubicBezTo>
                <a:cubicBezTo>
                  <a:pt x="149025" y="155129"/>
                  <a:pt x="146748" y="154659"/>
                  <a:pt x="144447" y="154659"/>
                </a:cubicBezTo>
                <a:close/>
                <a:moveTo>
                  <a:pt x="461300" y="73526"/>
                </a:moveTo>
                <a:cubicBezTo>
                  <a:pt x="463836" y="73526"/>
                  <a:pt x="465948" y="74466"/>
                  <a:pt x="467638" y="76344"/>
                </a:cubicBezTo>
                <a:lnTo>
                  <a:pt x="493274" y="101698"/>
                </a:lnTo>
                <a:cubicBezTo>
                  <a:pt x="494965" y="103575"/>
                  <a:pt x="495810" y="105735"/>
                  <a:pt x="495810" y="108177"/>
                </a:cubicBezTo>
                <a:cubicBezTo>
                  <a:pt x="495810" y="110618"/>
                  <a:pt x="494965" y="112778"/>
                  <a:pt x="493274" y="114656"/>
                </a:cubicBezTo>
                <a:cubicBezTo>
                  <a:pt x="491208" y="116346"/>
                  <a:pt x="489049" y="117191"/>
                  <a:pt x="486795" y="117191"/>
                </a:cubicBezTo>
                <a:cubicBezTo>
                  <a:pt x="484541" y="117191"/>
                  <a:pt x="482381" y="116346"/>
                  <a:pt x="480316" y="114656"/>
                </a:cubicBezTo>
                <a:lnTo>
                  <a:pt x="454962" y="89020"/>
                </a:lnTo>
                <a:cubicBezTo>
                  <a:pt x="453084" y="87330"/>
                  <a:pt x="452144" y="85217"/>
                  <a:pt x="452144" y="82682"/>
                </a:cubicBezTo>
                <a:cubicBezTo>
                  <a:pt x="452144" y="80147"/>
                  <a:pt x="453084" y="78034"/>
                  <a:pt x="454962" y="76344"/>
                </a:cubicBezTo>
                <a:cubicBezTo>
                  <a:pt x="456652" y="74466"/>
                  <a:pt x="458765" y="73526"/>
                  <a:pt x="461300" y="73526"/>
                </a:cubicBezTo>
                <a:close/>
                <a:moveTo>
                  <a:pt x="426228" y="65638"/>
                </a:moveTo>
                <a:lnTo>
                  <a:pt x="439187" y="78597"/>
                </a:lnTo>
                <a:lnTo>
                  <a:pt x="370449" y="147053"/>
                </a:lnTo>
                <a:lnTo>
                  <a:pt x="389606" y="166209"/>
                </a:lnTo>
                <a:cubicBezTo>
                  <a:pt x="393174" y="169777"/>
                  <a:pt x="394958" y="174050"/>
                  <a:pt x="394958" y="179027"/>
                </a:cubicBezTo>
                <a:cubicBezTo>
                  <a:pt x="394958" y="184004"/>
                  <a:pt x="393174" y="188276"/>
                  <a:pt x="389606" y="191845"/>
                </a:cubicBezTo>
                <a:lnTo>
                  <a:pt x="371577" y="209874"/>
                </a:lnTo>
                <a:cubicBezTo>
                  <a:pt x="388291" y="240111"/>
                  <a:pt x="396648" y="272320"/>
                  <a:pt x="396648" y="306501"/>
                </a:cubicBezTo>
                <a:cubicBezTo>
                  <a:pt x="396648" y="333357"/>
                  <a:pt x="391437" y="359040"/>
                  <a:pt x="381014" y="383549"/>
                </a:cubicBezTo>
                <a:cubicBezTo>
                  <a:pt x="370591" y="408057"/>
                  <a:pt x="356505" y="429186"/>
                  <a:pt x="338757" y="446933"/>
                </a:cubicBezTo>
                <a:cubicBezTo>
                  <a:pt x="321009" y="464681"/>
                  <a:pt x="299881" y="478767"/>
                  <a:pt x="275372" y="489190"/>
                </a:cubicBezTo>
                <a:cubicBezTo>
                  <a:pt x="250863" y="499613"/>
                  <a:pt x="225181" y="504825"/>
                  <a:pt x="198325" y="504825"/>
                </a:cubicBezTo>
                <a:cubicBezTo>
                  <a:pt x="171468" y="504825"/>
                  <a:pt x="145785" y="499613"/>
                  <a:pt x="121277" y="489190"/>
                </a:cubicBezTo>
                <a:cubicBezTo>
                  <a:pt x="96768" y="478767"/>
                  <a:pt x="75639" y="464681"/>
                  <a:pt x="57892" y="446933"/>
                </a:cubicBezTo>
                <a:cubicBezTo>
                  <a:pt x="40144" y="429186"/>
                  <a:pt x="26059" y="408057"/>
                  <a:pt x="15635" y="383549"/>
                </a:cubicBezTo>
                <a:cubicBezTo>
                  <a:pt x="5212" y="359040"/>
                  <a:pt x="0" y="333357"/>
                  <a:pt x="0" y="306501"/>
                </a:cubicBezTo>
                <a:cubicBezTo>
                  <a:pt x="0" y="279645"/>
                  <a:pt x="5212" y="253962"/>
                  <a:pt x="15635" y="229453"/>
                </a:cubicBezTo>
                <a:cubicBezTo>
                  <a:pt x="26059" y="204944"/>
                  <a:pt x="40144" y="183816"/>
                  <a:pt x="57892" y="166068"/>
                </a:cubicBezTo>
                <a:cubicBezTo>
                  <a:pt x="75639" y="148321"/>
                  <a:pt x="96768" y="134235"/>
                  <a:pt x="121277" y="123812"/>
                </a:cubicBezTo>
                <a:cubicBezTo>
                  <a:pt x="145785" y="113388"/>
                  <a:pt x="171468" y="108177"/>
                  <a:pt x="198325" y="108177"/>
                </a:cubicBezTo>
                <a:cubicBezTo>
                  <a:pt x="232505" y="108177"/>
                  <a:pt x="264715" y="116534"/>
                  <a:pt x="294951" y="133249"/>
                </a:cubicBezTo>
                <a:lnTo>
                  <a:pt x="312981" y="115219"/>
                </a:lnTo>
                <a:cubicBezTo>
                  <a:pt x="316549" y="111651"/>
                  <a:pt x="320822" y="109867"/>
                  <a:pt x="325799" y="109867"/>
                </a:cubicBezTo>
                <a:cubicBezTo>
                  <a:pt x="330775" y="109867"/>
                  <a:pt x="335048" y="111651"/>
                  <a:pt x="338616" y="115219"/>
                </a:cubicBezTo>
                <a:lnTo>
                  <a:pt x="357773" y="134376"/>
                </a:lnTo>
                <a:close/>
                <a:moveTo>
                  <a:pt x="468767" y="54088"/>
                </a:moveTo>
                <a:lnTo>
                  <a:pt x="495811" y="54088"/>
                </a:lnTo>
                <a:cubicBezTo>
                  <a:pt x="498440" y="54088"/>
                  <a:pt x="500600" y="54934"/>
                  <a:pt x="502290" y="56624"/>
                </a:cubicBezTo>
                <a:cubicBezTo>
                  <a:pt x="503981" y="58314"/>
                  <a:pt x="504825" y="60474"/>
                  <a:pt x="504825" y="63103"/>
                </a:cubicBezTo>
                <a:cubicBezTo>
                  <a:pt x="504825" y="65732"/>
                  <a:pt x="503981" y="67892"/>
                  <a:pt x="502290" y="69582"/>
                </a:cubicBezTo>
                <a:cubicBezTo>
                  <a:pt x="500600" y="71273"/>
                  <a:pt x="498440" y="72118"/>
                  <a:pt x="495811" y="72118"/>
                </a:cubicBezTo>
                <a:lnTo>
                  <a:pt x="468767" y="72118"/>
                </a:lnTo>
                <a:cubicBezTo>
                  <a:pt x="466137" y="72118"/>
                  <a:pt x="463977" y="71273"/>
                  <a:pt x="462287" y="69582"/>
                </a:cubicBezTo>
                <a:cubicBezTo>
                  <a:pt x="460597" y="67892"/>
                  <a:pt x="459752" y="65732"/>
                  <a:pt x="459752" y="63103"/>
                </a:cubicBezTo>
                <a:cubicBezTo>
                  <a:pt x="459752" y="60474"/>
                  <a:pt x="460597" y="58314"/>
                  <a:pt x="462287" y="56624"/>
                </a:cubicBezTo>
                <a:cubicBezTo>
                  <a:pt x="463977" y="54934"/>
                  <a:pt x="466137" y="54088"/>
                  <a:pt x="468767" y="54088"/>
                </a:cubicBezTo>
                <a:close/>
                <a:moveTo>
                  <a:pt x="486795" y="9015"/>
                </a:moveTo>
                <a:cubicBezTo>
                  <a:pt x="489237" y="9015"/>
                  <a:pt x="491396" y="9860"/>
                  <a:pt x="493274" y="11550"/>
                </a:cubicBezTo>
                <a:cubicBezTo>
                  <a:pt x="494965" y="13428"/>
                  <a:pt x="495810" y="15588"/>
                  <a:pt x="495810" y="18029"/>
                </a:cubicBezTo>
                <a:cubicBezTo>
                  <a:pt x="495810" y="20471"/>
                  <a:pt x="494965" y="22631"/>
                  <a:pt x="493274" y="24509"/>
                </a:cubicBezTo>
                <a:lnTo>
                  <a:pt x="467638" y="49863"/>
                </a:lnTo>
                <a:cubicBezTo>
                  <a:pt x="465761" y="51741"/>
                  <a:pt x="463695" y="52680"/>
                  <a:pt x="461441" y="52680"/>
                </a:cubicBezTo>
                <a:cubicBezTo>
                  <a:pt x="458999" y="52680"/>
                  <a:pt x="456839" y="51741"/>
                  <a:pt x="454962" y="49863"/>
                </a:cubicBezTo>
                <a:cubicBezTo>
                  <a:pt x="453084" y="48172"/>
                  <a:pt x="452144" y="46060"/>
                  <a:pt x="452144" y="43524"/>
                </a:cubicBezTo>
                <a:cubicBezTo>
                  <a:pt x="452144" y="40989"/>
                  <a:pt x="453084" y="38876"/>
                  <a:pt x="454962" y="37186"/>
                </a:cubicBezTo>
                <a:lnTo>
                  <a:pt x="480316" y="11550"/>
                </a:lnTo>
                <a:cubicBezTo>
                  <a:pt x="482193" y="9860"/>
                  <a:pt x="484353" y="9015"/>
                  <a:pt x="486795" y="9015"/>
                </a:cubicBezTo>
                <a:close/>
                <a:moveTo>
                  <a:pt x="396648" y="9015"/>
                </a:moveTo>
                <a:cubicBezTo>
                  <a:pt x="399090" y="9015"/>
                  <a:pt x="401250" y="9860"/>
                  <a:pt x="403128" y="11550"/>
                </a:cubicBezTo>
                <a:lnTo>
                  <a:pt x="428482" y="37186"/>
                </a:lnTo>
                <a:cubicBezTo>
                  <a:pt x="430360" y="38876"/>
                  <a:pt x="431299" y="40989"/>
                  <a:pt x="431299" y="43524"/>
                </a:cubicBezTo>
                <a:cubicBezTo>
                  <a:pt x="431299" y="46060"/>
                  <a:pt x="430360" y="48172"/>
                  <a:pt x="428482" y="49863"/>
                </a:cubicBezTo>
                <a:cubicBezTo>
                  <a:pt x="426604" y="51741"/>
                  <a:pt x="424538" y="52680"/>
                  <a:pt x="422284" y="52680"/>
                </a:cubicBezTo>
                <a:cubicBezTo>
                  <a:pt x="419843" y="52680"/>
                  <a:pt x="417683" y="51741"/>
                  <a:pt x="415805" y="49863"/>
                </a:cubicBezTo>
                <a:lnTo>
                  <a:pt x="390169" y="24509"/>
                </a:lnTo>
                <a:cubicBezTo>
                  <a:pt x="388479" y="22631"/>
                  <a:pt x="387634" y="20471"/>
                  <a:pt x="387634" y="18029"/>
                </a:cubicBezTo>
                <a:cubicBezTo>
                  <a:pt x="387634" y="15588"/>
                  <a:pt x="388479" y="13428"/>
                  <a:pt x="390169" y="11550"/>
                </a:cubicBezTo>
                <a:cubicBezTo>
                  <a:pt x="392047" y="9860"/>
                  <a:pt x="394207" y="9015"/>
                  <a:pt x="396648" y="9015"/>
                </a:cubicBezTo>
                <a:close/>
                <a:moveTo>
                  <a:pt x="441722" y="0"/>
                </a:moveTo>
                <a:cubicBezTo>
                  <a:pt x="444351" y="0"/>
                  <a:pt x="446511" y="845"/>
                  <a:pt x="448202" y="2535"/>
                </a:cubicBezTo>
                <a:cubicBezTo>
                  <a:pt x="449892" y="4226"/>
                  <a:pt x="450737" y="6385"/>
                  <a:pt x="450737" y="9015"/>
                </a:cubicBezTo>
                <a:lnTo>
                  <a:pt x="450737" y="36059"/>
                </a:lnTo>
                <a:cubicBezTo>
                  <a:pt x="450737" y="38688"/>
                  <a:pt x="449892" y="40848"/>
                  <a:pt x="448202" y="42538"/>
                </a:cubicBezTo>
                <a:cubicBezTo>
                  <a:pt x="446511" y="44228"/>
                  <a:pt x="444351" y="45074"/>
                  <a:pt x="441722" y="45074"/>
                </a:cubicBezTo>
                <a:cubicBezTo>
                  <a:pt x="439093" y="45074"/>
                  <a:pt x="436933" y="44228"/>
                  <a:pt x="435243" y="42538"/>
                </a:cubicBezTo>
                <a:cubicBezTo>
                  <a:pt x="433553" y="40848"/>
                  <a:pt x="432708" y="38688"/>
                  <a:pt x="432708" y="36059"/>
                </a:cubicBezTo>
                <a:lnTo>
                  <a:pt x="432708" y="9015"/>
                </a:lnTo>
                <a:cubicBezTo>
                  <a:pt x="432708" y="6385"/>
                  <a:pt x="433553" y="4226"/>
                  <a:pt x="435243" y="2535"/>
                </a:cubicBezTo>
                <a:cubicBezTo>
                  <a:pt x="436933" y="845"/>
                  <a:pt x="439093" y="0"/>
                  <a:pt x="441722" y="0"/>
                </a:cubicBezTo>
                <a:close/>
              </a:path>
            </a:pathLst>
          </a:custGeom>
          <a:solidFill>
            <a:srgbClr val="06657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Calibri"/>
              <a:buNone/>
              <a:tabLst/>
              <a:defRPr/>
            </a:pPr>
            <a:endParaRPr kumimoji="0" sz="13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0" name="Google Shape;742;p21">
            <a:extLst>
              <a:ext uri="{FF2B5EF4-FFF2-40B4-BE49-F238E27FC236}">
                <a16:creationId xmlns:a16="http://schemas.microsoft.com/office/drawing/2014/main" id="{00DC51BF-7B85-4295-A549-3BCA97263FFE}"/>
              </a:ext>
            </a:extLst>
          </p:cNvPr>
          <p:cNvSpPr/>
          <p:nvPr/>
        </p:nvSpPr>
        <p:spPr>
          <a:xfrm>
            <a:off x="9113144" y="4925313"/>
            <a:ext cx="268448" cy="268449"/>
          </a:xfrm>
          <a:custGeom>
            <a:avLst/>
            <a:gdLst/>
            <a:ahLst/>
            <a:cxnLst/>
            <a:rect l="l" t="t" r="r" b="b"/>
            <a:pathLst>
              <a:path w="504824" h="504825" extrusionOk="0">
                <a:moveTo>
                  <a:pt x="306500" y="90147"/>
                </a:moveTo>
                <a:lnTo>
                  <a:pt x="425945" y="90147"/>
                </a:lnTo>
                <a:cubicBezTo>
                  <a:pt x="430452" y="90147"/>
                  <a:pt x="433363" y="92307"/>
                  <a:pt x="434678" y="96627"/>
                </a:cubicBezTo>
                <a:lnTo>
                  <a:pt x="504824" y="342560"/>
                </a:lnTo>
                <a:lnTo>
                  <a:pt x="504824" y="486796"/>
                </a:lnTo>
                <a:cubicBezTo>
                  <a:pt x="504824" y="491678"/>
                  <a:pt x="503040" y="495904"/>
                  <a:pt x="499471" y="499472"/>
                </a:cubicBezTo>
                <a:cubicBezTo>
                  <a:pt x="495903" y="503041"/>
                  <a:pt x="491677" y="504825"/>
                  <a:pt x="486795" y="504825"/>
                </a:cubicBezTo>
                <a:lnTo>
                  <a:pt x="342559" y="504825"/>
                </a:lnTo>
                <a:cubicBezTo>
                  <a:pt x="337676" y="504825"/>
                  <a:pt x="333450" y="503041"/>
                  <a:pt x="329882" y="499472"/>
                </a:cubicBezTo>
                <a:cubicBezTo>
                  <a:pt x="326313" y="495904"/>
                  <a:pt x="324530" y="491678"/>
                  <a:pt x="324530" y="486796"/>
                </a:cubicBezTo>
                <a:lnTo>
                  <a:pt x="324530" y="324530"/>
                </a:lnTo>
                <a:cubicBezTo>
                  <a:pt x="319646" y="324530"/>
                  <a:pt x="315420" y="322746"/>
                  <a:pt x="311853" y="319178"/>
                </a:cubicBezTo>
                <a:cubicBezTo>
                  <a:pt x="308284" y="315610"/>
                  <a:pt x="306500" y="311384"/>
                  <a:pt x="306500" y="306501"/>
                </a:cubicBezTo>
                <a:close/>
                <a:moveTo>
                  <a:pt x="216354" y="90147"/>
                </a:moveTo>
                <a:lnTo>
                  <a:pt x="288471" y="90147"/>
                </a:lnTo>
                <a:lnTo>
                  <a:pt x="288471" y="288471"/>
                </a:lnTo>
                <a:lnTo>
                  <a:pt x="216354" y="288471"/>
                </a:lnTo>
                <a:close/>
                <a:moveTo>
                  <a:pt x="78879" y="90147"/>
                </a:moveTo>
                <a:lnTo>
                  <a:pt x="198325" y="90147"/>
                </a:lnTo>
                <a:lnTo>
                  <a:pt x="198325" y="306501"/>
                </a:lnTo>
                <a:cubicBezTo>
                  <a:pt x="198325" y="311384"/>
                  <a:pt x="196540" y="315610"/>
                  <a:pt x="192972" y="319178"/>
                </a:cubicBezTo>
                <a:cubicBezTo>
                  <a:pt x="189403" y="322746"/>
                  <a:pt x="185178" y="324530"/>
                  <a:pt x="180295" y="324530"/>
                </a:cubicBezTo>
                <a:lnTo>
                  <a:pt x="180295" y="486796"/>
                </a:lnTo>
                <a:cubicBezTo>
                  <a:pt x="180295" y="491678"/>
                  <a:pt x="178511" y="495904"/>
                  <a:pt x="174942" y="499472"/>
                </a:cubicBezTo>
                <a:cubicBezTo>
                  <a:pt x="171374" y="503041"/>
                  <a:pt x="167148" y="504825"/>
                  <a:pt x="162265" y="504825"/>
                </a:cubicBezTo>
                <a:lnTo>
                  <a:pt x="18030" y="504825"/>
                </a:lnTo>
                <a:cubicBezTo>
                  <a:pt x="13146" y="504825"/>
                  <a:pt x="8921" y="503041"/>
                  <a:pt x="5353" y="499472"/>
                </a:cubicBezTo>
                <a:cubicBezTo>
                  <a:pt x="1784" y="495904"/>
                  <a:pt x="0" y="491678"/>
                  <a:pt x="0" y="486796"/>
                </a:cubicBezTo>
                <a:lnTo>
                  <a:pt x="0" y="342560"/>
                </a:lnTo>
                <a:lnTo>
                  <a:pt x="70146" y="96627"/>
                </a:lnTo>
                <a:cubicBezTo>
                  <a:pt x="71461" y="92307"/>
                  <a:pt x="74372" y="90147"/>
                  <a:pt x="78879" y="90147"/>
                </a:cubicBezTo>
                <a:close/>
                <a:moveTo>
                  <a:pt x="306501" y="0"/>
                </a:moveTo>
                <a:lnTo>
                  <a:pt x="387634" y="0"/>
                </a:lnTo>
                <a:cubicBezTo>
                  <a:pt x="390263" y="0"/>
                  <a:pt x="392423" y="845"/>
                  <a:pt x="394113" y="2535"/>
                </a:cubicBezTo>
                <a:cubicBezTo>
                  <a:pt x="395803" y="4226"/>
                  <a:pt x="396648" y="6385"/>
                  <a:pt x="396648" y="9015"/>
                </a:cubicBezTo>
                <a:lnTo>
                  <a:pt x="396648" y="72118"/>
                </a:lnTo>
                <a:lnTo>
                  <a:pt x="297487" y="72118"/>
                </a:lnTo>
                <a:lnTo>
                  <a:pt x="297487" y="9015"/>
                </a:lnTo>
                <a:cubicBezTo>
                  <a:pt x="297487" y="6385"/>
                  <a:pt x="298331" y="4226"/>
                  <a:pt x="300022" y="2535"/>
                </a:cubicBezTo>
                <a:cubicBezTo>
                  <a:pt x="301712" y="845"/>
                  <a:pt x="303872" y="0"/>
                  <a:pt x="306501" y="0"/>
                </a:cubicBezTo>
                <a:close/>
                <a:moveTo>
                  <a:pt x="117191" y="0"/>
                </a:moveTo>
                <a:lnTo>
                  <a:pt x="198324" y="0"/>
                </a:lnTo>
                <a:cubicBezTo>
                  <a:pt x="200952" y="0"/>
                  <a:pt x="203112" y="845"/>
                  <a:pt x="204803" y="2535"/>
                </a:cubicBezTo>
                <a:cubicBezTo>
                  <a:pt x="206493" y="4226"/>
                  <a:pt x="207338" y="6385"/>
                  <a:pt x="207338" y="9015"/>
                </a:cubicBezTo>
                <a:lnTo>
                  <a:pt x="207338" y="72118"/>
                </a:lnTo>
                <a:lnTo>
                  <a:pt x="108176" y="72118"/>
                </a:lnTo>
                <a:lnTo>
                  <a:pt x="108176" y="9015"/>
                </a:lnTo>
                <a:cubicBezTo>
                  <a:pt x="108176" y="6385"/>
                  <a:pt x="109021" y="4226"/>
                  <a:pt x="110711" y="2535"/>
                </a:cubicBezTo>
                <a:cubicBezTo>
                  <a:pt x="112401" y="845"/>
                  <a:pt x="114561" y="0"/>
                  <a:pt x="117191" y="0"/>
                </a:cubicBezTo>
                <a:close/>
              </a:path>
            </a:pathLst>
          </a:custGeom>
          <a:solidFill>
            <a:srgbClr val="06657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Calibri"/>
              <a:buNone/>
              <a:tabLst/>
              <a:defRPr/>
            </a:pPr>
            <a:endParaRPr kumimoji="0" sz="13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1" name="Google Shape;743;p21">
            <a:extLst>
              <a:ext uri="{FF2B5EF4-FFF2-40B4-BE49-F238E27FC236}">
                <a16:creationId xmlns:a16="http://schemas.microsoft.com/office/drawing/2014/main" id="{12F75C33-2194-41AB-A4CC-4AA7790CC60B}"/>
              </a:ext>
            </a:extLst>
          </p:cNvPr>
          <p:cNvSpPr/>
          <p:nvPr/>
        </p:nvSpPr>
        <p:spPr>
          <a:xfrm>
            <a:off x="10237375" y="4925312"/>
            <a:ext cx="238488" cy="249274"/>
          </a:xfrm>
          <a:custGeom>
            <a:avLst/>
            <a:gdLst/>
            <a:ahLst/>
            <a:cxnLst/>
            <a:rect l="l" t="t" r="r" b="b"/>
            <a:pathLst>
              <a:path w="448483" h="468766" extrusionOk="0">
                <a:moveTo>
                  <a:pt x="295513" y="122262"/>
                </a:moveTo>
                <a:lnTo>
                  <a:pt x="336361" y="122262"/>
                </a:lnTo>
                <a:lnTo>
                  <a:pt x="336361" y="244525"/>
                </a:lnTo>
                <a:lnTo>
                  <a:pt x="295513" y="244525"/>
                </a:lnTo>
                <a:close/>
                <a:moveTo>
                  <a:pt x="183393" y="122262"/>
                </a:moveTo>
                <a:lnTo>
                  <a:pt x="224241" y="122262"/>
                </a:lnTo>
                <a:lnTo>
                  <a:pt x="224241" y="244525"/>
                </a:lnTo>
                <a:lnTo>
                  <a:pt x="183393" y="244525"/>
                </a:lnTo>
                <a:close/>
                <a:moveTo>
                  <a:pt x="71273" y="40848"/>
                </a:moveTo>
                <a:lnTo>
                  <a:pt x="71273" y="336362"/>
                </a:lnTo>
                <a:lnTo>
                  <a:pt x="163111" y="336362"/>
                </a:lnTo>
                <a:lnTo>
                  <a:pt x="163111" y="397493"/>
                </a:lnTo>
                <a:lnTo>
                  <a:pt x="224242" y="336362"/>
                </a:lnTo>
                <a:lnTo>
                  <a:pt x="336362" y="336362"/>
                </a:lnTo>
                <a:lnTo>
                  <a:pt x="407636" y="264808"/>
                </a:lnTo>
                <a:lnTo>
                  <a:pt x="407636" y="40848"/>
                </a:lnTo>
                <a:close/>
                <a:moveTo>
                  <a:pt x="30707" y="0"/>
                </a:moveTo>
                <a:lnTo>
                  <a:pt x="448483" y="0"/>
                </a:lnTo>
                <a:lnTo>
                  <a:pt x="448483" y="285373"/>
                </a:lnTo>
                <a:lnTo>
                  <a:pt x="326221" y="407635"/>
                </a:lnTo>
                <a:lnTo>
                  <a:pt x="234384" y="407635"/>
                </a:lnTo>
                <a:lnTo>
                  <a:pt x="173252" y="468766"/>
                </a:lnTo>
                <a:lnTo>
                  <a:pt x="112121" y="468766"/>
                </a:lnTo>
                <a:lnTo>
                  <a:pt x="112121" y="407635"/>
                </a:lnTo>
                <a:lnTo>
                  <a:pt x="0" y="407635"/>
                </a:lnTo>
                <a:lnTo>
                  <a:pt x="0" y="81414"/>
                </a:lnTo>
                <a:close/>
              </a:path>
            </a:pathLst>
          </a:custGeom>
          <a:solidFill>
            <a:srgbClr val="06657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Calibri"/>
              <a:buNone/>
              <a:tabLst/>
              <a:defRPr/>
            </a:pPr>
            <a:endParaRPr kumimoji="0" sz="13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2" name="Google Shape;744;p21">
            <a:extLst>
              <a:ext uri="{FF2B5EF4-FFF2-40B4-BE49-F238E27FC236}">
                <a16:creationId xmlns:a16="http://schemas.microsoft.com/office/drawing/2014/main" id="{6C8C9D61-2273-4847-9928-072C6ACF5619}"/>
              </a:ext>
            </a:extLst>
          </p:cNvPr>
          <p:cNvSpPr/>
          <p:nvPr/>
        </p:nvSpPr>
        <p:spPr>
          <a:xfrm>
            <a:off x="9854954" y="4925313"/>
            <a:ext cx="263830" cy="268592"/>
          </a:xfrm>
          <a:custGeom>
            <a:avLst/>
            <a:gdLst/>
            <a:ahLst/>
            <a:cxnLst/>
            <a:rect l="l" t="t" r="r" b="b"/>
            <a:pathLst>
              <a:path w="496139" h="505095" extrusionOk="0">
                <a:moveTo>
                  <a:pt x="322160" y="151560"/>
                </a:moveTo>
                <a:cubicBezTo>
                  <a:pt x="339062" y="151560"/>
                  <a:pt x="353429" y="157101"/>
                  <a:pt x="365261" y="168181"/>
                </a:cubicBezTo>
                <a:cubicBezTo>
                  <a:pt x="377093" y="179262"/>
                  <a:pt x="383008" y="192690"/>
                  <a:pt x="383008" y="208466"/>
                </a:cubicBezTo>
                <a:cubicBezTo>
                  <a:pt x="383008" y="224054"/>
                  <a:pt x="377093" y="237435"/>
                  <a:pt x="365261" y="248610"/>
                </a:cubicBezTo>
                <a:cubicBezTo>
                  <a:pt x="353429" y="259784"/>
                  <a:pt x="339062" y="265371"/>
                  <a:pt x="322160" y="265371"/>
                </a:cubicBezTo>
                <a:cubicBezTo>
                  <a:pt x="305445" y="265371"/>
                  <a:pt x="291124" y="259784"/>
                  <a:pt x="279199" y="248610"/>
                </a:cubicBezTo>
                <a:cubicBezTo>
                  <a:pt x="267273" y="237435"/>
                  <a:pt x="261310" y="224054"/>
                  <a:pt x="261310" y="208466"/>
                </a:cubicBezTo>
                <a:cubicBezTo>
                  <a:pt x="261310" y="192690"/>
                  <a:pt x="267273" y="179262"/>
                  <a:pt x="279199" y="168181"/>
                </a:cubicBezTo>
                <a:cubicBezTo>
                  <a:pt x="291124" y="157101"/>
                  <a:pt x="305445" y="151560"/>
                  <a:pt x="322160" y="151560"/>
                </a:cubicBezTo>
                <a:close/>
                <a:moveTo>
                  <a:pt x="180742" y="151560"/>
                </a:moveTo>
                <a:cubicBezTo>
                  <a:pt x="197456" y="151560"/>
                  <a:pt x="211777" y="157101"/>
                  <a:pt x="223703" y="168181"/>
                </a:cubicBezTo>
                <a:cubicBezTo>
                  <a:pt x="235628" y="179262"/>
                  <a:pt x="241591" y="192690"/>
                  <a:pt x="241591" y="208466"/>
                </a:cubicBezTo>
                <a:cubicBezTo>
                  <a:pt x="241591" y="224054"/>
                  <a:pt x="235628" y="237435"/>
                  <a:pt x="223703" y="248610"/>
                </a:cubicBezTo>
                <a:cubicBezTo>
                  <a:pt x="211777" y="259784"/>
                  <a:pt x="197456" y="265371"/>
                  <a:pt x="180742" y="265371"/>
                </a:cubicBezTo>
                <a:cubicBezTo>
                  <a:pt x="164027" y="265371"/>
                  <a:pt x="149707" y="259784"/>
                  <a:pt x="137781" y="248610"/>
                </a:cubicBezTo>
                <a:cubicBezTo>
                  <a:pt x="125855" y="237435"/>
                  <a:pt x="119892" y="224054"/>
                  <a:pt x="119892" y="208466"/>
                </a:cubicBezTo>
                <a:cubicBezTo>
                  <a:pt x="119892" y="192690"/>
                  <a:pt x="125855" y="179262"/>
                  <a:pt x="137781" y="168181"/>
                </a:cubicBezTo>
                <a:cubicBezTo>
                  <a:pt x="149707" y="157101"/>
                  <a:pt x="164027" y="151560"/>
                  <a:pt x="180742" y="151560"/>
                </a:cubicBezTo>
                <a:close/>
                <a:moveTo>
                  <a:pt x="92848" y="26199"/>
                </a:moveTo>
                <a:cubicBezTo>
                  <a:pt x="77259" y="26199"/>
                  <a:pt x="66695" y="29392"/>
                  <a:pt x="61155" y="35777"/>
                </a:cubicBezTo>
                <a:cubicBezTo>
                  <a:pt x="55614" y="42163"/>
                  <a:pt x="52844" y="53994"/>
                  <a:pt x="52844" y="71273"/>
                </a:cubicBezTo>
                <a:lnTo>
                  <a:pt x="52844" y="260864"/>
                </a:lnTo>
                <a:cubicBezTo>
                  <a:pt x="60920" y="265183"/>
                  <a:pt x="69230" y="268939"/>
                  <a:pt x="77776" y="272132"/>
                </a:cubicBezTo>
                <a:cubicBezTo>
                  <a:pt x="86321" y="275325"/>
                  <a:pt x="93927" y="277954"/>
                  <a:pt x="100594" y="280020"/>
                </a:cubicBezTo>
                <a:cubicBezTo>
                  <a:pt x="107261" y="282086"/>
                  <a:pt x="114868" y="283823"/>
                  <a:pt x="123413" y="285232"/>
                </a:cubicBezTo>
                <a:cubicBezTo>
                  <a:pt x="131958" y="286640"/>
                  <a:pt x="138625" y="287673"/>
                  <a:pt x="143414" y="288331"/>
                </a:cubicBezTo>
                <a:cubicBezTo>
                  <a:pt x="148204" y="288988"/>
                  <a:pt x="154776" y="289363"/>
                  <a:pt x="163134" y="289457"/>
                </a:cubicBezTo>
                <a:cubicBezTo>
                  <a:pt x="171491" y="289551"/>
                  <a:pt x="176985" y="289598"/>
                  <a:pt x="179614" y="289598"/>
                </a:cubicBezTo>
                <a:cubicBezTo>
                  <a:pt x="182243" y="289598"/>
                  <a:pt x="187549" y="289411"/>
                  <a:pt x="195531" y="289035"/>
                </a:cubicBezTo>
                <a:cubicBezTo>
                  <a:pt x="203512" y="288659"/>
                  <a:pt x="207691" y="288471"/>
                  <a:pt x="208067" y="288471"/>
                </a:cubicBezTo>
                <a:cubicBezTo>
                  <a:pt x="220837" y="288284"/>
                  <a:pt x="229758" y="290819"/>
                  <a:pt x="234830" y="296078"/>
                </a:cubicBezTo>
                <a:cubicBezTo>
                  <a:pt x="235956" y="297205"/>
                  <a:pt x="236895" y="298050"/>
                  <a:pt x="237646" y="298613"/>
                </a:cubicBezTo>
                <a:cubicBezTo>
                  <a:pt x="242529" y="303308"/>
                  <a:pt x="248257" y="308097"/>
                  <a:pt x="254831" y="312980"/>
                </a:cubicBezTo>
                <a:cubicBezTo>
                  <a:pt x="256145" y="295890"/>
                  <a:pt x="267226" y="287720"/>
                  <a:pt x="288073" y="288471"/>
                </a:cubicBezTo>
                <a:cubicBezTo>
                  <a:pt x="289011" y="288471"/>
                  <a:pt x="292439" y="288612"/>
                  <a:pt x="298355" y="288894"/>
                </a:cubicBezTo>
                <a:cubicBezTo>
                  <a:pt x="304271" y="289176"/>
                  <a:pt x="308308" y="289363"/>
                  <a:pt x="310469" y="289457"/>
                </a:cubicBezTo>
                <a:cubicBezTo>
                  <a:pt x="312628" y="289551"/>
                  <a:pt x="316901" y="289645"/>
                  <a:pt x="323286" y="289739"/>
                </a:cubicBezTo>
                <a:cubicBezTo>
                  <a:pt x="329672" y="289833"/>
                  <a:pt x="334649" y="289739"/>
                  <a:pt x="338217" y="289457"/>
                </a:cubicBezTo>
                <a:cubicBezTo>
                  <a:pt x="341785" y="289176"/>
                  <a:pt x="346903" y="288753"/>
                  <a:pt x="353570" y="288190"/>
                </a:cubicBezTo>
                <a:cubicBezTo>
                  <a:pt x="360237" y="287626"/>
                  <a:pt x="365966" y="286828"/>
                  <a:pt x="370754" y="285795"/>
                </a:cubicBezTo>
                <a:cubicBezTo>
                  <a:pt x="375544" y="284762"/>
                  <a:pt x="381365" y="283495"/>
                  <a:pt x="388220" y="281992"/>
                </a:cubicBezTo>
                <a:cubicBezTo>
                  <a:pt x="395075" y="280490"/>
                  <a:pt x="401367" y="278659"/>
                  <a:pt x="407095" y="276499"/>
                </a:cubicBezTo>
                <a:cubicBezTo>
                  <a:pt x="412822" y="274339"/>
                  <a:pt x="419161" y="271803"/>
                  <a:pt x="426110" y="268893"/>
                </a:cubicBezTo>
                <a:cubicBezTo>
                  <a:pt x="433059" y="265981"/>
                  <a:pt x="439820" y="262742"/>
                  <a:pt x="446394" y="259173"/>
                </a:cubicBezTo>
                <a:lnTo>
                  <a:pt x="446394" y="71273"/>
                </a:lnTo>
                <a:cubicBezTo>
                  <a:pt x="446394" y="54934"/>
                  <a:pt x="443388" y="43337"/>
                  <a:pt x="437378" y="36481"/>
                </a:cubicBezTo>
                <a:cubicBezTo>
                  <a:pt x="431369" y="29626"/>
                  <a:pt x="420946" y="26199"/>
                  <a:pt x="406109" y="26199"/>
                </a:cubicBezTo>
                <a:close/>
                <a:moveTo>
                  <a:pt x="71156" y="0"/>
                </a:moveTo>
                <a:lnTo>
                  <a:pt x="425266" y="0"/>
                </a:lnTo>
                <a:cubicBezTo>
                  <a:pt x="437848" y="0"/>
                  <a:pt x="448553" y="4789"/>
                  <a:pt x="457380" y="14367"/>
                </a:cubicBezTo>
                <a:cubicBezTo>
                  <a:pt x="466207" y="23945"/>
                  <a:pt x="470621" y="35495"/>
                  <a:pt x="470621" y="49018"/>
                </a:cubicBezTo>
                <a:lnTo>
                  <a:pt x="470621" y="244525"/>
                </a:lnTo>
                <a:lnTo>
                  <a:pt x="476536" y="240299"/>
                </a:lnTo>
                <a:cubicBezTo>
                  <a:pt x="483862" y="235228"/>
                  <a:pt x="489495" y="235134"/>
                  <a:pt x="493439" y="240017"/>
                </a:cubicBezTo>
                <a:cubicBezTo>
                  <a:pt x="497383" y="244900"/>
                  <a:pt x="497008" y="250816"/>
                  <a:pt x="492312" y="257765"/>
                </a:cubicBezTo>
                <a:cubicBezTo>
                  <a:pt x="469587" y="285748"/>
                  <a:pt x="434656" y="309412"/>
                  <a:pt x="387516" y="328756"/>
                </a:cubicBezTo>
                <a:cubicBezTo>
                  <a:pt x="403292" y="382281"/>
                  <a:pt x="401132" y="425946"/>
                  <a:pt x="381036" y="459751"/>
                </a:cubicBezTo>
                <a:cubicBezTo>
                  <a:pt x="368642" y="480974"/>
                  <a:pt x="351457" y="494871"/>
                  <a:pt x="329484" y="501444"/>
                </a:cubicBezTo>
                <a:cubicBezTo>
                  <a:pt x="309952" y="507454"/>
                  <a:pt x="292862" y="506046"/>
                  <a:pt x="278213" y="497219"/>
                </a:cubicBezTo>
                <a:cubicBezTo>
                  <a:pt x="262061" y="487641"/>
                  <a:pt x="254361" y="472240"/>
                  <a:pt x="255113" y="451018"/>
                </a:cubicBezTo>
                <a:lnTo>
                  <a:pt x="254831" y="359181"/>
                </a:lnTo>
                <a:lnTo>
                  <a:pt x="254831" y="358899"/>
                </a:lnTo>
                <a:cubicBezTo>
                  <a:pt x="253328" y="358523"/>
                  <a:pt x="251027" y="357960"/>
                  <a:pt x="247929" y="357209"/>
                </a:cubicBezTo>
                <a:cubicBezTo>
                  <a:pt x="244830" y="356458"/>
                  <a:pt x="242623" y="355988"/>
                  <a:pt x="241309" y="355800"/>
                </a:cubicBezTo>
                <a:lnTo>
                  <a:pt x="241027" y="451018"/>
                </a:lnTo>
                <a:cubicBezTo>
                  <a:pt x="241778" y="472428"/>
                  <a:pt x="233984" y="487828"/>
                  <a:pt x="217645" y="497219"/>
                </a:cubicBezTo>
                <a:cubicBezTo>
                  <a:pt x="202808" y="506046"/>
                  <a:pt x="185623" y="507454"/>
                  <a:pt x="166092" y="501444"/>
                </a:cubicBezTo>
                <a:cubicBezTo>
                  <a:pt x="144119" y="494683"/>
                  <a:pt x="127028" y="480598"/>
                  <a:pt x="114821" y="459188"/>
                </a:cubicBezTo>
                <a:cubicBezTo>
                  <a:pt x="95101" y="425383"/>
                  <a:pt x="93035" y="381905"/>
                  <a:pt x="108623" y="328756"/>
                </a:cubicBezTo>
                <a:cubicBezTo>
                  <a:pt x="61483" y="309412"/>
                  <a:pt x="26551" y="285748"/>
                  <a:pt x="3827" y="257765"/>
                </a:cubicBezTo>
                <a:cubicBezTo>
                  <a:pt x="-869" y="250816"/>
                  <a:pt x="-1244" y="244900"/>
                  <a:pt x="2700" y="240017"/>
                </a:cubicBezTo>
                <a:cubicBezTo>
                  <a:pt x="6644" y="235134"/>
                  <a:pt x="12278" y="235228"/>
                  <a:pt x="19603" y="240299"/>
                </a:cubicBezTo>
                <a:cubicBezTo>
                  <a:pt x="20166" y="240675"/>
                  <a:pt x="21199" y="241332"/>
                  <a:pt x="22701" y="242271"/>
                </a:cubicBezTo>
                <a:cubicBezTo>
                  <a:pt x="24204" y="243210"/>
                  <a:pt x="25237" y="243961"/>
                  <a:pt x="25801" y="244525"/>
                </a:cubicBezTo>
                <a:lnTo>
                  <a:pt x="25801" y="49018"/>
                </a:lnTo>
                <a:cubicBezTo>
                  <a:pt x="25801" y="35495"/>
                  <a:pt x="30214" y="23945"/>
                  <a:pt x="39040" y="14367"/>
                </a:cubicBezTo>
                <a:cubicBezTo>
                  <a:pt x="47867" y="4789"/>
                  <a:pt x="58572" y="0"/>
                  <a:pt x="71156" y="0"/>
                </a:cubicBezTo>
                <a:close/>
              </a:path>
            </a:pathLst>
          </a:custGeom>
          <a:solidFill>
            <a:srgbClr val="06657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Calibri"/>
              <a:buNone/>
              <a:tabLst/>
              <a:defRPr/>
            </a:pPr>
            <a:endParaRPr kumimoji="0" sz="13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3" name="Google Shape;745;p21">
            <a:extLst>
              <a:ext uri="{FF2B5EF4-FFF2-40B4-BE49-F238E27FC236}">
                <a16:creationId xmlns:a16="http://schemas.microsoft.com/office/drawing/2014/main" id="{9A572ABD-DD19-45B8-9CFE-8063620132CC}"/>
              </a:ext>
            </a:extLst>
          </p:cNvPr>
          <p:cNvSpPr/>
          <p:nvPr/>
        </p:nvSpPr>
        <p:spPr>
          <a:xfrm>
            <a:off x="8373643" y="4925313"/>
            <a:ext cx="268448" cy="268449"/>
          </a:xfrm>
          <a:custGeom>
            <a:avLst/>
            <a:gdLst/>
            <a:ahLst/>
            <a:cxnLst/>
            <a:rect l="l" t="t" r="r" b="b"/>
            <a:pathLst>
              <a:path w="504824" h="504825" extrusionOk="0">
                <a:moveTo>
                  <a:pt x="252412" y="171280"/>
                </a:moveTo>
                <a:lnTo>
                  <a:pt x="333263" y="229876"/>
                </a:lnTo>
                <a:lnTo>
                  <a:pt x="302557" y="324530"/>
                </a:lnTo>
                <a:lnTo>
                  <a:pt x="202549" y="324530"/>
                </a:lnTo>
                <a:lnTo>
                  <a:pt x="171561" y="229876"/>
                </a:lnTo>
                <a:close/>
                <a:moveTo>
                  <a:pt x="186492" y="46482"/>
                </a:moveTo>
                <a:cubicBezTo>
                  <a:pt x="141605" y="60756"/>
                  <a:pt x="105077" y="87236"/>
                  <a:pt x="76907" y="125925"/>
                </a:cubicBezTo>
                <a:lnTo>
                  <a:pt x="114938" y="122544"/>
                </a:lnTo>
                <a:lnTo>
                  <a:pt x="132403" y="213536"/>
                </a:lnTo>
                <a:lnTo>
                  <a:pt x="64793" y="276640"/>
                </a:lnTo>
                <a:lnTo>
                  <a:pt x="36058" y="251567"/>
                </a:lnTo>
                <a:lnTo>
                  <a:pt x="36058" y="252412"/>
                </a:lnTo>
                <a:cubicBezTo>
                  <a:pt x="36058" y="299552"/>
                  <a:pt x="50050" y="342184"/>
                  <a:pt x="78033" y="380309"/>
                </a:cubicBezTo>
                <a:lnTo>
                  <a:pt x="86484" y="343123"/>
                </a:lnTo>
                <a:lnTo>
                  <a:pt x="178322" y="354392"/>
                </a:lnTo>
                <a:lnTo>
                  <a:pt x="217480" y="438341"/>
                </a:lnTo>
                <a:lnTo>
                  <a:pt x="184802" y="457779"/>
                </a:lnTo>
                <a:cubicBezTo>
                  <a:pt x="206775" y="465104"/>
                  <a:pt x="229312" y="468766"/>
                  <a:pt x="252412" y="468766"/>
                </a:cubicBezTo>
                <a:cubicBezTo>
                  <a:pt x="275512" y="468766"/>
                  <a:pt x="298049" y="465104"/>
                  <a:pt x="320023" y="457779"/>
                </a:cubicBezTo>
                <a:lnTo>
                  <a:pt x="287344" y="438341"/>
                </a:lnTo>
                <a:lnTo>
                  <a:pt x="326502" y="354392"/>
                </a:lnTo>
                <a:lnTo>
                  <a:pt x="418339" y="343123"/>
                </a:lnTo>
                <a:lnTo>
                  <a:pt x="426791" y="380309"/>
                </a:lnTo>
                <a:cubicBezTo>
                  <a:pt x="454774" y="342184"/>
                  <a:pt x="468765" y="299552"/>
                  <a:pt x="468765" y="252412"/>
                </a:cubicBezTo>
                <a:lnTo>
                  <a:pt x="468765" y="251567"/>
                </a:lnTo>
                <a:lnTo>
                  <a:pt x="440031" y="276640"/>
                </a:lnTo>
                <a:lnTo>
                  <a:pt x="372420" y="213536"/>
                </a:lnTo>
                <a:lnTo>
                  <a:pt x="390168" y="122544"/>
                </a:lnTo>
                <a:lnTo>
                  <a:pt x="427917" y="125925"/>
                </a:lnTo>
                <a:cubicBezTo>
                  <a:pt x="399747" y="87236"/>
                  <a:pt x="363218" y="60756"/>
                  <a:pt x="318332" y="46482"/>
                </a:cubicBezTo>
                <a:lnTo>
                  <a:pt x="333263" y="81414"/>
                </a:lnTo>
                <a:lnTo>
                  <a:pt x="252412" y="126206"/>
                </a:lnTo>
                <a:lnTo>
                  <a:pt x="171561" y="81414"/>
                </a:lnTo>
                <a:close/>
                <a:moveTo>
                  <a:pt x="252412" y="0"/>
                </a:moveTo>
                <a:cubicBezTo>
                  <a:pt x="286593" y="0"/>
                  <a:pt x="319272" y="6667"/>
                  <a:pt x="350447" y="20001"/>
                </a:cubicBezTo>
                <a:cubicBezTo>
                  <a:pt x="381623" y="33336"/>
                  <a:pt x="408479" y="51271"/>
                  <a:pt x="431016" y="73808"/>
                </a:cubicBezTo>
                <a:cubicBezTo>
                  <a:pt x="453553" y="96345"/>
                  <a:pt x="471488" y="123201"/>
                  <a:pt x="484823" y="154377"/>
                </a:cubicBezTo>
                <a:cubicBezTo>
                  <a:pt x="498157" y="185553"/>
                  <a:pt x="504824" y="218232"/>
                  <a:pt x="504824" y="252412"/>
                </a:cubicBezTo>
                <a:cubicBezTo>
                  <a:pt x="504824" y="286593"/>
                  <a:pt x="498157" y="319272"/>
                  <a:pt x="484823" y="350448"/>
                </a:cubicBezTo>
                <a:cubicBezTo>
                  <a:pt x="471488" y="381624"/>
                  <a:pt x="453553" y="408480"/>
                  <a:pt x="431016" y="431017"/>
                </a:cubicBezTo>
                <a:cubicBezTo>
                  <a:pt x="408479" y="453554"/>
                  <a:pt x="381623" y="471489"/>
                  <a:pt x="350447" y="484824"/>
                </a:cubicBezTo>
                <a:cubicBezTo>
                  <a:pt x="319272" y="498158"/>
                  <a:pt x="286593" y="504825"/>
                  <a:pt x="252412" y="504825"/>
                </a:cubicBezTo>
                <a:cubicBezTo>
                  <a:pt x="218231" y="504825"/>
                  <a:pt x="185553" y="498158"/>
                  <a:pt x="154377" y="484824"/>
                </a:cubicBezTo>
                <a:cubicBezTo>
                  <a:pt x="123201" y="471489"/>
                  <a:pt x="96345" y="453554"/>
                  <a:pt x="73808" y="431017"/>
                </a:cubicBezTo>
                <a:cubicBezTo>
                  <a:pt x="51271" y="408480"/>
                  <a:pt x="33335" y="381624"/>
                  <a:pt x="20001" y="350448"/>
                </a:cubicBezTo>
                <a:cubicBezTo>
                  <a:pt x="6667" y="319272"/>
                  <a:pt x="0" y="286593"/>
                  <a:pt x="0" y="252412"/>
                </a:cubicBezTo>
                <a:cubicBezTo>
                  <a:pt x="0" y="218232"/>
                  <a:pt x="6667" y="185553"/>
                  <a:pt x="20001" y="154377"/>
                </a:cubicBezTo>
                <a:cubicBezTo>
                  <a:pt x="33335" y="123201"/>
                  <a:pt x="51271" y="96345"/>
                  <a:pt x="73808" y="73808"/>
                </a:cubicBezTo>
                <a:cubicBezTo>
                  <a:pt x="96345" y="51271"/>
                  <a:pt x="123201" y="33336"/>
                  <a:pt x="154377" y="20001"/>
                </a:cubicBezTo>
                <a:cubicBezTo>
                  <a:pt x="185553" y="6667"/>
                  <a:pt x="218231" y="0"/>
                  <a:pt x="252412" y="0"/>
                </a:cubicBezTo>
                <a:close/>
              </a:path>
            </a:pathLst>
          </a:custGeom>
          <a:solidFill>
            <a:srgbClr val="06657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Calibri"/>
              <a:buNone/>
              <a:tabLst/>
              <a:defRPr/>
            </a:pPr>
            <a:endParaRPr kumimoji="0" sz="13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4" name="Google Shape;746;p21">
            <a:extLst>
              <a:ext uri="{FF2B5EF4-FFF2-40B4-BE49-F238E27FC236}">
                <a16:creationId xmlns:a16="http://schemas.microsoft.com/office/drawing/2014/main" id="{AE86970F-1D5B-4910-9ED8-2D4B5C59BEC4}"/>
              </a:ext>
            </a:extLst>
          </p:cNvPr>
          <p:cNvSpPr/>
          <p:nvPr/>
        </p:nvSpPr>
        <p:spPr>
          <a:xfrm>
            <a:off x="10926440" y="4944487"/>
            <a:ext cx="306799" cy="210924"/>
          </a:xfrm>
          <a:custGeom>
            <a:avLst/>
            <a:gdLst/>
            <a:ahLst/>
            <a:cxnLst/>
            <a:rect l="l" t="t" r="r" b="b"/>
            <a:pathLst>
              <a:path w="576942" h="396648" extrusionOk="0">
                <a:moveTo>
                  <a:pt x="360589" y="288471"/>
                </a:moveTo>
                <a:lnTo>
                  <a:pt x="504825" y="288471"/>
                </a:lnTo>
                <a:lnTo>
                  <a:pt x="504825" y="324530"/>
                </a:lnTo>
                <a:lnTo>
                  <a:pt x="360589" y="324530"/>
                </a:lnTo>
                <a:close/>
                <a:moveTo>
                  <a:pt x="144237" y="288471"/>
                </a:moveTo>
                <a:lnTo>
                  <a:pt x="324532" y="288471"/>
                </a:lnTo>
                <a:lnTo>
                  <a:pt x="324532" y="324530"/>
                </a:lnTo>
                <a:lnTo>
                  <a:pt x="144237" y="324530"/>
                </a:lnTo>
                <a:close/>
                <a:moveTo>
                  <a:pt x="360589" y="216353"/>
                </a:moveTo>
                <a:lnTo>
                  <a:pt x="504825" y="216353"/>
                </a:lnTo>
                <a:lnTo>
                  <a:pt x="504825" y="252412"/>
                </a:lnTo>
                <a:lnTo>
                  <a:pt x="360589" y="252412"/>
                </a:lnTo>
                <a:close/>
                <a:moveTo>
                  <a:pt x="360589" y="144236"/>
                </a:moveTo>
                <a:lnTo>
                  <a:pt x="504825" y="144236"/>
                </a:lnTo>
                <a:lnTo>
                  <a:pt x="504825" y="180295"/>
                </a:lnTo>
                <a:lnTo>
                  <a:pt x="360589" y="180295"/>
                </a:lnTo>
                <a:close/>
                <a:moveTo>
                  <a:pt x="180296" y="108177"/>
                </a:moveTo>
                <a:lnTo>
                  <a:pt x="180296" y="216353"/>
                </a:lnTo>
                <a:lnTo>
                  <a:pt x="288473" y="216353"/>
                </a:lnTo>
                <a:lnTo>
                  <a:pt x="288473" y="108177"/>
                </a:lnTo>
                <a:close/>
                <a:moveTo>
                  <a:pt x="360589" y="72118"/>
                </a:moveTo>
                <a:lnTo>
                  <a:pt x="504825" y="72118"/>
                </a:lnTo>
                <a:lnTo>
                  <a:pt x="504825" y="108177"/>
                </a:lnTo>
                <a:lnTo>
                  <a:pt x="360589" y="108177"/>
                </a:lnTo>
                <a:close/>
                <a:moveTo>
                  <a:pt x="144237" y="72118"/>
                </a:moveTo>
                <a:lnTo>
                  <a:pt x="324532" y="72118"/>
                </a:lnTo>
                <a:lnTo>
                  <a:pt x="324532" y="252412"/>
                </a:lnTo>
                <a:lnTo>
                  <a:pt x="144237" y="252412"/>
                </a:lnTo>
                <a:close/>
                <a:moveTo>
                  <a:pt x="36059" y="72118"/>
                </a:moveTo>
                <a:lnTo>
                  <a:pt x="36059" y="342560"/>
                </a:lnTo>
                <a:cubicBezTo>
                  <a:pt x="36059" y="347443"/>
                  <a:pt x="37843" y="351668"/>
                  <a:pt x="41411" y="355237"/>
                </a:cubicBezTo>
                <a:cubicBezTo>
                  <a:pt x="44979" y="358805"/>
                  <a:pt x="49205" y="360589"/>
                  <a:pt x="54088" y="360589"/>
                </a:cubicBezTo>
                <a:cubicBezTo>
                  <a:pt x="58971" y="360589"/>
                  <a:pt x="63196" y="358805"/>
                  <a:pt x="66765" y="355237"/>
                </a:cubicBezTo>
                <a:cubicBezTo>
                  <a:pt x="70333" y="351668"/>
                  <a:pt x="72118" y="347443"/>
                  <a:pt x="72118" y="342560"/>
                </a:cubicBezTo>
                <a:lnTo>
                  <a:pt x="72118" y="72118"/>
                </a:lnTo>
                <a:close/>
                <a:moveTo>
                  <a:pt x="108177" y="36059"/>
                </a:moveTo>
                <a:lnTo>
                  <a:pt x="108177" y="342560"/>
                </a:lnTo>
                <a:cubicBezTo>
                  <a:pt x="108177" y="348757"/>
                  <a:pt x="107143" y="354767"/>
                  <a:pt x="105078" y="360589"/>
                </a:cubicBezTo>
                <a:lnTo>
                  <a:pt x="522855" y="360589"/>
                </a:lnTo>
                <a:cubicBezTo>
                  <a:pt x="527737" y="360589"/>
                  <a:pt x="531963" y="358805"/>
                  <a:pt x="535531" y="355237"/>
                </a:cubicBezTo>
                <a:cubicBezTo>
                  <a:pt x="539099" y="351668"/>
                  <a:pt x="540884" y="347443"/>
                  <a:pt x="540884" y="342560"/>
                </a:cubicBezTo>
                <a:lnTo>
                  <a:pt x="540884" y="36059"/>
                </a:lnTo>
                <a:close/>
                <a:moveTo>
                  <a:pt x="72118" y="0"/>
                </a:moveTo>
                <a:lnTo>
                  <a:pt x="576942" y="0"/>
                </a:lnTo>
                <a:lnTo>
                  <a:pt x="576942" y="342560"/>
                </a:lnTo>
                <a:cubicBezTo>
                  <a:pt x="576942" y="357584"/>
                  <a:pt x="571683" y="370355"/>
                  <a:pt x="561167" y="380872"/>
                </a:cubicBezTo>
                <a:cubicBezTo>
                  <a:pt x="550649" y="391390"/>
                  <a:pt x="537879" y="396648"/>
                  <a:pt x="522855" y="396648"/>
                </a:cubicBezTo>
                <a:lnTo>
                  <a:pt x="54088" y="396648"/>
                </a:lnTo>
                <a:cubicBezTo>
                  <a:pt x="39063" y="396648"/>
                  <a:pt x="26292" y="391390"/>
                  <a:pt x="15776" y="380872"/>
                </a:cubicBezTo>
                <a:cubicBezTo>
                  <a:pt x="5258" y="370355"/>
                  <a:pt x="0" y="357584"/>
                  <a:pt x="0" y="342560"/>
                </a:cubicBezTo>
                <a:lnTo>
                  <a:pt x="0" y="36059"/>
                </a:lnTo>
                <a:lnTo>
                  <a:pt x="72118" y="36059"/>
                </a:lnTo>
                <a:close/>
              </a:path>
            </a:pathLst>
          </a:custGeom>
          <a:solidFill>
            <a:srgbClr val="06657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Calibri"/>
              <a:buNone/>
              <a:tabLst/>
              <a:defRPr/>
            </a:pPr>
            <a:endParaRPr kumimoji="0" sz="13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5" name="Google Shape;747;p21">
            <a:extLst>
              <a:ext uri="{FF2B5EF4-FFF2-40B4-BE49-F238E27FC236}">
                <a16:creationId xmlns:a16="http://schemas.microsoft.com/office/drawing/2014/main" id="{B9C2500C-6223-4932-9BB6-F932B21C3BFD}"/>
              </a:ext>
            </a:extLst>
          </p:cNvPr>
          <p:cNvSpPr/>
          <p:nvPr/>
        </p:nvSpPr>
        <p:spPr>
          <a:xfrm>
            <a:off x="10609979" y="4925214"/>
            <a:ext cx="204606" cy="268614"/>
          </a:xfrm>
          <a:custGeom>
            <a:avLst/>
            <a:gdLst/>
            <a:ahLst/>
            <a:cxnLst/>
            <a:rect l="l" t="t" r="r" b="b"/>
            <a:pathLst>
              <a:path w="384766" h="505135" extrusionOk="0">
                <a:moveTo>
                  <a:pt x="172657" y="350245"/>
                </a:moveTo>
                <a:cubicBezTo>
                  <a:pt x="174981" y="350410"/>
                  <a:pt x="177317" y="350914"/>
                  <a:pt x="179664" y="351759"/>
                </a:cubicBezTo>
                <a:cubicBezTo>
                  <a:pt x="184172" y="353638"/>
                  <a:pt x="187693" y="356361"/>
                  <a:pt x="190229" y="359929"/>
                </a:cubicBezTo>
                <a:cubicBezTo>
                  <a:pt x="192764" y="363497"/>
                  <a:pt x="193938" y="367441"/>
                  <a:pt x="193750" y="371761"/>
                </a:cubicBezTo>
                <a:lnTo>
                  <a:pt x="193750" y="407538"/>
                </a:lnTo>
                <a:cubicBezTo>
                  <a:pt x="193562" y="462378"/>
                  <a:pt x="192998" y="491018"/>
                  <a:pt x="192059" y="493460"/>
                </a:cubicBezTo>
                <a:cubicBezTo>
                  <a:pt x="189806" y="499470"/>
                  <a:pt x="185017" y="503226"/>
                  <a:pt x="177692" y="504728"/>
                </a:cubicBezTo>
                <a:cubicBezTo>
                  <a:pt x="167551" y="506419"/>
                  <a:pt x="150507" y="502850"/>
                  <a:pt x="126562" y="494023"/>
                </a:cubicBezTo>
                <a:cubicBezTo>
                  <a:pt x="102617" y="485196"/>
                  <a:pt x="87357" y="476839"/>
                  <a:pt x="80784" y="468951"/>
                </a:cubicBezTo>
                <a:cubicBezTo>
                  <a:pt x="78343" y="466134"/>
                  <a:pt x="76746" y="462754"/>
                  <a:pt x="75995" y="458810"/>
                </a:cubicBezTo>
                <a:cubicBezTo>
                  <a:pt x="75807" y="456556"/>
                  <a:pt x="76183" y="454114"/>
                  <a:pt x="77122" y="451485"/>
                </a:cubicBezTo>
                <a:cubicBezTo>
                  <a:pt x="77873" y="449607"/>
                  <a:pt x="81066" y="445194"/>
                  <a:pt x="86700" y="438245"/>
                </a:cubicBezTo>
                <a:cubicBezTo>
                  <a:pt x="92334" y="431296"/>
                  <a:pt x="109330" y="411013"/>
                  <a:pt x="137690" y="377395"/>
                </a:cubicBezTo>
                <a:cubicBezTo>
                  <a:pt x="137877" y="377395"/>
                  <a:pt x="143511" y="370822"/>
                  <a:pt x="154592" y="357675"/>
                </a:cubicBezTo>
                <a:cubicBezTo>
                  <a:pt x="157409" y="354107"/>
                  <a:pt x="161118" y="351807"/>
                  <a:pt x="165720" y="350773"/>
                </a:cubicBezTo>
                <a:cubicBezTo>
                  <a:pt x="168020" y="350257"/>
                  <a:pt x="170333" y="350081"/>
                  <a:pt x="172657" y="350245"/>
                </a:cubicBezTo>
                <a:close/>
                <a:moveTo>
                  <a:pt x="256800" y="326758"/>
                </a:moveTo>
                <a:cubicBezTo>
                  <a:pt x="258901" y="326852"/>
                  <a:pt x="261079" y="327298"/>
                  <a:pt x="263332" y="328096"/>
                </a:cubicBezTo>
                <a:cubicBezTo>
                  <a:pt x="263520" y="328284"/>
                  <a:pt x="274695" y="332040"/>
                  <a:pt x="296856" y="339364"/>
                </a:cubicBezTo>
                <a:cubicBezTo>
                  <a:pt x="334980" y="351759"/>
                  <a:pt x="357705" y="359225"/>
                  <a:pt x="365030" y="361760"/>
                </a:cubicBezTo>
                <a:cubicBezTo>
                  <a:pt x="372354" y="364296"/>
                  <a:pt x="376768" y="366221"/>
                  <a:pt x="378270" y="367535"/>
                </a:cubicBezTo>
                <a:cubicBezTo>
                  <a:pt x="383529" y="371667"/>
                  <a:pt x="385595" y="377395"/>
                  <a:pt x="384468" y="384720"/>
                </a:cubicBezTo>
                <a:cubicBezTo>
                  <a:pt x="383153" y="394861"/>
                  <a:pt x="374561" y="409980"/>
                  <a:pt x="358691" y="430075"/>
                </a:cubicBezTo>
                <a:cubicBezTo>
                  <a:pt x="342822" y="450170"/>
                  <a:pt x="330098" y="462096"/>
                  <a:pt x="320520" y="465852"/>
                </a:cubicBezTo>
                <a:cubicBezTo>
                  <a:pt x="313571" y="468481"/>
                  <a:pt x="307655" y="467824"/>
                  <a:pt x="302772" y="463880"/>
                </a:cubicBezTo>
                <a:cubicBezTo>
                  <a:pt x="300142" y="462002"/>
                  <a:pt x="282864" y="435052"/>
                  <a:pt x="250937" y="383029"/>
                </a:cubicBezTo>
                <a:lnTo>
                  <a:pt x="237697" y="361338"/>
                </a:lnTo>
                <a:cubicBezTo>
                  <a:pt x="235067" y="357394"/>
                  <a:pt x="233987" y="353074"/>
                  <a:pt x="234457" y="348379"/>
                </a:cubicBezTo>
                <a:cubicBezTo>
                  <a:pt x="234927" y="343684"/>
                  <a:pt x="236758" y="339364"/>
                  <a:pt x="239951" y="335420"/>
                </a:cubicBezTo>
                <a:cubicBezTo>
                  <a:pt x="244880" y="329363"/>
                  <a:pt x="250497" y="326476"/>
                  <a:pt x="256800" y="326758"/>
                </a:cubicBezTo>
                <a:close/>
                <a:moveTo>
                  <a:pt x="25569" y="234286"/>
                </a:moveTo>
                <a:cubicBezTo>
                  <a:pt x="28010" y="234286"/>
                  <a:pt x="46979" y="241517"/>
                  <a:pt x="82474" y="255978"/>
                </a:cubicBezTo>
                <a:cubicBezTo>
                  <a:pt x="95621" y="261424"/>
                  <a:pt x="106420" y="265838"/>
                  <a:pt x="114871" y="269218"/>
                </a:cubicBezTo>
                <a:lnTo>
                  <a:pt x="138535" y="278796"/>
                </a:lnTo>
                <a:cubicBezTo>
                  <a:pt x="142854" y="280487"/>
                  <a:pt x="146188" y="283351"/>
                  <a:pt x="148535" y="287389"/>
                </a:cubicBezTo>
                <a:cubicBezTo>
                  <a:pt x="150883" y="291427"/>
                  <a:pt x="151963" y="295981"/>
                  <a:pt x="151775" y="301052"/>
                </a:cubicBezTo>
                <a:cubicBezTo>
                  <a:pt x="151212" y="311381"/>
                  <a:pt x="146329" y="317954"/>
                  <a:pt x="137126" y="320772"/>
                </a:cubicBezTo>
                <a:lnTo>
                  <a:pt x="103321" y="331758"/>
                </a:lnTo>
                <a:cubicBezTo>
                  <a:pt x="51674" y="348285"/>
                  <a:pt x="24254" y="356549"/>
                  <a:pt x="21062" y="356549"/>
                </a:cubicBezTo>
                <a:cubicBezTo>
                  <a:pt x="14488" y="356173"/>
                  <a:pt x="9417" y="352793"/>
                  <a:pt x="5849" y="346407"/>
                </a:cubicBezTo>
                <a:cubicBezTo>
                  <a:pt x="3595" y="341712"/>
                  <a:pt x="1999" y="334669"/>
                  <a:pt x="1060" y="325279"/>
                </a:cubicBezTo>
                <a:cubicBezTo>
                  <a:pt x="-443" y="311006"/>
                  <a:pt x="-349" y="295370"/>
                  <a:pt x="1342" y="278374"/>
                </a:cubicBezTo>
                <a:cubicBezTo>
                  <a:pt x="3032" y="261377"/>
                  <a:pt x="5849" y="249687"/>
                  <a:pt x="9793" y="243301"/>
                </a:cubicBezTo>
                <a:cubicBezTo>
                  <a:pt x="13737" y="236916"/>
                  <a:pt x="18996" y="233911"/>
                  <a:pt x="25569" y="234286"/>
                </a:cubicBezTo>
                <a:close/>
                <a:moveTo>
                  <a:pt x="314392" y="149210"/>
                </a:moveTo>
                <a:cubicBezTo>
                  <a:pt x="317444" y="149116"/>
                  <a:pt x="320707" y="149867"/>
                  <a:pt x="324182" y="151464"/>
                </a:cubicBezTo>
                <a:cubicBezTo>
                  <a:pt x="333197" y="155783"/>
                  <a:pt x="344747" y="168319"/>
                  <a:pt x="358832" y="189072"/>
                </a:cubicBezTo>
                <a:cubicBezTo>
                  <a:pt x="372918" y="209825"/>
                  <a:pt x="380524" y="225553"/>
                  <a:pt x="381651" y="236258"/>
                </a:cubicBezTo>
                <a:lnTo>
                  <a:pt x="381651" y="237103"/>
                </a:lnTo>
                <a:cubicBezTo>
                  <a:pt x="382214" y="244428"/>
                  <a:pt x="379772" y="249968"/>
                  <a:pt x="374326" y="253724"/>
                </a:cubicBezTo>
                <a:cubicBezTo>
                  <a:pt x="371509" y="255603"/>
                  <a:pt x="340615" y="263678"/>
                  <a:pt x="281644" y="277951"/>
                </a:cubicBezTo>
                <a:cubicBezTo>
                  <a:pt x="269060" y="280768"/>
                  <a:pt x="260515" y="282928"/>
                  <a:pt x="256008" y="284431"/>
                </a:cubicBezTo>
                <a:lnTo>
                  <a:pt x="256290" y="283867"/>
                </a:lnTo>
                <a:cubicBezTo>
                  <a:pt x="251970" y="284994"/>
                  <a:pt x="247650" y="284619"/>
                  <a:pt x="243331" y="282740"/>
                </a:cubicBezTo>
                <a:cubicBezTo>
                  <a:pt x="239011" y="280862"/>
                  <a:pt x="235536" y="277858"/>
                  <a:pt x="232908" y="273726"/>
                </a:cubicBezTo>
                <a:cubicBezTo>
                  <a:pt x="227274" y="264899"/>
                  <a:pt x="227274" y="256729"/>
                  <a:pt x="232908" y="249217"/>
                </a:cubicBezTo>
                <a:cubicBezTo>
                  <a:pt x="233095" y="249029"/>
                  <a:pt x="240138" y="239451"/>
                  <a:pt x="254036" y="220483"/>
                </a:cubicBezTo>
                <a:cubicBezTo>
                  <a:pt x="277512" y="188367"/>
                  <a:pt x="291597" y="169211"/>
                  <a:pt x="296293" y="163014"/>
                </a:cubicBezTo>
                <a:cubicBezTo>
                  <a:pt x="300988" y="156816"/>
                  <a:pt x="304181" y="153154"/>
                  <a:pt x="305871" y="152027"/>
                </a:cubicBezTo>
                <a:cubicBezTo>
                  <a:pt x="308500" y="150243"/>
                  <a:pt x="311341" y="149304"/>
                  <a:pt x="314392" y="149210"/>
                </a:cubicBezTo>
                <a:close/>
                <a:moveTo>
                  <a:pt x="158317" y="0"/>
                </a:moveTo>
                <a:cubicBezTo>
                  <a:pt x="162313" y="-18"/>
                  <a:pt x="165674" y="326"/>
                  <a:pt x="168397" y="1030"/>
                </a:cubicBezTo>
                <a:cubicBezTo>
                  <a:pt x="175909" y="2908"/>
                  <a:pt x="180511" y="7134"/>
                  <a:pt x="182201" y="13707"/>
                </a:cubicBezTo>
                <a:cubicBezTo>
                  <a:pt x="182765" y="17088"/>
                  <a:pt x="184830" y="45775"/>
                  <a:pt x="188398" y="99770"/>
                </a:cubicBezTo>
                <a:cubicBezTo>
                  <a:pt x="191967" y="153764"/>
                  <a:pt x="194220" y="189400"/>
                  <a:pt x="195160" y="206679"/>
                </a:cubicBezTo>
                <a:cubicBezTo>
                  <a:pt x="196098" y="225835"/>
                  <a:pt x="191027" y="237291"/>
                  <a:pt x="179947" y="241047"/>
                </a:cubicBezTo>
                <a:cubicBezTo>
                  <a:pt x="169054" y="244240"/>
                  <a:pt x="158349" y="237573"/>
                  <a:pt x="147832" y="221046"/>
                </a:cubicBezTo>
                <a:lnTo>
                  <a:pt x="41346" y="52583"/>
                </a:lnTo>
                <a:cubicBezTo>
                  <a:pt x="39843" y="46010"/>
                  <a:pt x="41627" y="40188"/>
                  <a:pt x="46698" y="35117"/>
                </a:cubicBezTo>
                <a:cubicBezTo>
                  <a:pt x="54398" y="27041"/>
                  <a:pt x="73883" y="18637"/>
                  <a:pt x="105153" y="9904"/>
                </a:cubicBezTo>
                <a:cubicBezTo>
                  <a:pt x="128606" y="3354"/>
                  <a:pt x="146327" y="53"/>
                  <a:pt x="158317" y="0"/>
                </a:cubicBezTo>
                <a:close/>
              </a:path>
            </a:pathLst>
          </a:custGeom>
          <a:solidFill>
            <a:srgbClr val="06657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Calibri"/>
              <a:buNone/>
              <a:tabLst/>
              <a:defRPr/>
            </a:pPr>
            <a:endParaRPr kumimoji="0" sz="13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6" name="Google Shape;748;p21">
            <a:extLst>
              <a:ext uri="{FF2B5EF4-FFF2-40B4-BE49-F238E27FC236}">
                <a16:creationId xmlns:a16="http://schemas.microsoft.com/office/drawing/2014/main" id="{B215214A-2BDD-4E51-BFA1-E37A0AB2F203}"/>
              </a:ext>
            </a:extLst>
          </p:cNvPr>
          <p:cNvSpPr/>
          <p:nvPr/>
        </p:nvSpPr>
        <p:spPr>
          <a:xfrm>
            <a:off x="8743393" y="4944488"/>
            <a:ext cx="268450" cy="210924"/>
          </a:xfrm>
          <a:custGeom>
            <a:avLst/>
            <a:gdLst/>
            <a:ahLst/>
            <a:cxnLst/>
            <a:rect l="l" t="t" r="r" b="b"/>
            <a:pathLst>
              <a:path w="504826" h="396648" extrusionOk="0">
                <a:moveTo>
                  <a:pt x="387634" y="324530"/>
                </a:moveTo>
                <a:lnTo>
                  <a:pt x="441723" y="324530"/>
                </a:lnTo>
                <a:cubicBezTo>
                  <a:pt x="444352" y="324530"/>
                  <a:pt x="446512" y="325375"/>
                  <a:pt x="448202" y="327066"/>
                </a:cubicBezTo>
                <a:cubicBezTo>
                  <a:pt x="449893" y="328756"/>
                  <a:pt x="450737" y="330916"/>
                  <a:pt x="450737" y="333545"/>
                </a:cubicBezTo>
                <a:lnTo>
                  <a:pt x="450737" y="387633"/>
                </a:lnTo>
                <a:cubicBezTo>
                  <a:pt x="450737" y="390263"/>
                  <a:pt x="449893" y="392422"/>
                  <a:pt x="448202" y="394113"/>
                </a:cubicBezTo>
                <a:cubicBezTo>
                  <a:pt x="446512" y="395803"/>
                  <a:pt x="444352" y="396648"/>
                  <a:pt x="441723" y="396648"/>
                </a:cubicBezTo>
                <a:lnTo>
                  <a:pt x="387634" y="396648"/>
                </a:lnTo>
                <a:cubicBezTo>
                  <a:pt x="385005" y="396648"/>
                  <a:pt x="382846" y="395803"/>
                  <a:pt x="381155" y="394113"/>
                </a:cubicBezTo>
                <a:cubicBezTo>
                  <a:pt x="379465" y="392422"/>
                  <a:pt x="378620" y="390263"/>
                  <a:pt x="378620" y="387633"/>
                </a:cubicBezTo>
                <a:lnTo>
                  <a:pt x="378620" y="333545"/>
                </a:lnTo>
                <a:cubicBezTo>
                  <a:pt x="378620" y="330916"/>
                  <a:pt x="379465" y="328756"/>
                  <a:pt x="381155" y="327066"/>
                </a:cubicBezTo>
                <a:cubicBezTo>
                  <a:pt x="382846" y="325375"/>
                  <a:pt x="385005" y="324530"/>
                  <a:pt x="387634" y="324530"/>
                </a:cubicBezTo>
                <a:close/>
                <a:moveTo>
                  <a:pt x="279457" y="324530"/>
                </a:moveTo>
                <a:lnTo>
                  <a:pt x="333545" y="324530"/>
                </a:lnTo>
                <a:cubicBezTo>
                  <a:pt x="336174" y="324530"/>
                  <a:pt x="338334" y="325375"/>
                  <a:pt x="340025" y="327066"/>
                </a:cubicBezTo>
                <a:cubicBezTo>
                  <a:pt x="341715" y="328756"/>
                  <a:pt x="342560" y="330916"/>
                  <a:pt x="342560" y="333545"/>
                </a:cubicBezTo>
                <a:lnTo>
                  <a:pt x="342560" y="387633"/>
                </a:lnTo>
                <a:cubicBezTo>
                  <a:pt x="342560" y="390263"/>
                  <a:pt x="341715" y="392422"/>
                  <a:pt x="340025" y="394113"/>
                </a:cubicBezTo>
                <a:cubicBezTo>
                  <a:pt x="338334" y="395803"/>
                  <a:pt x="336174" y="396648"/>
                  <a:pt x="333545" y="396648"/>
                </a:cubicBezTo>
                <a:lnTo>
                  <a:pt x="279457" y="396648"/>
                </a:lnTo>
                <a:cubicBezTo>
                  <a:pt x="276827" y="396648"/>
                  <a:pt x="274668" y="395803"/>
                  <a:pt x="272978" y="394113"/>
                </a:cubicBezTo>
                <a:cubicBezTo>
                  <a:pt x="271287" y="392422"/>
                  <a:pt x="270442" y="390263"/>
                  <a:pt x="270442" y="387633"/>
                </a:cubicBezTo>
                <a:lnTo>
                  <a:pt x="270442" y="333545"/>
                </a:lnTo>
                <a:cubicBezTo>
                  <a:pt x="270442" y="330916"/>
                  <a:pt x="271287" y="328756"/>
                  <a:pt x="272978" y="327066"/>
                </a:cubicBezTo>
                <a:cubicBezTo>
                  <a:pt x="274668" y="325375"/>
                  <a:pt x="276827" y="324530"/>
                  <a:pt x="279457" y="324530"/>
                </a:cubicBezTo>
                <a:close/>
                <a:moveTo>
                  <a:pt x="171280" y="324530"/>
                </a:moveTo>
                <a:lnTo>
                  <a:pt x="225368" y="324530"/>
                </a:lnTo>
                <a:cubicBezTo>
                  <a:pt x="227997" y="324530"/>
                  <a:pt x="230157" y="325375"/>
                  <a:pt x="231847" y="327066"/>
                </a:cubicBezTo>
                <a:cubicBezTo>
                  <a:pt x="233538" y="328756"/>
                  <a:pt x="234383" y="330916"/>
                  <a:pt x="234383" y="333545"/>
                </a:cubicBezTo>
                <a:lnTo>
                  <a:pt x="234383" y="387633"/>
                </a:lnTo>
                <a:cubicBezTo>
                  <a:pt x="234383" y="390263"/>
                  <a:pt x="233538" y="392422"/>
                  <a:pt x="231847" y="394113"/>
                </a:cubicBezTo>
                <a:cubicBezTo>
                  <a:pt x="230157" y="395803"/>
                  <a:pt x="227997" y="396648"/>
                  <a:pt x="225368" y="396648"/>
                </a:cubicBezTo>
                <a:lnTo>
                  <a:pt x="171280" y="396648"/>
                </a:lnTo>
                <a:cubicBezTo>
                  <a:pt x="168651" y="396648"/>
                  <a:pt x="166491" y="395803"/>
                  <a:pt x="164800" y="394113"/>
                </a:cubicBezTo>
                <a:cubicBezTo>
                  <a:pt x="163110" y="392422"/>
                  <a:pt x="162265" y="390263"/>
                  <a:pt x="162265" y="387633"/>
                </a:cubicBezTo>
                <a:lnTo>
                  <a:pt x="162265" y="333545"/>
                </a:lnTo>
                <a:cubicBezTo>
                  <a:pt x="162265" y="330916"/>
                  <a:pt x="163110" y="328756"/>
                  <a:pt x="164800" y="327066"/>
                </a:cubicBezTo>
                <a:cubicBezTo>
                  <a:pt x="166491" y="325375"/>
                  <a:pt x="168651" y="324530"/>
                  <a:pt x="171280" y="324530"/>
                </a:cubicBezTo>
                <a:close/>
                <a:moveTo>
                  <a:pt x="63104" y="324530"/>
                </a:moveTo>
                <a:lnTo>
                  <a:pt x="117193" y="324530"/>
                </a:lnTo>
                <a:cubicBezTo>
                  <a:pt x="119822" y="324530"/>
                  <a:pt x="121982" y="325375"/>
                  <a:pt x="123672" y="327066"/>
                </a:cubicBezTo>
                <a:cubicBezTo>
                  <a:pt x="125362" y="328756"/>
                  <a:pt x="126207" y="330916"/>
                  <a:pt x="126207" y="333545"/>
                </a:cubicBezTo>
                <a:lnTo>
                  <a:pt x="126207" y="387633"/>
                </a:lnTo>
                <a:cubicBezTo>
                  <a:pt x="126207" y="390263"/>
                  <a:pt x="125362" y="392422"/>
                  <a:pt x="123672" y="394113"/>
                </a:cubicBezTo>
                <a:cubicBezTo>
                  <a:pt x="121982" y="395803"/>
                  <a:pt x="119822" y="396648"/>
                  <a:pt x="117193" y="396648"/>
                </a:cubicBezTo>
                <a:lnTo>
                  <a:pt x="63104" y="396648"/>
                </a:lnTo>
                <a:cubicBezTo>
                  <a:pt x="60475" y="396648"/>
                  <a:pt x="58315" y="395803"/>
                  <a:pt x="56625" y="394113"/>
                </a:cubicBezTo>
                <a:cubicBezTo>
                  <a:pt x="54935" y="392422"/>
                  <a:pt x="54090" y="390263"/>
                  <a:pt x="54090" y="387633"/>
                </a:cubicBezTo>
                <a:lnTo>
                  <a:pt x="54090" y="333545"/>
                </a:lnTo>
                <a:cubicBezTo>
                  <a:pt x="54090" y="330916"/>
                  <a:pt x="54935" y="328756"/>
                  <a:pt x="56625" y="327066"/>
                </a:cubicBezTo>
                <a:cubicBezTo>
                  <a:pt x="58315" y="325375"/>
                  <a:pt x="60475" y="324530"/>
                  <a:pt x="63104" y="324530"/>
                </a:cubicBezTo>
                <a:close/>
                <a:moveTo>
                  <a:pt x="441722" y="216353"/>
                </a:moveTo>
                <a:lnTo>
                  <a:pt x="495810" y="216353"/>
                </a:lnTo>
                <a:cubicBezTo>
                  <a:pt x="498439" y="216353"/>
                  <a:pt x="500600" y="217198"/>
                  <a:pt x="502290" y="218889"/>
                </a:cubicBezTo>
                <a:cubicBezTo>
                  <a:pt x="503980" y="220579"/>
                  <a:pt x="504825" y="222739"/>
                  <a:pt x="504825" y="225368"/>
                </a:cubicBezTo>
                <a:lnTo>
                  <a:pt x="504825" y="279457"/>
                </a:lnTo>
                <a:cubicBezTo>
                  <a:pt x="504825" y="282086"/>
                  <a:pt x="503980" y="284246"/>
                  <a:pt x="502290" y="285936"/>
                </a:cubicBezTo>
                <a:cubicBezTo>
                  <a:pt x="500600" y="287626"/>
                  <a:pt x="498439" y="288471"/>
                  <a:pt x="495810" y="288471"/>
                </a:cubicBezTo>
                <a:lnTo>
                  <a:pt x="441722" y="288471"/>
                </a:lnTo>
                <a:cubicBezTo>
                  <a:pt x="439092" y="288471"/>
                  <a:pt x="436933" y="287626"/>
                  <a:pt x="435243" y="285936"/>
                </a:cubicBezTo>
                <a:cubicBezTo>
                  <a:pt x="433553" y="284246"/>
                  <a:pt x="432707" y="282086"/>
                  <a:pt x="432707" y="279457"/>
                </a:cubicBezTo>
                <a:lnTo>
                  <a:pt x="432707" y="225368"/>
                </a:lnTo>
                <a:cubicBezTo>
                  <a:pt x="432707" y="222739"/>
                  <a:pt x="433553" y="220579"/>
                  <a:pt x="435243" y="218889"/>
                </a:cubicBezTo>
                <a:cubicBezTo>
                  <a:pt x="436933" y="217198"/>
                  <a:pt x="439092" y="216353"/>
                  <a:pt x="441722" y="216353"/>
                </a:cubicBezTo>
                <a:close/>
                <a:moveTo>
                  <a:pt x="333545" y="216353"/>
                </a:moveTo>
                <a:lnTo>
                  <a:pt x="387633" y="216353"/>
                </a:lnTo>
                <a:cubicBezTo>
                  <a:pt x="390263" y="216353"/>
                  <a:pt x="392423" y="217198"/>
                  <a:pt x="394113" y="218889"/>
                </a:cubicBezTo>
                <a:cubicBezTo>
                  <a:pt x="395803" y="220579"/>
                  <a:pt x="396648" y="222739"/>
                  <a:pt x="396648" y="225368"/>
                </a:cubicBezTo>
                <a:lnTo>
                  <a:pt x="396648" y="279457"/>
                </a:lnTo>
                <a:cubicBezTo>
                  <a:pt x="396648" y="282086"/>
                  <a:pt x="395803" y="284246"/>
                  <a:pt x="394113" y="285936"/>
                </a:cubicBezTo>
                <a:cubicBezTo>
                  <a:pt x="392423" y="287626"/>
                  <a:pt x="390263" y="288471"/>
                  <a:pt x="387633" y="288471"/>
                </a:cubicBezTo>
                <a:lnTo>
                  <a:pt x="333545" y="288471"/>
                </a:lnTo>
                <a:cubicBezTo>
                  <a:pt x="330916" y="288471"/>
                  <a:pt x="328756" y="287626"/>
                  <a:pt x="327066" y="285936"/>
                </a:cubicBezTo>
                <a:cubicBezTo>
                  <a:pt x="325376" y="284246"/>
                  <a:pt x="324530" y="282086"/>
                  <a:pt x="324530" y="279457"/>
                </a:cubicBezTo>
                <a:lnTo>
                  <a:pt x="324530" y="225368"/>
                </a:lnTo>
                <a:cubicBezTo>
                  <a:pt x="324530" y="222739"/>
                  <a:pt x="325376" y="220579"/>
                  <a:pt x="327066" y="218889"/>
                </a:cubicBezTo>
                <a:cubicBezTo>
                  <a:pt x="328756" y="217198"/>
                  <a:pt x="330916" y="216353"/>
                  <a:pt x="333545" y="216353"/>
                </a:cubicBezTo>
                <a:close/>
                <a:moveTo>
                  <a:pt x="225369" y="216353"/>
                </a:moveTo>
                <a:lnTo>
                  <a:pt x="279458" y="216353"/>
                </a:lnTo>
                <a:cubicBezTo>
                  <a:pt x="282087" y="216353"/>
                  <a:pt x="284247" y="217198"/>
                  <a:pt x="285937" y="218889"/>
                </a:cubicBezTo>
                <a:cubicBezTo>
                  <a:pt x="287628" y="220579"/>
                  <a:pt x="288472" y="222739"/>
                  <a:pt x="288472" y="225368"/>
                </a:cubicBezTo>
                <a:lnTo>
                  <a:pt x="288472" y="279457"/>
                </a:lnTo>
                <a:cubicBezTo>
                  <a:pt x="288472" y="282086"/>
                  <a:pt x="287628" y="284246"/>
                  <a:pt x="285937" y="285936"/>
                </a:cubicBezTo>
                <a:cubicBezTo>
                  <a:pt x="284247" y="287626"/>
                  <a:pt x="282087" y="288471"/>
                  <a:pt x="279458" y="288471"/>
                </a:cubicBezTo>
                <a:lnTo>
                  <a:pt x="225369" y="288471"/>
                </a:lnTo>
                <a:cubicBezTo>
                  <a:pt x="222740" y="288471"/>
                  <a:pt x="220581" y="287626"/>
                  <a:pt x="218890" y="285936"/>
                </a:cubicBezTo>
                <a:cubicBezTo>
                  <a:pt x="217200" y="284246"/>
                  <a:pt x="216355" y="282086"/>
                  <a:pt x="216355" y="279457"/>
                </a:cubicBezTo>
                <a:lnTo>
                  <a:pt x="216355" y="225368"/>
                </a:lnTo>
                <a:cubicBezTo>
                  <a:pt x="216355" y="222739"/>
                  <a:pt x="217200" y="220579"/>
                  <a:pt x="218890" y="218889"/>
                </a:cubicBezTo>
                <a:cubicBezTo>
                  <a:pt x="220581" y="217198"/>
                  <a:pt x="222740" y="216353"/>
                  <a:pt x="225369" y="216353"/>
                </a:cubicBezTo>
                <a:close/>
                <a:moveTo>
                  <a:pt x="117192" y="216353"/>
                </a:moveTo>
                <a:lnTo>
                  <a:pt x="171280" y="216353"/>
                </a:lnTo>
                <a:cubicBezTo>
                  <a:pt x="173909" y="216353"/>
                  <a:pt x="176069" y="217198"/>
                  <a:pt x="177760" y="218889"/>
                </a:cubicBezTo>
                <a:cubicBezTo>
                  <a:pt x="179450" y="220579"/>
                  <a:pt x="180295" y="222739"/>
                  <a:pt x="180295" y="225368"/>
                </a:cubicBezTo>
                <a:lnTo>
                  <a:pt x="180295" y="279457"/>
                </a:lnTo>
                <a:cubicBezTo>
                  <a:pt x="180295" y="282086"/>
                  <a:pt x="179450" y="284246"/>
                  <a:pt x="177760" y="285936"/>
                </a:cubicBezTo>
                <a:cubicBezTo>
                  <a:pt x="176069" y="287626"/>
                  <a:pt x="173909" y="288471"/>
                  <a:pt x="171280" y="288471"/>
                </a:cubicBezTo>
                <a:lnTo>
                  <a:pt x="117192" y="288471"/>
                </a:lnTo>
                <a:cubicBezTo>
                  <a:pt x="114562" y="288471"/>
                  <a:pt x="112402" y="287626"/>
                  <a:pt x="110712" y="285936"/>
                </a:cubicBezTo>
                <a:cubicBezTo>
                  <a:pt x="109022" y="284246"/>
                  <a:pt x="108177" y="282086"/>
                  <a:pt x="108177" y="279457"/>
                </a:cubicBezTo>
                <a:lnTo>
                  <a:pt x="108177" y="225368"/>
                </a:lnTo>
                <a:cubicBezTo>
                  <a:pt x="108177" y="222739"/>
                  <a:pt x="109022" y="220579"/>
                  <a:pt x="110712" y="218889"/>
                </a:cubicBezTo>
                <a:cubicBezTo>
                  <a:pt x="112402" y="217198"/>
                  <a:pt x="114562" y="216353"/>
                  <a:pt x="117192" y="216353"/>
                </a:cubicBezTo>
                <a:close/>
                <a:moveTo>
                  <a:pt x="9015" y="216353"/>
                </a:moveTo>
                <a:lnTo>
                  <a:pt x="63103" y="216353"/>
                </a:lnTo>
                <a:cubicBezTo>
                  <a:pt x="65732" y="216353"/>
                  <a:pt x="67892" y="217198"/>
                  <a:pt x="69582" y="218889"/>
                </a:cubicBezTo>
                <a:cubicBezTo>
                  <a:pt x="71273" y="220579"/>
                  <a:pt x="72118" y="222739"/>
                  <a:pt x="72118" y="225368"/>
                </a:cubicBezTo>
                <a:lnTo>
                  <a:pt x="72118" y="279457"/>
                </a:lnTo>
                <a:cubicBezTo>
                  <a:pt x="72118" y="282086"/>
                  <a:pt x="71273" y="284246"/>
                  <a:pt x="69582" y="285936"/>
                </a:cubicBezTo>
                <a:cubicBezTo>
                  <a:pt x="67892" y="287626"/>
                  <a:pt x="65732" y="288471"/>
                  <a:pt x="63103" y="288471"/>
                </a:cubicBezTo>
                <a:lnTo>
                  <a:pt x="9015" y="288471"/>
                </a:lnTo>
                <a:cubicBezTo>
                  <a:pt x="6386" y="288471"/>
                  <a:pt x="4226" y="287626"/>
                  <a:pt x="2535" y="285936"/>
                </a:cubicBezTo>
                <a:cubicBezTo>
                  <a:pt x="845" y="284246"/>
                  <a:pt x="0" y="282086"/>
                  <a:pt x="0" y="279457"/>
                </a:cubicBezTo>
                <a:lnTo>
                  <a:pt x="0" y="225368"/>
                </a:lnTo>
                <a:cubicBezTo>
                  <a:pt x="0" y="222739"/>
                  <a:pt x="845" y="220579"/>
                  <a:pt x="2535" y="218889"/>
                </a:cubicBezTo>
                <a:cubicBezTo>
                  <a:pt x="4226" y="217198"/>
                  <a:pt x="6386" y="216353"/>
                  <a:pt x="9015" y="216353"/>
                </a:cubicBezTo>
                <a:close/>
                <a:moveTo>
                  <a:pt x="360027" y="125643"/>
                </a:moveTo>
                <a:lnTo>
                  <a:pt x="504826" y="125643"/>
                </a:lnTo>
                <a:lnTo>
                  <a:pt x="504826" y="161983"/>
                </a:lnTo>
                <a:cubicBezTo>
                  <a:pt x="504826" y="167054"/>
                  <a:pt x="503042" y="171374"/>
                  <a:pt x="499473" y="174942"/>
                </a:cubicBezTo>
                <a:cubicBezTo>
                  <a:pt x="495905" y="178510"/>
                  <a:pt x="491586" y="180295"/>
                  <a:pt x="486515" y="180295"/>
                </a:cubicBezTo>
                <a:lnTo>
                  <a:pt x="378338" y="180295"/>
                </a:lnTo>
                <a:cubicBezTo>
                  <a:pt x="373267" y="180295"/>
                  <a:pt x="368948" y="178510"/>
                  <a:pt x="365379" y="174942"/>
                </a:cubicBezTo>
                <a:cubicBezTo>
                  <a:pt x="361811" y="171374"/>
                  <a:pt x="360027" y="167054"/>
                  <a:pt x="360027" y="161983"/>
                </a:cubicBezTo>
                <a:close/>
                <a:moveTo>
                  <a:pt x="1" y="125643"/>
                </a:moveTo>
                <a:lnTo>
                  <a:pt x="144800" y="125643"/>
                </a:lnTo>
                <a:lnTo>
                  <a:pt x="144800" y="161983"/>
                </a:lnTo>
                <a:cubicBezTo>
                  <a:pt x="144800" y="167054"/>
                  <a:pt x="143016" y="171374"/>
                  <a:pt x="139448" y="174942"/>
                </a:cubicBezTo>
                <a:cubicBezTo>
                  <a:pt x="135879" y="178510"/>
                  <a:pt x="131560" y="180295"/>
                  <a:pt x="126489" y="180295"/>
                </a:cubicBezTo>
                <a:lnTo>
                  <a:pt x="18594" y="180295"/>
                </a:lnTo>
                <a:cubicBezTo>
                  <a:pt x="13335" y="180295"/>
                  <a:pt x="8922" y="178510"/>
                  <a:pt x="5354" y="174942"/>
                </a:cubicBezTo>
                <a:cubicBezTo>
                  <a:pt x="1785" y="171374"/>
                  <a:pt x="1" y="167054"/>
                  <a:pt x="1" y="161983"/>
                </a:cubicBezTo>
                <a:close/>
                <a:moveTo>
                  <a:pt x="252414" y="0"/>
                </a:moveTo>
                <a:cubicBezTo>
                  <a:pt x="282275" y="0"/>
                  <a:pt x="309789" y="1737"/>
                  <a:pt x="334955" y="5211"/>
                </a:cubicBezTo>
                <a:cubicBezTo>
                  <a:pt x="360120" y="8686"/>
                  <a:pt x="381155" y="13146"/>
                  <a:pt x="398058" y="18593"/>
                </a:cubicBezTo>
                <a:cubicBezTo>
                  <a:pt x="414961" y="24039"/>
                  <a:pt x="430032" y="30378"/>
                  <a:pt x="443272" y="37608"/>
                </a:cubicBezTo>
                <a:cubicBezTo>
                  <a:pt x="456513" y="44839"/>
                  <a:pt x="466889" y="51975"/>
                  <a:pt x="474401" y="59018"/>
                </a:cubicBezTo>
                <a:cubicBezTo>
                  <a:pt x="481913" y="66061"/>
                  <a:pt x="488064" y="73151"/>
                  <a:pt x="492853" y="80287"/>
                </a:cubicBezTo>
                <a:cubicBezTo>
                  <a:pt x="497643" y="87424"/>
                  <a:pt x="500835" y="93434"/>
                  <a:pt x="502431" y="98317"/>
                </a:cubicBezTo>
                <a:cubicBezTo>
                  <a:pt x="504028" y="103200"/>
                  <a:pt x="504826" y="107238"/>
                  <a:pt x="504826" y="110430"/>
                </a:cubicBezTo>
                <a:lnTo>
                  <a:pt x="504826" y="114093"/>
                </a:lnTo>
                <a:lnTo>
                  <a:pt x="360027" y="114093"/>
                </a:lnTo>
                <a:lnTo>
                  <a:pt x="360027" y="111276"/>
                </a:lnTo>
                <a:cubicBezTo>
                  <a:pt x="360027" y="91744"/>
                  <a:pt x="324156" y="82165"/>
                  <a:pt x="252414" y="82541"/>
                </a:cubicBezTo>
                <a:cubicBezTo>
                  <a:pt x="180671" y="82729"/>
                  <a:pt x="144800" y="92307"/>
                  <a:pt x="144800" y="111276"/>
                </a:cubicBezTo>
                <a:lnTo>
                  <a:pt x="144800" y="114093"/>
                </a:lnTo>
                <a:lnTo>
                  <a:pt x="1" y="114093"/>
                </a:lnTo>
                <a:lnTo>
                  <a:pt x="1" y="110430"/>
                </a:lnTo>
                <a:cubicBezTo>
                  <a:pt x="1" y="107238"/>
                  <a:pt x="799" y="103200"/>
                  <a:pt x="2396" y="98317"/>
                </a:cubicBezTo>
                <a:cubicBezTo>
                  <a:pt x="3992" y="93434"/>
                  <a:pt x="7185" y="87424"/>
                  <a:pt x="11974" y="80287"/>
                </a:cubicBezTo>
                <a:cubicBezTo>
                  <a:pt x="16763" y="73151"/>
                  <a:pt x="22913" y="66061"/>
                  <a:pt x="30426" y="59018"/>
                </a:cubicBezTo>
                <a:cubicBezTo>
                  <a:pt x="37938" y="51975"/>
                  <a:pt x="48314" y="44839"/>
                  <a:pt x="61555" y="37608"/>
                </a:cubicBezTo>
                <a:cubicBezTo>
                  <a:pt x="74795" y="30378"/>
                  <a:pt x="89819" y="24039"/>
                  <a:pt x="106628" y="18593"/>
                </a:cubicBezTo>
                <a:cubicBezTo>
                  <a:pt x="123437" y="13146"/>
                  <a:pt x="144471" y="8686"/>
                  <a:pt x="169731" y="5211"/>
                </a:cubicBezTo>
                <a:cubicBezTo>
                  <a:pt x="194991" y="1737"/>
                  <a:pt x="222553" y="0"/>
                  <a:pt x="252414" y="0"/>
                </a:cubicBezTo>
                <a:close/>
              </a:path>
            </a:pathLst>
          </a:custGeom>
          <a:solidFill>
            <a:srgbClr val="06657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Calibri"/>
              <a:buNone/>
              <a:tabLst/>
              <a:defRPr/>
            </a:pPr>
            <a:endParaRPr kumimoji="0" sz="13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7" name="Google Shape;749;p21">
            <a:extLst>
              <a:ext uri="{FF2B5EF4-FFF2-40B4-BE49-F238E27FC236}">
                <a16:creationId xmlns:a16="http://schemas.microsoft.com/office/drawing/2014/main" id="{C4B1109E-6C2B-4B9B-B6A5-AE0F996010D4}"/>
              </a:ext>
            </a:extLst>
          </p:cNvPr>
          <p:cNvSpPr/>
          <p:nvPr/>
        </p:nvSpPr>
        <p:spPr>
          <a:xfrm>
            <a:off x="7016203" y="4963662"/>
            <a:ext cx="230100" cy="210924"/>
          </a:xfrm>
          <a:custGeom>
            <a:avLst/>
            <a:gdLst/>
            <a:ahLst/>
            <a:cxnLst/>
            <a:rect l="l" t="t" r="r" b="b"/>
            <a:pathLst>
              <a:path w="432708" h="396648" extrusionOk="0">
                <a:moveTo>
                  <a:pt x="225369" y="324530"/>
                </a:moveTo>
                <a:lnTo>
                  <a:pt x="432708" y="324530"/>
                </a:lnTo>
                <a:lnTo>
                  <a:pt x="432708" y="360589"/>
                </a:lnTo>
                <a:lnTo>
                  <a:pt x="225369" y="360589"/>
                </a:lnTo>
                <a:close/>
                <a:moveTo>
                  <a:pt x="0" y="324530"/>
                </a:moveTo>
                <a:lnTo>
                  <a:pt x="99162" y="324530"/>
                </a:lnTo>
                <a:lnTo>
                  <a:pt x="99162" y="360589"/>
                </a:lnTo>
                <a:lnTo>
                  <a:pt x="0" y="360589"/>
                </a:lnTo>
                <a:close/>
                <a:moveTo>
                  <a:pt x="126207" y="288471"/>
                </a:moveTo>
                <a:lnTo>
                  <a:pt x="198325" y="288471"/>
                </a:lnTo>
                <a:cubicBezTo>
                  <a:pt x="203208" y="288471"/>
                  <a:pt x="207433" y="290256"/>
                  <a:pt x="211002" y="293824"/>
                </a:cubicBezTo>
                <a:cubicBezTo>
                  <a:pt x="214570" y="297392"/>
                  <a:pt x="216354" y="301618"/>
                  <a:pt x="216354" y="306501"/>
                </a:cubicBezTo>
                <a:lnTo>
                  <a:pt x="216354" y="378619"/>
                </a:lnTo>
                <a:cubicBezTo>
                  <a:pt x="216354" y="383502"/>
                  <a:pt x="214570" y="387727"/>
                  <a:pt x="211002" y="391296"/>
                </a:cubicBezTo>
                <a:cubicBezTo>
                  <a:pt x="207433" y="394864"/>
                  <a:pt x="203208" y="396648"/>
                  <a:pt x="198325" y="396648"/>
                </a:cubicBezTo>
                <a:lnTo>
                  <a:pt x="126207" y="396648"/>
                </a:lnTo>
                <a:cubicBezTo>
                  <a:pt x="121324" y="396648"/>
                  <a:pt x="117098" y="394864"/>
                  <a:pt x="113530" y="391296"/>
                </a:cubicBezTo>
                <a:cubicBezTo>
                  <a:pt x="109962" y="387727"/>
                  <a:pt x="108177" y="383502"/>
                  <a:pt x="108177" y="378619"/>
                </a:cubicBezTo>
                <a:lnTo>
                  <a:pt x="108177" y="306501"/>
                </a:lnTo>
                <a:cubicBezTo>
                  <a:pt x="108177" y="301618"/>
                  <a:pt x="109962" y="297392"/>
                  <a:pt x="113530" y="293824"/>
                </a:cubicBezTo>
                <a:cubicBezTo>
                  <a:pt x="117098" y="290256"/>
                  <a:pt x="121324" y="288471"/>
                  <a:pt x="126207" y="288471"/>
                </a:cubicBezTo>
                <a:close/>
                <a:moveTo>
                  <a:pt x="369605" y="180294"/>
                </a:moveTo>
                <a:lnTo>
                  <a:pt x="432708" y="180294"/>
                </a:lnTo>
                <a:lnTo>
                  <a:pt x="432708" y="216353"/>
                </a:lnTo>
                <a:lnTo>
                  <a:pt x="369605" y="216353"/>
                </a:lnTo>
                <a:close/>
                <a:moveTo>
                  <a:pt x="1" y="180294"/>
                </a:moveTo>
                <a:lnTo>
                  <a:pt x="243398" y="180294"/>
                </a:lnTo>
                <a:lnTo>
                  <a:pt x="243398" y="216353"/>
                </a:lnTo>
                <a:lnTo>
                  <a:pt x="1" y="216353"/>
                </a:lnTo>
                <a:close/>
                <a:moveTo>
                  <a:pt x="270443" y="144236"/>
                </a:moveTo>
                <a:lnTo>
                  <a:pt x="342561" y="144236"/>
                </a:lnTo>
                <a:cubicBezTo>
                  <a:pt x="347443" y="144236"/>
                  <a:pt x="351669" y="146020"/>
                  <a:pt x="355238" y="149588"/>
                </a:cubicBezTo>
                <a:cubicBezTo>
                  <a:pt x="358806" y="153156"/>
                  <a:pt x="360590" y="157382"/>
                  <a:pt x="360590" y="162265"/>
                </a:cubicBezTo>
                <a:lnTo>
                  <a:pt x="360590" y="234383"/>
                </a:lnTo>
                <a:cubicBezTo>
                  <a:pt x="360590" y="239266"/>
                  <a:pt x="358806" y="243492"/>
                  <a:pt x="355238" y="247060"/>
                </a:cubicBezTo>
                <a:cubicBezTo>
                  <a:pt x="351669" y="250628"/>
                  <a:pt x="347443" y="252412"/>
                  <a:pt x="342561" y="252412"/>
                </a:cubicBezTo>
                <a:lnTo>
                  <a:pt x="270443" y="252412"/>
                </a:lnTo>
                <a:cubicBezTo>
                  <a:pt x="265560" y="252412"/>
                  <a:pt x="261334" y="250628"/>
                  <a:pt x="257766" y="247060"/>
                </a:cubicBezTo>
                <a:cubicBezTo>
                  <a:pt x="254197" y="243492"/>
                  <a:pt x="252413" y="239266"/>
                  <a:pt x="252413" y="234383"/>
                </a:cubicBezTo>
                <a:lnTo>
                  <a:pt x="252413" y="162265"/>
                </a:lnTo>
                <a:cubicBezTo>
                  <a:pt x="252413" y="157382"/>
                  <a:pt x="254197" y="153156"/>
                  <a:pt x="257766" y="149588"/>
                </a:cubicBezTo>
                <a:cubicBezTo>
                  <a:pt x="261334" y="146020"/>
                  <a:pt x="265560" y="144236"/>
                  <a:pt x="270443" y="144236"/>
                </a:cubicBezTo>
                <a:close/>
                <a:moveTo>
                  <a:pt x="189309" y="36059"/>
                </a:moveTo>
                <a:lnTo>
                  <a:pt x="432707" y="36059"/>
                </a:lnTo>
                <a:lnTo>
                  <a:pt x="432707" y="72118"/>
                </a:lnTo>
                <a:lnTo>
                  <a:pt x="189309" y="72118"/>
                </a:lnTo>
                <a:close/>
                <a:moveTo>
                  <a:pt x="1" y="36059"/>
                </a:moveTo>
                <a:lnTo>
                  <a:pt x="63104" y="36059"/>
                </a:lnTo>
                <a:lnTo>
                  <a:pt x="63104" y="72118"/>
                </a:lnTo>
                <a:lnTo>
                  <a:pt x="1" y="72118"/>
                </a:lnTo>
                <a:close/>
                <a:moveTo>
                  <a:pt x="90148" y="0"/>
                </a:moveTo>
                <a:lnTo>
                  <a:pt x="162266" y="0"/>
                </a:lnTo>
                <a:cubicBezTo>
                  <a:pt x="167149" y="0"/>
                  <a:pt x="171374" y="1784"/>
                  <a:pt x="174943" y="5352"/>
                </a:cubicBezTo>
                <a:cubicBezTo>
                  <a:pt x="178511" y="8921"/>
                  <a:pt x="180295" y="13146"/>
                  <a:pt x="180295" y="18029"/>
                </a:cubicBezTo>
                <a:lnTo>
                  <a:pt x="180295" y="90147"/>
                </a:lnTo>
                <a:cubicBezTo>
                  <a:pt x="180295" y="95030"/>
                  <a:pt x="178511" y="99256"/>
                  <a:pt x="174943" y="102824"/>
                </a:cubicBezTo>
                <a:cubicBezTo>
                  <a:pt x="171374" y="106393"/>
                  <a:pt x="167149" y="108177"/>
                  <a:pt x="162266" y="108177"/>
                </a:cubicBezTo>
                <a:lnTo>
                  <a:pt x="90148" y="108177"/>
                </a:lnTo>
                <a:cubicBezTo>
                  <a:pt x="85265" y="108177"/>
                  <a:pt x="81040" y="106393"/>
                  <a:pt x="77471" y="102824"/>
                </a:cubicBezTo>
                <a:cubicBezTo>
                  <a:pt x="73903" y="99256"/>
                  <a:pt x="72118" y="95030"/>
                  <a:pt x="72118" y="90147"/>
                </a:cubicBezTo>
                <a:lnTo>
                  <a:pt x="72118" y="18029"/>
                </a:lnTo>
                <a:cubicBezTo>
                  <a:pt x="72118" y="13146"/>
                  <a:pt x="73903" y="8921"/>
                  <a:pt x="77471" y="5352"/>
                </a:cubicBezTo>
                <a:cubicBezTo>
                  <a:pt x="81040" y="1784"/>
                  <a:pt x="85265" y="0"/>
                  <a:pt x="90148" y="0"/>
                </a:cubicBezTo>
                <a:close/>
              </a:path>
            </a:pathLst>
          </a:custGeom>
          <a:solidFill>
            <a:srgbClr val="06657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Calibri"/>
              <a:buNone/>
              <a:tabLst/>
              <a:defRPr/>
            </a:pPr>
            <a:endParaRPr kumimoji="0" sz="13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8" name="Google Shape;750;p21">
            <a:extLst>
              <a:ext uri="{FF2B5EF4-FFF2-40B4-BE49-F238E27FC236}">
                <a16:creationId xmlns:a16="http://schemas.microsoft.com/office/drawing/2014/main" id="{D7AA12ED-7098-4B94-87CD-925BAA78320E}"/>
              </a:ext>
            </a:extLst>
          </p:cNvPr>
          <p:cNvSpPr/>
          <p:nvPr/>
        </p:nvSpPr>
        <p:spPr>
          <a:xfrm>
            <a:off x="6433720" y="5249478"/>
            <a:ext cx="249274" cy="268449"/>
          </a:xfrm>
          <a:custGeom>
            <a:avLst/>
            <a:gdLst/>
            <a:ahLst/>
            <a:cxnLst/>
            <a:rect l="l" t="t" r="r" b="b"/>
            <a:pathLst>
              <a:path w="468767" h="504825" extrusionOk="0">
                <a:moveTo>
                  <a:pt x="36059" y="0"/>
                </a:moveTo>
                <a:lnTo>
                  <a:pt x="432707" y="0"/>
                </a:lnTo>
                <a:cubicBezTo>
                  <a:pt x="442474" y="0"/>
                  <a:pt x="450925" y="3568"/>
                  <a:pt x="458061" y="10705"/>
                </a:cubicBezTo>
                <a:cubicBezTo>
                  <a:pt x="465198" y="17842"/>
                  <a:pt x="468767" y="26293"/>
                  <a:pt x="468767" y="36059"/>
                </a:cubicBezTo>
                <a:lnTo>
                  <a:pt x="468767" y="468766"/>
                </a:lnTo>
                <a:cubicBezTo>
                  <a:pt x="468767" y="478532"/>
                  <a:pt x="465198" y="486983"/>
                  <a:pt x="458061" y="494120"/>
                </a:cubicBezTo>
                <a:cubicBezTo>
                  <a:pt x="450925" y="501257"/>
                  <a:pt x="442474" y="504825"/>
                  <a:pt x="432707" y="504825"/>
                </a:cubicBezTo>
                <a:lnTo>
                  <a:pt x="36059" y="504825"/>
                </a:lnTo>
                <a:cubicBezTo>
                  <a:pt x="26293" y="504825"/>
                  <a:pt x="17842" y="501257"/>
                  <a:pt x="10706" y="494120"/>
                </a:cubicBezTo>
                <a:cubicBezTo>
                  <a:pt x="3569" y="486983"/>
                  <a:pt x="0" y="478532"/>
                  <a:pt x="0" y="468766"/>
                </a:cubicBezTo>
                <a:lnTo>
                  <a:pt x="0" y="36059"/>
                </a:lnTo>
                <a:cubicBezTo>
                  <a:pt x="0" y="26293"/>
                  <a:pt x="3569" y="17842"/>
                  <a:pt x="10706" y="10705"/>
                </a:cubicBezTo>
                <a:cubicBezTo>
                  <a:pt x="17842" y="3568"/>
                  <a:pt x="26293" y="0"/>
                  <a:pt x="36059" y="0"/>
                </a:cubicBezTo>
                <a:close/>
                <a:moveTo>
                  <a:pt x="54089" y="36059"/>
                </a:moveTo>
                <a:cubicBezTo>
                  <a:pt x="49206" y="36059"/>
                  <a:pt x="44980" y="37843"/>
                  <a:pt x="41412" y="41411"/>
                </a:cubicBezTo>
                <a:cubicBezTo>
                  <a:pt x="37843" y="44980"/>
                  <a:pt x="36059" y="49205"/>
                  <a:pt x="36059" y="54088"/>
                </a:cubicBezTo>
                <a:lnTo>
                  <a:pt x="36059" y="126206"/>
                </a:lnTo>
                <a:cubicBezTo>
                  <a:pt x="36059" y="131089"/>
                  <a:pt x="37843" y="135315"/>
                  <a:pt x="41412" y="138883"/>
                </a:cubicBezTo>
                <a:cubicBezTo>
                  <a:pt x="44980" y="142451"/>
                  <a:pt x="49206" y="144236"/>
                  <a:pt x="54089" y="144236"/>
                </a:cubicBezTo>
                <a:lnTo>
                  <a:pt x="414678" y="144236"/>
                </a:lnTo>
                <a:cubicBezTo>
                  <a:pt x="419561" y="144236"/>
                  <a:pt x="423787" y="142451"/>
                  <a:pt x="427355" y="138883"/>
                </a:cubicBezTo>
                <a:cubicBezTo>
                  <a:pt x="430923" y="135315"/>
                  <a:pt x="432707" y="131089"/>
                  <a:pt x="432707" y="126206"/>
                </a:cubicBezTo>
                <a:lnTo>
                  <a:pt x="432707" y="54088"/>
                </a:lnTo>
                <a:cubicBezTo>
                  <a:pt x="432707" y="49205"/>
                  <a:pt x="430923" y="44980"/>
                  <a:pt x="427355" y="41411"/>
                </a:cubicBezTo>
                <a:cubicBezTo>
                  <a:pt x="423787" y="37843"/>
                  <a:pt x="419561" y="36059"/>
                  <a:pt x="414678" y="36059"/>
                </a:cubicBezTo>
                <a:lnTo>
                  <a:pt x="54089" y="36059"/>
                </a:lnTo>
                <a:close/>
                <a:moveTo>
                  <a:pt x="72118" y="180295"/>
                </a:moveTo>
                <a:cubicBezTo>
                  <a:pt x="62164" y="180295"/>
                  <a:pt x="53666" y="183816"/>
                  <a:pt x="46623" y="190859"/>
                </a:cubicBezTo>
                <a:cubicBezTo>
                  <a:pt x="39581" y="197902"/>
                  <a:pt x="36059" y="206400"/>
                  <a:pt x="36059" y="216354"/>
                </a:cubicBezTo>
                <a:cubicBezTo>
                  <a:pt x="36059" y="226307"/>
                  <a:pt x="39581" y="234806"/>
                  <a:pt x="46623" y="241848"/>
                </a:cubicBezTo>
                <a:cubicBezTo>
                  <a:pt x="53666" y="248891"/>
                  <a:pt x="62164" y="252412"/>
                  <a:pt x="72118" y="252412"/>
                </a:cubicBezTo>
                <a:cubicBezTo>
                  <a:pt x="82072" y="252412"/>
                  <a:pt x="90570" y="248891"/>
                  <a:pt x="97613" y="241848"/>
                </a:cubicBezTo>
                <a:cubicBezTo>
                  <a:pt x="104656" y="234806"/>
                  <a:pt x="108177" y="226307"/>
                  <a:pt x="108177" y="216354"/>
                </a:cubicBezTo>
                <a:cubicBezTo>
                  <a:pt x="108177" y="206400"/>
                  <a:pt x="104656" y="197902"/>
                  <a:pt x="97613" y="190859"/>
                </a:cubicBezTo>
                <a:cubicBezTo>
                  <a:pt x="90570" y="183816"/>
                  <a:pt x="82072" y="180295"/>
                  <a:pt x="72118" y="180295"/>
                </a:cubicBezTo>
                <a:close/>
                <a:moveTo>
                  <a:pt x="180295" y="180295"/>
                </a:moveTo>
                <a:cubicBezTo>
                  <a:pt x="170341" y="180295"/>
                  <a:pt x="161843" y="183816"/>
                  <a:pt x="154800" y="190859"/>
                </a:cubicBezTo>
                <a:cubicBezTo>
                  <a:pt x="147757" y="197902"/>
                  <a:pt x="144236" y="206400"/>
                  <a:pt x="144236" y="216354"/>
                </a:cubicBezTo>
                <a:cubicBezTo>
                  <a:pt x="144236" y="226307"/>
                  <a:pt x="147757" y="234806"/>
                  <a:pt x="154800" y="241848"/>
                </a:cubicBezTo>
                <a:cubicBezTo>
                  <a:pt x="161843" y="248891"/>
                  <a:pt x="170341" y="252412"/>
                  <a:pt x="180295" y="252412"/>
                </a:cubicBezTo>
                <a:cubicBezTo>
                  <a:pt x="190249" y="252412"/>
                  <a:pt x="198747" y="248891"/>
                  <a:pt x="205790" y="241848"/>
                </a:cubicBezTo>
                <a:cubicBezTo>
                  <a:pt x="212833" y="234806"/>
                  <a:pt x="216354" y="226307"/>
                  <a:pt x="216354" y="216354"/>
                </a:cubicBezTo>
                <a:cubicBezTo>
                  <a:pt x="216354" y="206400"/>
                  <a:pt x="212833" y="197902"/>
                  <a:pt x="205790" y="190859"/>
                </a:cubicBezTo>
                <a:cubicBezTo>
                  <a:pt x="198747" y="183816"/>
                  <a:pt x="190249" y="180295"/>
                  <a:pt x="180295" y="180295"/>
                </a:cubicBezTo>
                <a:close/>
                <a:moveTo>
                  <a:pt x="288472" y="180295"/>
                </a:moveTo>
                <a:cubicBezTo>
                  <a:pt x="278518" y="180295"/>
                  <a:pt x="270020" y="183816"/>
                  <a:pt x="262977" y="190859"/>
                </a:cubicBezTo>
                <a:cubicBezTo>
                  <a:pt x="255934" y="197902"/>
                  <a:pt x="252413" y="206400"/>
                  <a:pt x="252413" y="216354"/>
                </a:cubicBezTo>
                <a:cubicBezTo>
                  <a:pt x="252413" y="226307"/>
                  <a:pt x="255934" y="234806"/>
                  <a:pt x="262977" y="241848"/>
                </a:cubicBezTo>
                <a:cubicBezTo>
                  <a:pt x="270020" y="248891"/>
                  <a:pt x="278518" y="252412"/>
                  <a:pt x="288472" y="252412"/>
                </a:cubicBezTo>
                <a:cubicBezTo>
                  <a:pt x="298426" y="252412"/>
                  <a:pt x="306924" y="248891"/>
                  <a:pt x="313967" y="241848"/>
                </a:cubicBezTo>
                <a:cubicBezTo>
                  <a:pt x="321009" y="234806"/>
                  <a:pt x="324531" y="226307"/>
                  <a:pt x="324531" y="216354"/>
                </a:cubicBezTo>
                <a:cubicBezTo>
                  <a:pt x="324531" y="206400"/>
                  <a:pt x="321009" y="197902"/>
                  <a:pt x="313967" y="190859"/>
                </a:cubicBezTo>
                <a:cubicBezTo>
                  <a:pt x="306924" y="183816"/>
                  <a:pt x="298426" y="180295"/>
                  <a:pt x="288472" y="180295"/>
                </a:cubicBezTo>
                <a:close/>
                <a:moveTo>
                  <a:pt x="396649" y="180295"/>
                </a:moveTo>
                <a:cubicBezTo>
                  <a:pt x="386695" y="180295"/>
                  <a:pt x="378196" y="183816"/>
                  <a:pt x="371154" y="190859"/>
                </a:cubicBezTo>
                <a:cubicBezTo>
                  <a:pt x="364111" y="197902"/>
                  <a:pt x="360590" y="206400"/>
                  <a:pt x="360590" y="216354"/>
                </a:cubicBezTo>
                <a:cubicBezTo>
                  <a:pt x="360590" y="226307"/>
                  <a:pt x="364111" y="234806"/>
                  <a:pt x="371154" y="241848"/>
                </a:cubicBezTo>
                <a:cubicBezTo>
                  <a:pt x="378196" y="248891"/>
                  <a:pt x="386695" y="252412"/>
                  <a:pt x="396649" y="252412"/>
                </a:cubicBezTo>
                <a:cubicBezTo>
                  <a:pt x="406602" y="252412"/>
                  <a:pt x="415101" y="248891"/>
                  <a:pt x="422143" y="241848"/>
                </a:cubicBezTo>
                <a:cubicBezTo>
                  <a:pt x="429186" y="234806"/>
                  <a:pt x="432707" y="226307"/>
                  <a:pt x="432707" y="216354"/>
                </a:cubicBezTo>
                <a:cubicBezTo>
                  <a:pt x="432707" y="206400"/>
                  <a:pt x="429186" y="197902"/>
                  <a:pt x="422143" y="190859"/>
                </a:cubicBezTo>
                <a:cubicBezTo>
                  <a:pt x="415101" y="183816"/>
                  <a:pt x="406602" y="180295"/>
                  <a:pt x="396649" y="180295"/>
                </a:cubicBezTo>
                <a:close/>
                <a:moveTo>
                  <a:pt x="72118" y="288471"/>
                </a:moveTo>
                <a:cubicBezTo>
                  <a:pt x="62164" y="288471"/>
                  <a:pt x="53666" y="291993"/>
                  <a:pt x="46623" y="299036"/>
                </a:cubicBezTo>
                <a:cubicBezTo>
                  <a:pt x="39581" y="306078"/>
                  <a:pt x="36059" y="314576"/>
                  <a:pt x="36059" y="324530"/>
                </a:cubicBezTo>
                <a:cubicBezTo>
                  <a:pt x="36059" y="334484"/>
                  <a:pt x="39581" y="342982"/>
                  <a:pt x="46623" y="350025"/>
                </a:cubicBezTo>
                <a:cubicBezTo>
                  <a:pt x="53666" y="357068"/>
                  <a:pt x="62164" y="360589"/>
                  <a:pt x="72118" y="360589"/>
                </a:cubicBezTo>
                <a:cubicBezTo>
                  <a:pt x="82072" y="360589"/>
                  <a:pt x="90570" y="357068"/>
                  <a:pt x="97613" y="350025"/>
                </a:cubicBezTo>
                <a:cubicBezTo>
                  <a:pt x="104656" y="342982"/>
                  <a:pt x="108177" y="334484"/>
                  <a:pt x="108177" y="324530"/>
                </a:cubicBezTo>
                <a:cubicBezTo>
                  <a:pt x="108177" y="314576"/>
                  <a:pt x="104656" y="306078"/>
                  <a:pt x="97613" y="299036"/>
                </a:cubicBezTo>
                <a:cubicBezTo>
                  <a:pt x="90570" y="291993"/>
                  <a:pt x="82072" y="288471"/>
                  <a:pt x="72118" y="288471"/>
                </a:cubicBezTo>
                <a:close/>
                <a:moveTo>
                  <a:pt x="180295" y="288471"/>
                </a:moveTo>
                <a:cubicBezTo>
                  <a:pt x="170341" y="288471"/>
                  <a:pt x="161843" y="291993"/>
                  <a:pt x="154800" y="299036"/>
                </a:cubicBezTo>
                <a:cubicBezTo>
                  <a:pt x="147757" y="306078"/>
                  <a:pt x="144236" y="314576"/>
                  <a:pt x="144236" y="324530"/>
                </a:cubicBezTo>
                <a:cubicBezTo>
                  <a:pt x="144236" y="334484"/>
                  <a:pt x="147757" y="342982"/>
                  <a:pt x="154800" y="350025"/>
                </a:cubicBezTo>
                <a:cubicBezTo>
                  <a:pt x="161843" y="357068"/>
                  <a:pt x="170341" y="360589"/>
                  <a:pt x="180295" y="360589"/>
                </a:cubicBezTo>
                <a:cubicBezTo>
                  <a:pt x="190249" y="360589"/>
                  <a:pt x="198747" y="357068"/>
                  <a:pt x="205790" y="350025"/>
                </a:cubicBezTo>
                <a:cubicBezTo>
                  <a:pt x="212833" y="342982"/>
                  <a:pt x="216354" y="334484"/>
                  <a:pt x="216354" y="324530"/>
                </a:cubicBezTo>
                <a:cubicBezTo>
                  <a:pt x="216354" y="314576"/>
                  <a:pt x="212833" y="306078"/>
                  <a:pt x="205790" y="299036"/>
                </a:cubicBezTo>
                <a:cubicBezTo>
                  <a:pt x="198747" y="291993"/>
                  <a:pt x="190249" y="288471"/>
                  <a:pt x="180295" y="288471"/>
                </a:cubicBezTo>
                <a:close/>
                <a:moveTo>
                  <a:pt x="288472" y="288471"/>
                </a:moveTo>
                <a:cubicBezTo>
                  <a:pt x="278518" y="288471"/>
                  <a:pt x="270020" y="291993"/>
                  <a:pt x="262977" y="299036"/>
                </a:cubicBezTo>
                <a:cubicBezTo>
                  <a:pt x="255934" y="306078"/>
                  <a:pt x="252413" y="314576"/>
                  <a:pt x="252413" y="324530"/>
                </a:cubicBezTo>
                <a:cubicBezTo>
                  <a:pt x="252413" y="334484"/>
                  <a:pt x="255934" y="342982"/>
                  <a:pt x="262977" y="350025"/>
                </a:cubicBezTo>
                <a:cubicBezTo>
                  <a:pt x="270020" y="357068"/>
                  <a:pt x="278518" y="360589"/>
                  <a:pt x="288472" y="360589"/>
                </a:cubicBezTo>
                <a:cubicBezTo>
                  <a:pt x="298426" y="360589"/>
                  <a:pt x="306924" y="357068"/>
                  <a:pt x="313967" y="350025"/>
                </a:cubicBezTo>
                <a:cubicBezTo>
                  <a:pt x="321009" y="342982"/>
                  <a:pt x="324531" y="334484"/>
                  <a:pt x="324531" y="324530"/>
                </a:cubicBezTo>
                <a:cubicBezTo>
                  <a:pt x="324531" y="314576"/>
                  <a:pt x="321009" y="306078"/>
                  <a:pt x="313967" y="299036"/>
                </a:cubicBezTo>
                <a:cubicBezTo>
                  <a:pt x="306924" y="291993"/>
                  <a:pt x="298426" y="288471"/>
                  <a:pt x="288472" y="288471"/>
                </a:cubicBezTo>
                <a:close/>
                <a:moveTo>
                  <a:pt x="396649" y="288471"/>
                </a:moveTo>
                <a:cubicBezTo>
                  <a:pt x="386883" y="288471"/>
                  <a:pt x="378431" y="292040"/>
                  <a:pt x="371295" y="299176"/>
                </a:cubicBezTo>
                <a:cubicBezTo>
                  <a:pt x="364158" y="306313"/>
                  <a:pt x="360590" y="314764"/>
                  <a:pt x="360590" y="324530"/>
                </a:cubicBezTo>
                <a:lnTo>
                  <a:pt x="360590" y="432707"/>
                </a:lnTo>
                <a:cubicBezTo>
                  <a:pt x="360590" y="442473"/>
                  <a:pt x="364158" y="450925"/>
                  <a:pt x="371295" y="458061"/>
                </a:cubicBezTo>
                <a:cubicBezTo>
                  <a:pt x="378431" y="465198"/>
                  <a:pt x="386883" y="468766"/>
                  <a:pt x="396649" y="468766"/>
                </a:cubicBezTo>
                <a:cubicBezTo>
                  <a:pt x="406415" y="468766"/>
                  <a:pt x="414866" y="465198"/>
                  <a:pt x="422003" y="458061"/>
                </a:cubicBezTo>
                <a:cubicBezTo>
                  <a:pt x="429139" y="450925"/>
                  <a:pt x="432707" y="442473"/>
                  <a:pt x="432707" y="432707"/>
                </a:cubicBezTo>
                <a:lnTo>
                  <a:pt x="432707" y="324530"/>
                </a:lnTo>
                <a:cubicBezTo>
                  <a:pt x="432707" y="314764"/>
                  <a:pt x="429139" y="306313"/>
                  <a:pt x="422003" y="299176"/>
                </a:cubicBezTo>
                <a:cubicBezTo>
                  <a:pt x="414866" y="292040"/>
                  <a:pt x="406415" y="288471"/>
                  <a:pt x="396649" y="288471"/>
                </a:cubicBezTo>
                <a:close/>
                <a:moveTo>
                  <a:pt x="72118" y="396648"/>
                </a:moveTo>
                <a:cubicBezTo>
                  <a:pt x="62164" y="396648"/>
                  <a:pt x="53666" y="400170"/>
                  <a:pt x="46623" y="407212"/>
                </a:cubicBezTo>
                <a:cubicBezTo>
                  <a:pt x="39581" y="414255"/>
                  <a:pt x="36059" y="422753"/>
                  <a:pt x="36059" y="432707"/>
                </a:cubicBezTo>
                <a:cubicBezTo>
                  <a:pt x="36059" y="442661"/>
                  <a:pt x="39581" y="451159"/>
                  <a:pt x="46623" y="458202"/>
                </a:cubicBezTo>
                <a:cubicBezTo>
                  <a:pt x="53666" y="465245"/>
                  <a:pt x="62164" y="468766"/>
                  <a:pt x="72118" y="468766"/>
                </a:cubicBezTo>
                <a:cubicBezTo>
                  <a:pt x="82072" y="468766"/>
                  <a:pt x="90570" y="465245"/>
                  <a:pt x="97613" y="458202"/>
                </a:cubicBezTo>
                <a:cubicBezTo>
                  <a:pt x="104656" y="451159"/>
                  <a:pt x="108177" y="442661"/>
                  <a:pt x="108177" y="432707"/>
                </a:cubicBezTo>
                <a:cubicBezTo>
                  <a:pt x="108177" y="422753"/>
                  <a:pt x="104656" y="414255"/>
                  <a:pt x="97613" y="407212"/>
                </a:cubicBezTo>
                <a:cubicBezTo>
                  <a:pt x="90570" y="400170"/>
                  <a:pt x="82072" y="396648"/>
                  <a:pt x="72118" y="396648"/>
                </a:cubicBezTo>
                <a:close/>
                <a:moveTo>
                  <a:pt x="180295" y="396648"/>
                </a:moveTo>
                <a:cubicBezTo>
                  <a:pt x="170341" y="396648"/>
                  <a:pt x="161843" y="400170"/>
                  <a:pt x="154800" y="407212"/>
                </a:cubicBezTo>
                <a:cubicBezTo>
                  <a:pt x="147757" y="414255"/>
                  <a:pt x="144236" y="422753"/>
                  <a:pt x="144236" y="432707"/>
                </a:cubicBezTo>
                <a:cubicBezTo>
                  <a:pt x="144236" y="442661"/>
                  <a:pt x="147757" y="451159"/>
                  <a:pt x="154800" y="458202"/>
                </a:cubicBezTo>
                <a:cubicBezTo>
                  <a:pt x="161843" y="465245"/>
                  <a:pt x="170341" y="468766"/>
                  <a:pt x="180295" y="468766"/>
                </a:cubicBezTo>
                <a:cubicBezTo>
                  <a:pt x="190249" y="468766"/>
                  <a:pt x="198747" y="465245"/>
                  <a:pt x="205790" y="458202"/>
                </a:cubicBezTo>
                <a:cubicBezTo>
                  <a:pt x="212833" y="451159"/>
                  <a:pt x="216354" y="442661"/>
                  <a:pt x="216354" y="432707"/>
                </a:cubicBezTo>
                <a:cubicBezTo>
                  <a:pt x="216354" y="422753"/>
                  <a:pt x="212833" y="414255"/>
                  <a:pt x="205790" y="407212"/>
                </a:cubicBezTo>
                <a:cubicBezTo>
                  <a:pt x="198747" y="400170"/>
                  <a:pt x="190249" y="396648"/>
                  <a:pt x="180295" y="396648"/>
                </a:cubicBezTo>
                <a:close/>
                <a:moveTo>
                  <a:pt x="288472" y="396648"/>
                </a:moveTo>
                <a:cubicBezTo>
                  <a:pt x="278518" y="396648"/>
                  <a:pt x="270020" y="400170"/>
                  <a:pt x="262977" y="407212"/>
                </a:cubicBezTo>
                <a:cubicBezTo>
                  <a:pt x="255934" y="414255"/>
                  <a:pt x="252413" y="422753"/>
                  <a:pt x="252413" y="432707"/>
                </a:cubicBezTo>
                <a:cubicBezTo>
                  <a:pt x="252413" y="442661"/>
                  <a:pt x="255934" y="451159"/>
                  <a:pt x="262977" y="458202"/>
                </a:cubicBezTo>
                <a:cubicBezTo>
                  <a:pt x="270020" y="465245"/>
                  <a:pt x="278518" y="468766"/>
                  <a:pt x="288472" y="468766"/>
                </a:cubicBezTo>
                <a:cubicBezTo>
                  <a:pt x="298426" y="468766"/>
                  <a:pt x="306924" y="465245"/>
                  <a:pt x="313967" y="458202"/>
                </a:cubicBezTo>
                <a:cubicBezTo>
                  <a:pt x="321009" y="451159"/>
                  <a:pt x="324531" y="442661"/>
                  <a:pt x="324531" y="432707"/>
                </a:cubicBezTo>
                <a:cubicBezTo>
                  <a:pt x="324531" y="422753"/>
                  <a:pt x="321009" y="414255"/>
                  <a:pt x="313967" y="407212"/>
                </a:cubicBezTo>
                <a:cubicBezTo>
                  <a:pt x="306924" y="400170"/>
                  <a:pt x="298426" y="396648"/>
                  <a:pt x="288472" y="396648"/>
                </a:cubicBezTo>
                <a:close/>
              </a:path>
            </a:pathLst>
          </a:custGeom>
          <a:solidFill>
            <a:srgbClr val="06657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Calibri"/>
              <a:buNone/>
              <a:tabLst/>
              <a:defRPr/>
            </a:pPr>
            <a:endParaRPr kumimoji="0" sz="13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9" name="Google Shape;751;p21">
            <a:extLst>
              <a:ext uri="{FF2B5EF4-FFF2-40B4-BE49-F238E27FC236}">
                <a16:creationId xmlns:a16="http://schemas.microsoft.com/office/drawing/2014/main" id="{9D2590EE-D9E5-4AC8-82BF-3F0CDDB58777}"/>
              </a:ext>
            </a:extLst>
          </p:cNvPr>
          <p:cNvSpPr/>
          <p:nvPr/>
        </p:nvSpPr>
        <p:spPr>
          <a:xfrm>
            <a:off x="11037872" y="5268652"/>
            <a:ext cx="210924" cy="230099"/>
          </a:xfrm>
          <a:custGeom>
            <a:avLst/>
            <a:gdLst/>
            <a:ahLst/>
            <a:cxnLst/>
            <a:rect l="l" t="t" r="r" b="b"/>
            <a:pathLst>
              <a:path w="396648" h="432707" extrusionOk="0">
                <a:moveTo>
                  <a:pt x="153250" y="0"/>
                </a:moveTo>
                <a:lnTo>
                  <a:pt x="243398" y="0"/>
                </a:lnTo>
                <a:cubicBezTo>
                  <a:pt x="250910" y="0"/>
                  <a:pt x="258328" y="2441"/>
                  <a:pt x="265653" y="7324"/>
                </a:cubicBezTo>
                <a:cubicBezTo>
                  <a:pt x="272977" y="12208"/>
                  <a:pt x="278048" y="18123"/>
                  <a:pt x="280865" y="25072"/>
                </a:cubicBezTo>
                <a:lnTo>
                  <a:pt x="300585" y="72118"/>
                </a:lnTo>
                <a:lnTo>
                  <a:pt x="387633" y="72118"/>
                </a:lnTo>
                <a:cubicBezTo>
                  <a:pt x="390262" y="72118"/>
                  <a:pt x="392422" y="72963"/>
                  <a:pt x="394113" y="74653"/>
                </a:cubicBezTo>
                <a:cubicBezTo>
                  <a:pt x="395802" y="76343"/>
                  <a:pt x="396648" y="78503"/>
                  <a:pt x="396648" y="81132"/>
                </a:cubicBezTo>
                <a:lnTo>
                  <a:pt x="396648" y="99162"/>
                </a:lnTo>
                <a:cubicBezTo>
                  <a:pt x="396648" y="101791"/>
                  <a:pt x="395802" y="103951"/>
                  <a:pt x="394113" y="105641"/>
                </a:cubicBezTo>
                <a:cubicBezTo>
                  <a:pt x="392422" y="107332"/>
                  <a:pt x="390262" y="108177"/>
                  <a:pt x="387633" y="108177"/>
                </a:cubicBezTo>
                <a:lnTo>
                  <a:pt x="360589" y="108177"/>
                </a:lnTo>
                <a:lnTo>
                  <a:pt x="360589" y="375238"/>
                </a:lnTo>
                <a:cubicBezTo>
                  <a:pt x="360589" y="390826"/>
                  <a:pt x="356175" y="404301"/>
                  <a:pt x="347348" y="415664"/>
                </a:cubicBezTo>
                <a:cubicBezTo>
                  <a:pt x="338522" y="427026"/>
                  <a:pt x="327910" y="432707"/>
                  <a:pt x="315515" y="432707"/>
                </a:cubicBezTo>
                <a:lnTo>
                  <a:pt x="81132" y="432707"/>
                </a:lnTo>
                <a:cubicBezTo>
                  <a:pt x="68737" y="432707"/>
                  <a:pt x="58125" y="427214"/>
                  <a:pt x="49299" y="416227"/>
                </a:cubicBezTo>
                <a:cubicBezTo>
                  <a:pt x="40472" y="405240"/>
                  <a:pt x="36059" y="391953"/>
                  <a:pt x="36059" y="376365"/>
                </a:cubicBezTo>
                <a:lnTo>
                  <a:pt x="36059" y="108177"/>
                </a:lnTo>
                <a:lnTo>
                  <a:pt x="9014" y="108177"/>
                </a:lnTo>
                <a:cubicBezTo>
                  <a:pt x="6385" y="108177"/>
                  <a:pt x="4225" y="107332"/>
                  <a:pt x="2535" y="105641"/>
                </a:cubicBezTo>
                <a:cubicBezTo>
                  <a:pt x="844" y="103951"/>
                  <a:pt x="0" y="101791"/>
                  <a:pt x="0" y="99162"/>
                </a:cubicBezTo>
                <a:lnTo>
                  <a:pt x="0" y="81132"/>
                </a:lnTo>
                <a:cubicBezTo>
                  <a:pt x="0" y="78503"/>
                  <a:pt x="844" y="76343"/>
                  <a:pt x="2535" y="74653"/>
                </a:cubicBezTo>
                <a:cubicBezTo>
                  <a:pt x="4225" y="72963"/>
                  <a:pt x="6385" y="72118"/>
                  <a:pt x="9014" y="72118"/>
                </a:cubicBezTo>
                <a:lnTo>
                  <a:pt x="96063" y="72118"/>
                </a:lnTo>
                <a:lnTo>
                  <a:pt x="115783" y="25072"/>
                </a:lnTo>
                <a:cubicBezTo>
                  <a:pt x="118600" y="18123"/>
                  <a:pt x="123671" y="12208"/>
                  <a:pt x="130995" y="7324"/>
                </a:cubicBezTo>
                <a:cubicBezTo>
                  <a:pt x="138319" y="2441"/>
                  <a:pt x="145737" y="0"/>
                  <a:pt x="153250" y="0"/>
                </a:cubicBezTo>
                <a:close/>
                <a:moveTo>
                  <a:pt x="153814" y="36059"/>
                </a:moveTo>
                <a:cubicBezTo>
                  <a:pt x="151935" y="36435"/>
                  <a:pt x="150339" y="37467"/>
                  <a:pt x="149024" y="39158"/>
                </a:cubicBezTo>
                <a:lnTo>
                  <a:pt x="135221" y="72118"/>
                </a:lnTo>
                <a:lnTo>
                  <a:pt x="261427" y="72118"/>
                </a:lnTo>
                <a:lnTo>
                  <a:pt x="247906" y="39158"/>
                </a:lnTo>
                <a:cubicBezTo>
                  <a:pt x="246591" y="37467"/>
                  <a:pt x="244994" y="36435"/>
                  <a:pt x="243116" y="36059"/>
                </a:cubicBezTo>
                <a:lnTo>
                  <a:pt x="153814" y="36059"/>
                </a:lnTo>
                <a:close/>
                <a:moveTo>
                  <a:pt x="117191" y="144236"/>
                </a:moveTo>
                <a:cubicBezTo>
                  <a:pt x="114562" y="144236"/>
                  <a:pt x="112402" y="145081"/>
                  <a:pt x="110712" y="146771"/>
                </a:cubicBezTo>
                <a:cubicBezTo>
                  <a:pt x="109022" y="148461"/>
                  <a:pt x="108176" y="150621"/>
                  <a:pt x="108176" y="153250"/>
                </a:cubicBezTo>
                <a:lnTo>
                  <a:pt x="108176" y="351575"/>
                </a:lnTo>
                <a:cubicBezTo>
                  <a:pt x="108176" y="354204"/>
                  <a:pt x="109022" y="356364"/>
                  <a:pt x="110712" y="358054"/>
                </a:cubicBezTo>
                <a:cubicBezTo>
                  <a:pt x="112402" y="359744"/>
                  <a:pt x="114562" y="360589"/>
                  <a:pt x="117191" y="360589"/>
                </a:cubicBezTo>
                <a:lnTo>
                  <a:pt x="135221" y="360589"/>
                </a:lnTo>
                <a:cubicBezTo>
                  <a:pt x="137849" y="360589"/>
                  <a:pt x="140010" y="359744"/>
                  <a:pt x="141700" y="358054"/>
                </a:cubicBezTo>
                <a:cubicBezTo>
                  <a:pt x="143390" y="356364"/>
                  <a:pt x="144235" y="354204"/>
                  <a:pt x="144235" y="351575"/>
                </a:cubicBezTo>
                <a:lnTo>
                  <a:pt x="144235" y="153250"/>
                </a:lnTo>
                <a:cubicBezTo>
                  <a:pt x="144235" y="150621"/>
                  <a:pt x="143390" y="148461"/>
                  <a:pt x="141700" y="146771"/>
                </a:cubicBezTo>
                <a:cubicBezTo>
                  <a:pt x="140010" y="145081"/>
                  <a:pt x="137849" y="144236"/>
                  <a:pt x="135221" y="144236"/>
                </a:cubicBezTo>
                <a:lnTo>
                  <a:pt x="117191" y="144236"/>
                </a:lnTo>
                <a:close/>
                <a:moveTo>
                  <a:pt x="189309" y="144236"/>
                </a:moveTo>
                <a:cubicBezTo>
                  <a:pt x="186680" y="144236"/>
                  <a:pt x="184520" y="145081"/>
                  <a:pt x="182830" y="146771"/>
                </a:cubicBezTo>
                <a:cubicBezTo>
                  <a:pt x="181139" y="148461"/>
                  <a:pt x="180294" y="150621"/>
                  <a:pt x="180294" y="153250"/>
                </a:cubicBezTo>
                <a:lnTo>
                  <a:pt x="180294" y="351575"/>
                </a:lnTo>
                <a:cubicBezTo>
                  <a:pt x="180294" y="354204"/>
                  <a:pt x="181139" y="356364"/>
                  <a:pt x="182830" y="358054"/>
                </a:cubicBezTo>
                <a:cubicBezTo>
                  <a:pt x="184520" y="359744"/>
                  <a:pt x="186680" y="360589"/>
                  <a:pt x="189309" y="360589"/>
                </a:cubicBezTo>
                <a:lnTo>
                  <a:pt x="207338" y="360589"/>
                </a:lnTo>
                <a:cubicBezTo>
                  <a:pt x="209967" y="360589"/>
                  <a:pt x="212128" y="359744"/>
                  <a:pt x="213818" y="358054"/>
                </a:cubicBezTo>
                <a:cubicBezTo>
                  <a:pt x="215508" y="356364"/>
                  <a:pt x="216353" y="354204"/>
                  <a:pt x="216353" y="351575"/>
                </a:cubicBezTo>
                <a:lnTo>
                  <a:pt x="216353" y="153250"/>
                </a:lnTo>
                <a:cubicBezTo>
                  <a:pt x="216353" y="150621"/>
                  <a:pt x="215508" y="148461"/>
                  <a:pt x="213818" y="146771"/>
                </a:cubicBezTo>
                <a:cubicBezTo>
                  <a:pt x="212128" y="145081"/>
                  <a:pt x="209967" y="144236"/>
                  <a:pt x="207338" y="144236"/>
                </a:cubicBezTo>
                <a:lnTo>
                  <a:pt x="189309" y="144236"/>
                </a:lnTo>
                <a:close/>
                <a:moveTo>
                  <a:pt x="261427" y="144236"/>
                </a:moveTo>
                <a:cubicBezTo>
                  <a:pt x="258798" y="144236"/>
                  <a:pt x="256638" y="145081"/>
                  <a:pt x="254948" y="146771"/>
                </a:cubicBezTo>
                <a:cubicBezTo>
                  <a:pt x="253258" y="148461"/>
                  <a:pt x="252412" y="150621"/>
                  <a:pt x="252412" y="153250"/>
                </a:cubicBezTo>
                <a:lnTo>
                  <a:pt x="252412" y="351575"/>
                </a:lnTo>
                <a:cubicBezTo>
                  <a:pt x="252412" y="354204"/>
                  <a:pt x="253258" y="356364"/>
                  <a:pt x="254948" y="358054"/>
                </a:cubicBezTo>
                <a:cubicBezTo>
                  <a:pt x="256638" y="359744"/>
                  <a:pt x="258798" y="360589"/>
                  <a:pt x="261427" y="360589"/>
                </a:cubicBezTo>
                <a:lnTo>
                  <a:pt x="279457" y="360589"/>
                </a:lnTo>
                <a:cubicBezTo>
                  <a:pt x="282086" y="360589"/>
                  <a:pt x="284245" y="359744"/>
                  <a:pt x="285936" y="358054"/>
                </a:cubicBezTo>
                <a:cubicBezTo>
                  <a:pt x="287626" y="356364"/>
                  <a:pt x="288472" y="354204"/>
                  <a:pt x="288472" y="351575"/>
                </a:cubicBezTo>
                <a:lnTo>
                  <a:pt x="288472" y="153250"/>
                </a:lnTo>
                <a:cubicBezTo>
                  <a:pt x="288472" y="150621"/>
                  <a:pt x="287626" y="148461"/>
                  <a:pt x="285936" y="146771"/>
                </a:cubicBezTo>
                <a:cubicBezTo>
                  <a:pt x="284245" y="145081"/>
                  <a:pt x="282086" y="144236"/>
                  <a:pt x="279457" y="144236"/>
                </a:cubicBezTo>
                <a:lnTo>
                  <a:pt x="261427" y="144236"/>
                </a:lnTo>
                <a:close/>
              </a:path>
            </a:pathLst>
          </a:custGeom>
          <a:solidFill>
            <a:srgbClr val="06657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Calibri"/>
              <a:buNone/>
              <a:tabLst/>
              <a:defRPr/>
            </a:pPr>
            <a:endParaRPr kumimoji="0" sz="13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0" name="Google Shape;752;p21">
            <a:extLst>
              <a:ext uri="{FF2B5EF4-FFF2-40B4-BE49-F238E27FC236}">
                <a16:creationId xmlns:a16="http://schemas.microsoft.com/office/drawing/2014/main" id="{F7591E23-018B-426A-A431-3E4BA09258B3}"/>
              </a:ext>
            </a:extLst>
          </p:cNvPr>
          <p:cNvSpPr/>
          <p:nvPr/>
        </p:nvSpPr>
        <p:spPr>
          <a:xfrm>
            <a:off x="6814855" y="5249477"/>
            <a:ext cx="245679" cy="249274"/>
          </a:xfrm>
          <a:custGeom>
            <a:avLst/>
            <a:gdLst/>
            <a:ahLst/>
            <a:cxnLst/>
            <a:rect l="l" t="t" r="r" b="b"/>
            <a:pathLst>
              <a:path w="462005" h="468766" extrusionOk="0">
                <a:moveTo>
                  <a:pt x="205366" y="80851"/>
                </a:moveTo>
                <a:cubicBezTo>
                  <a:pt x="199356" y="80851"/>
                  <a:pt x="193769" y="82870"/>
                  <a:pt x="188605" y="86908"/>
                </a:cubicBezTo>
                <a:cubicBezTo>
                  <a:pt x="183440" y="90946"/>
                  <a:pt x="180200" y="95876"/>
                  <a:pt x="178885" y="101698"/>
                </a:cubicBezTo>
                <a:lnTo>
                  <a:pt x="161138" y="179450"/>
                </a:lnTo>
                <a:cubicBezTo>
                  <a:pt x="160762" y="180388"/>
                  <a:pt x="160574" y="181891"/>
                  <a:pt x="160574" y="183957"/>
                </a:cubicBezTo>
                <a:cubicBezTo>
                  <a:pt x="160574" y="188464"/>
                  <a:pt x="162171" y="192173"/>
                  <a:pt x="165363" y="195084"/>
                </a:cubicBezTo>
                <a:cubicBezTo>
                  <a:pt x="168556" y="197995"/>
                  <a:pt x="172406" y="199451"/>
                  <a:pt x="176914" y="199451"/>
                </a:cubicBezTo>
                <a:lnTo>
                  <a:pt x="191844" y="199451"/>
                </a:lnTo>
                <a:cubicBezTo>
                  <a:pt x="204803" y="199451"/>
                  <a:pt x="216870" y="198230"/>
                  <a:pt x="228044" y="195789"/>
                </a:cubicBezTo>
                <a:cubicBezTo>
                  <a:pt x="239219" y="193347"/>
                  <a:pt x="249783" y="189497"/>
                  <a:pt x="259736" y="184238"/>
                </a:cubicBezTo>
                <a:cubicBezTo>
                  <a:pt x="269690" y="178980"/>
                  <a:pt x="277531" y="171327"/>
                  <a:pt x="283259" y="161279"/>
                </a:cubicBezTo>
                <a:cubicBezTo>
                  <a:pt x="288987" y="151231"/>
                  <a:pt x="291851" y="139353"/>
                  <a:pt x="291851" y="125643"/>
                </a:cubicBezTo>
                <a:cubicBezTo>
                  <a:pt x="291851" y="95782"/>
                  <a:pt x="269596" y="80851"/>
                  <a:pt x="225086" y="80851"/>
                </a:cubicBezTo>
                <a:close/>
                <a:moveTo>
                  <a:pt x="410453" y="74090"/>
                </a:moveTo>
                <a:cubicBezTo>
                  <a:pt x="444821" y="91368"/>
                  <a:pt x="462005" y="122826"/>
                  <a:pt x="462005" y="168463"/>
                </a:cubicBezTo>
                <a:cubicBezTo>
                  <a:pt x="462005" y="218232"/>
                  <a:pt x="441347" y="258422"/>
                  <a:pt x="400029" y="289035"/>
                </a:cubicBezTo>
                <a:cubicBezTo>
                  <a:pt x="358900" y="319272"/>
                  <a:pt x="301431" y="334390"/>
                  <a:pt x="227622" y="334390"/>
                </a:cubicBezTo>
                <a:lnTo>
                  <a:pt x="210438" y="334390"/>
                </a:lnTo>
                <a:cubicBezTo>
                  <a:pt x="204428" y="334390"/>
                  <a:pt x="198888" y="336409"/>
                  <a:pt x="193817" y="340447"/>
                </a:cubicBezTo>
                <a:cubicBezTo>
                  <a:pt x="188746" y="344485"/>
                  <a:pt x="185554" y="349415"/>
                  <a:pt x="184239" y="355237"/>
                </a:cubicBezTo>
                <a:lnTo>
                  <a:pt x="163674" y="444257"/>
                </a:lnTo>
                <a:cubicBezTo>
                  <a:pt x="162172" y="451019"/>
                  <a:pt x="158369" y="456793"/>
                  <a:pt x="152265" y="461583"/>
                </a:cubicBezTo>
                <a:cubicBezTo>
                  <a:pt x="146161" y="466372"/>
                  <a:pt x="139635" y="468766"/>
                  <a:pt x="132686" y="468766"/>
                </a:cubicBezTo>
                <a:lnTo>
                  <a:pt x="72682" y="468766"/>
                </a:lnTo>
                <a:cubicBezTo>
                  <a:pt x="66860" y="468766"/>
                  <a:pt x="61883" y="466888"/>
                  <a:pt x="57751" y="463132"/>
                </a:cubicBezTo>
                <a:cubicBezTo>
                  <a:pt x="53619" y="459376"/>
                  <a:pt x="51554" y="454587"/>
                  <a:pt x="51554" y="448765"/>
                </a:cubicBezTo>
                <a:cubicBezTo>
                  <a:pt x="51554" y="446887"/>
                  <a:pt x="52774" y="440783"/>
                  <a:pt x="55216" y="430453"/>
                </a:cubicBezTo>
                <a:lnTo>
                  <a:pt x="97754" y="430453"/>
                </a:lnTo>
                <a:cubicBezTo>
                  <a:pt x="104139" y="430453"/>
                  <a:pt x="110149" y="428247"/>
                  <a:pt x="115783" y="423833"/>
                </a:cubicBezTo>
                <a:cubicBezTo>
                  <a:pt x="121418" y="419420"/>
                  <a:pt x="124986" y="414114"/>
                  <a:pt x="126488" y="407917"/>
                </a:cubicBezTo>
                <a:lnTo>
                  <a:pt x="147053" y="318896"/>
                </a:lnTo>
                <a:cubicBezTo>
                  <a:pt x="148556" y="312699"/>
                  <a:pt x="152077" y="307346"/>
                  <a:pt x="157617" y="302839"/>
                </a:cubicBezTo>
                <a:cubicBezTo>
                  <a:pt x="163158" y="298331"/>
                  <a:pt x="169121" y="296078"/>
                  <a:pt x="175506" y="296078"/>
                </a:cubicBezTo>
                <a:lnTo>
                  <a:pt x="192690" y="296078"/>
                </a:lnTo>
                <a:cubicBezTo>
                  <a:pt x="265935" y="296078"/>
                  <a:pt x="322934" y="281053"/>
                  <a:pt x="363688" y="251004"/>
                </a:cubicBezTo>
                <a:cubicBezTo>
                  <a:pt x="404443" y="220955"/>
                  <a:pt x="424820" y="181421"/>
                  <a:pt x="424820" y="132404"/>
                </a:cubicBezTo>
                <a:cubicBezTo>
                  <a:pt x="424820" y="108177"/>
                  <a:pt x="420031" y="88739"/>
                  <a:pt x="410453" y="74090"/>
                </a:cubicBezTo>
                <a:close/>
                <a:moveTo>
                  <a:pt x="116064" y="0"/>
                </a:moveTo>
                <a:lnTo>
                  <a:pt x="241144" y="0"/>
                </a:lnTo>
                <a:cubicBezTo>
                  <a:pt x="253915" y="0"/>
                  <a:pt x="265652" y="376"/>
                  <a:pt x="276357" y="1127"/>
                </a:cubicBezTo>
                <a:cubicBezTo>
                  <a:pt x="287063" y="1878"/>
                  <a:pt x="298378" y="3287"/>
                  <a:pt x="310303" y="5353"/>
                </a:cubicBezTo>
                <a:cubicBezTo>
                  <a:pt x="322229" y="7418"/>
                  <a:pt x="332887" y="10235"/>
                  <a:pt x="342278" y="13804"/>
                </a:cubicBezTo>
                <a:cubicBezTo>
                  <a:pt x="351668" y="17372"/>
                  <a:pt x="360730" y="22114"/>
                  <a:pt x="369463" y="28030"/>
                </a:cubicBezTo>
                <a:cubicBezTo>
                  <a:pt x="378196" y="33946"/>
                  <a:pt x="385473" y="40895"/>
                  <a:pt x="391295" y="48877"/>
                </a:cubicBezTo>
                <a:cubicBezTo>
                  <a:pt x="397117" y="56858"/>
                  <a:pt x="401765" y="66578"/>
                  <a:pt x="405240" y="78034"/>
                </a:cubicBezTo>
                <a:cubicBezTo>
                  <a:pt x="408714" y="89490"/>
                  <a:pt x="410452" y="102261"/>
                  <a:pt x="410452" y="116346"/>
                </a:cubicBezTo>
                <a:cubicBezTo>
                  <a:pt x="410452" y="165927"/>
                  <a:pt x="389699" y="206118"/>
                  <a:pt x="348194" y="236918"/>
                </a:cubicBezTo>
                <a:cubicBezTo>
                  <a:pt x="307252" y="267155"/>
                  <a:pt x="249783" y="282274"/>
                  <a:pt x="175787" y="282274"/>
                </a:cubicBezTo>
                <a:lnTo>
                  <a:pt x="158884" y="282274"/>
                </a:lnTo>
                <a:cubicBezTo>
                  <a:pt x="152874" y="282274"/>
                  <a:pt x="147287" y="284340"/>
                  <a:pt x="142123" y="288471"/>
                </a:cubicBezTo>
                <a:cubicBezTo>
                  <a:pt x="136957" y="292603"/>
                  <a:pt x="133718" y="297580"/>
                  <a:pt x="132403" y="303402"/>
                </a:cubicBezTo>
                <a:lnTo>
                  <a:pt x="111839" y="392141"/>
                </a:lnTo>
                <a:cubicBezTo>
                  <a:pt x="110336" y="398902"/>
                  <a:pt x="106580" y="404677"/>
                  <a:pt x="100570" y="409466"/>
                </a:cubicBezTo>
                <a:cubicBezTo>
                  <a:pt x="94560" y="414255"/>
                  <a:pt x="88081" y="416650"/>
                  <a:pt x="81132" y="416650"/>
                </a:cubicBezTo>
                <a:lnTo>
                  <a:pt x="20846" y="416650"/>
                </a:lnTo>
                <a:cubicBezTo>
                  <a:pt x="15024" y="416650"/>
                  <a:pt x="10094" y="414819"/>
                  <a:pt x="6056" y="411156"/>
                </a:cubicBezTo>
                <a:cubicBezTo>
                  <a:pt x="2018" y="407494"/>
                  <a:pt x="0" y="402658"/>
                  <a:pt x="0" y="396648"/>
                </a:cubicBezTo>
                <a:cubicBezTo>
                  <a:pt x="0" y="395146"/>
                  <a:pt x="187" y="393268"/>
                  <a:pt x="563" y="391014"/>
                </a:cubicBezTo>
                <a:lnTo>
                  <a:pt x="85076" y="24509"/>
                </a:lnTo>
                <a:cubicBezTo>
                  <a:pt x="86578" y="17748"/>
                  <a:pt x="90382" y="11973"/>
                  <a:pt x="96485" y="7184"/>
                </a:cubicBezTo>
                <a:cubicBezTo>
                  <a:pt x="102589" y="2395"/>
                  <a:pt x="109115" y="0"/>
                  <a:pt x="116064" y="0"/>
                </a:cubicBezTo>
                <a:close/>
              </a:path>
            </a:pathLst>
          </a:custGeom>
          <a:solidFill>
            <a:srgbClr val="06657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Calibri"/>
              <a:buNone/>
              <a:tabLst/>
              <a:defRPr/>
            </a:pPr>
            <a:endParaRPr kumimoji="0" sz="13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1" name="Google Shape;753;p21">
            <a:extLst>
              <a:ext uri="{FF2B5EF4-FFF2-40B4-BE49-F238E27FC236}">
                <a16:creationId xmlns:a16="http://schemas.microsoft.com/office/drawing/2014/main" id="{597461E2-FDE8-4426-94E7-BB1BB8CB48C2}"/>
              </a:ext>
            </a:extLst>
          </p:cNvPr>
          <p:cNvSpPr/>
          <p:nvPr/>
        </p:nvSpPr>
        <p:spPr>
          <a:xfrm>
            <a:off x="7190058" y="5249477"/>
            <a:ext cx="234731" cy="249274"/>
          </a:xfrm>
          <a:custGeom>
            <a:avLst/>
            <a:gdLst/>
            <a:ahLst/>
            <a:cxnLst/>
            <a:rect l="l" t="t" r="r" b="b"/>
            <a:pathLst>
              <a:path w="441417" h="468766" extrusionOk="0">
                <a:moveTo>
                  <a:pt x="43890" y="109612"/>
                </a:moveTo>
                <a:cubicBezTo>
                  <a:pt x="53151" y="108749"/>
                  <a:pt x="62148" y="110712"/>
                  <a:pt x="70881" y="115501"/>
                </a:cubicBezTo>
                <a:cubicBezTo>
                  <a:pt x="96798" y="131089"/>
                  <a:pt x="119147" y="147710"/>
                  <a:pt x="137928" y="165364"/>
                </a:cubicBezTo>
                <a:cubicBezTo>
                  <a:pt x="141496" y="176820"/>
                  <a:pt x="144408" y="188417"/>
                  <a:pt x="146661" y="200155"/>
                </a:cubicBezTo>
                <a:cubicBezTo>
                  <a:pt x="148915" y="211893"/>
                  <a:pt x="150512" y="225180"/>
                  <a:pt x="151450" y="240017"/>
                </a:cubicBezTo>
                <a:cubicBezTo>
                  <a:pt x="152389" y="254854"/>
                  <a:pt x="151075" y="269785"/>
                  <a:pt x="147506" y="284809"/>
                </a:cubicBezTo>
                <a:cubicBezTo>
                  <a:pt x="143938" y="299834"/>
                  <a:pt x="138116" y="313450"/>
                  <a:pt x="130040" y="325657"/>
                </a:cubicBezTo>
                <a:cubicBezTo>
                  <a:pt x="126096" y="310445"/>
                  <a:pt x="119805" y="295702"/>
                  <a:pt x="111166" y="281429"/>
                </a:cubicBezTo>
                <a:cubicBezTo>
                  <a:pt x="102527" y="267155"/>
                  <a:pt x="93559" y="255229"/>
                  <a:pt x="84262" y="245652"/>
                </a:cubicBezTo>
                <a:cubicBezTo>
                  <a:pt x="74966" y="236073"/>
                  <a:pt x="65670" y="227575"/>
                  <a:pt x="56373" y="220157"/>
                </a:cubicBezTo>
                <a:cubicBezTo>
                  <a:pt x="47077" y="212738"/>
                  <a:pt x="39705" y="207339"/>
                  <a:pt x="34259" y="203958"/>
                </a:cubicBezTo>
                <a:cubicBezTo>
                  <a:pt x="28812" y="200578"/>
                  <a:pt x="25714" y="198794"/>
                  <a:pt x="24962" y="198606"/>
                </a:cubicBezTo>
                <a:cubicBezTo>
                  <a:pt x="13318" y="192220"/>
                  <a:pt x="5665" y="182830"/>
                  <a:pt x="2003" y="170435"/>
                </a:cubicBezTo>
                <a:cubicBezTo>
                  <a:pt x="-1659" y="158039"/>
                  <a:pt x="-298" y="146020"/>
                  <a:pt x="6088" y="134376"/>
                </a:cubicBezTo>
                <a:cubicBezTo>
                  <a:pt x="12473" y="122732"/>
                  <a:pt x="21957" y="115079"/>
                  <a:pt x="34540" y="111416"/>
                </a:cubicBezTo>
                <a:cubicBezTo>
                  <a:pt x="37686" y="110501"/>
                  <a:pt x="40803" y="109899"/>
                  <a:pt x="43890" y="109612"/>
                </a:cubicBezTo>
                <a:close/>
                <a:moveTo>
                  <a:pt x="253992" y="93246"/>
                </a:moveTo>
                <a:cubicBezTo>
                  <a:pt x="275402" y="110149"/>
                  <a:pt x="295309" y="129962"/>
                  <a:pt x="313714" y="152687"/>
                </a:cubicBezTo>
                <a:cubicBezTo>
                  <a:pt x="315404" y="159636"/>
                  <a:pt x="316813" y="167148"/>
                  <a:pt x="317940" y="175224"/>
                </a:cubicBezTo>
                <a:cubicBezTo>
                  <a:pt x="322823" y="208841"/>
                  <a:pt x="323481" y="241426"/>
                  <a:pt x="319912" y="272977"/>
                </a:cubicBezTo>
                <a:cubicBezTo>
                  <a:pt x="316720" y="303027"/>
                  <a:pt x="309958" y="332230"/>
                  <a:pt x="299629" y="360589"/>
                </a:cubicBezTo>
                <a:cubicBezTo>
                  <a:pt x="296437" y="335986"/>
                  <a:pt x="290520" y="312886"/>
                  <a:pt x="281881" y="291289"/>
                </a:cubicBezTo>
                <a:cubicBezTo>
                  <a:pt x="286576" y="258610"/>
                  <a:pt x="286107" y="224711"/>
                  <a:pt x="280473" y="189591"/>
                </a:cubicBezTo>
                <a:cubicBezTo>
                  <a:pt x="275402" y="156161"/>
                  <a:pt x="266575" y="124046"/>
                  <a:pt x="253992" y="93246"/>
                </a:cubicBezTo>
                <a:close/>
                <a:moveTo>
                  <a:pt x="186663" y="58032"/>
                </a:moveTo>
                <a:cubicBezTo>
                  <a:pt x="195490" y="58032"/>
                  <a:pt x="203800" y="60380"/>
                  <a:pt x="211594" y="65075"/>
                </a:cubicBezTo>
                <a:cubicBezTo>
                  <a:pt x="219388" y="69770"/>
                  <a:pt x="225351" y="76250"/>
                  <a:pt x="229483" y="84513"/>
                </a:cubicBezTo>
                <a:cubicBezTo>
                  <a:pt x="231549" y="89208"/>
                  <a:pt x="233474" y="93528"/>
                  <a:pt x="235258" y="97472"/>
                </a:cubicBezTo>
                <a:cubicBezTo>
                  <a:pt x="237042" y="101416"/>
                  <a:pt x="240470" y="110853"/>
                  <a:pt x="245541" y="125784"/>
                </a:cubicBezTo>
                <a:cubicBezTo>
                  <a:pt x="250611" y="140714"/>
                  <a:pt x="254602" y="154847"/>
                  <a:pt x="257513" y="168181"/>
                </a:cubicBezTo>
                <a:cubicBezTo>
                  <a:pt x="260424" y="181515"/>
                  <a:pt x="262819" y="198371"/>
                  <a:pt x="264697" y="218748"/>
                </a:cubicBezTo>
                <a:cubicBezTo>
                  <a:pt x="266575" y="239125"/>
                  <a:pt x="266575" y="258422"/>
                  <a:pt x="264697" y="276640"/>
                </a:cubicBezTo>
                <a:cubicBezTo>
                  <a:pt x="262819" y="294857"/>
                  <a:pt x="258359" y="314530"/>
                  <a:pt x="251316" y="335658"/>
                </a:cubicBezTo>
                <a:cubicBezTo>
                  <a:pt x="244273" y="356786"/>
                  <a:pt x="234366" y="376365"/>
                  <a:pt x="221595" y="394395"/>
                </a:cubicBezTo>
                <a:cubicBezTo>
                  <a:pt x="212017" y="407917"/>
                  <a:pt x="199058" y="414678"/>
                  <a:pt x="182719" y="414678"/>
                </a:cubicBezTo>
                <a:cubicBezTo>
                  <a:pt x="172577" y="414678"/>
                  <a:pt x="163375" y="411767"/>
                  <a:pt x="155111" y="405945"/>
                </a:cubicBezTo>
                <a:cubicBezTo>
                  <a:pt x="144407" y="398432"/>
                  <a:pt x="137927" y="388197"/>
                  <a:pt x="135674" y="375238"/>
                </a:cubicBezTo>
                <a:cubicBezTo>
                  <a:pt x="133420" y="362280"/>
                  <a:pt x="136049" y="350354"/>
                  <a:pt x="143561" y="339461"/>
                </a:cubicBezTo>
                <a:cubicBezTo>
                  <a:pt x="154830" y="323497"/>
                  <a:pt x="162436" y="305186"/>
                  <a:pt x="166380" y="284527"/>
                </a:cubicBezTo>
                <a:cubicBezTo>
                  <a:pt x="170324" y="263869"/>
                  <a:pt x="171544" y="245135"/>
                  <a:pt x="170042" y="228326"/>
                </a:cubicBezTo>
                <a:cubicBezTo>
                  <a:pt x="168540" y="211518"/>
                  <a:pt x="165535" y="194568"/>
                  <a:pt x="161027" y="177478"/>
                </a:cubicBezTo>
                <a:cubicBezTo>
                  <a:pt x="156520" y="160387"/>
                  <a:pt x="152858" y="148367"/>
                  <a:pt x="150041" y="141419"/>
                </a:cubicBezTo>
                <a:cubicBezTo>
                  <a:pt x="147224" y="134470"/>
                  <a:pt x="145158" y="129587"/>
                  <a:pt x="143843" y="126770"/>
                </a:cubicBezTo>
                <a:cubicBezTo>
                  <a:pt x="138021" y="114938"/>
                  <a:pt x="137223" y="102777"/>
                  <a:pt x="141448" y="90288"/>
                </a:cubicBezTo>
                <a:cubicBezTo>
                  <a:pt x="145674" y="77799"/>
                  <a:pt x="153703" y="68643"/>
                  <a:pt x="165535" y="62821"/>
                </a:cubicBezTo>
                <a:cubicBezTo>
                  <a:pt x="171920" y="59629"/>
                  <a:pt x="178963" y="58032"/>
                  <a:pt x="186663" y="58032"/>
                </a:cubicBezTo>
                <a:close/>
                <a:moveTo>
                  <a:pt x="352027" y="0"/>
                </a:moveTo>
                <a:cubicBezTo>
                  <a:pt x="361230" y="0"/>
                  <a:pt x="369822" y="2395"/>
                  <a:pt x="377803" y="7184"/>
                </a:cubicBezTo>
                <a:cubicBezTo>
                  <a:pt x="385785" y="11973"/>
                  <a:pt x="392030" y="18593"/>
                  <a:pt x="396537" y="27044"/>
                </a:cubicBezTo>
                <a:cubicBezTo>
                  <a:pt x="398227" y="30237"/>
                  <a:pt x="400434" y="34885"/>
                  <a:pt x="403157" y="40989"/>
                </a:cubicBezTo>
                <a:cubicBezTo>
                  <a:pt x="405881" y="47092"/>
                  <a:pt x="409966" y="58126"/>
                  <a:pt x="415412" y="74090"/>
                </a:cubicBezTo>
                <a:cubicBezTo>
                  <a:pt x="420858" y="90054"/>
                  <a:pt x="425601" y="106768"/>
                  <a:pt x="429638" y="124234"/>
                </a:cubicBezTo>
                <a:cubicBezTo>
                  <a:pt x="433676" y="141700"/>
                  <a:pt x="436869" y="163063"/>
                  <a:pt x="439217" y="188323"/>
                </a:cubicBezTo>
                <a:cubicBezTo>
                  <a:pt x="441564" y="213583"/>
                  <a:pt x="442033" y="238844"/>
                  <a:pt x="440625" y="264103"/>
                </a:cubicBezTo>
                <a:cubicBezTo>
                  <a:pt x="439217" y="289363"/>
                  <a:pt x="434803" y="317534"/>
                  <a:pt x="427384" y="348617"/>
                </a:cubicBezTo>
                <a:cubicBezTo>
                  <a:pt x="419967" y="379699"/>
                  <a:pt x="409402" y="410077"/>
                  <a:pt x="395692" y="439750"/>
                </a:cubicBezTo>
                <a:cubicBezTo>
                  <a:pt x="391560" y="448765"/>
                  <a:pt x="385363" y="455855"/>
                  <a:pt x="377099" y="461019"/>
                </a:cubicBezTo>
                <a:cubicBezTo>
                  <a:pt x="368836" y="466184"/>
                  <a:pt x="359915" y="468766"/>
                  <a:pt x="350337" y="468766"/>
                </a:cubicBezTo>
                <a:cubicBezTo>
                  <a:pt x="343012" y="468766"/>
                  <a:pt x="336063" y="467264"/>
                  <a:pt x="329490" y="464259"/>
                </a:cubicBezTo>
                <a:cubicBezTo>
                  <a:pt x="316907" y="458437"/>
                  <a:pt x="308221" y="449047"/>
                  <a:pt x="303432" y="436088"/>
                </a:cubicBezTo>
                <a:cubicBezTo>
                  <a:pt x="298643" y="423129"/>
                  <a:pt x="299066" y="410358"/>
                  <a:pt x="304700" y="397775"/>
                </a:cubicBezTo>
                <a:cubicBezTo>
                  <a:pt x="315592" y="374111"/>
                  <a:pt x="324044" y="349931"/>
                  <a:pt x="330054" y="325234"/>
                </a:cubicBezTo>
                <a:cubicBezTo>
                  <a:pt x="336063" y="300538"/>
                  <a:pt x="339585" y="278048"/>
                  <a:pt x="340618" y="257765"/>
                </a:cubicBezTo>
                <a:cubicBezTo>
                  <a:pt x="341651" y="237482"/>
                  <a:pt x="341322" y="217434"/>
                  <a:pt x="339632" y="197620"/>
                </a:cubicBezTo>
                <a:cubicBezTo>
                  <a:pt x="337942" y="177806"/>
                  <a:pt x="335453" y="160857"/>
                  <a:pt x="332166" y="146771"/>
                </a:cubicBezTo>
                <a:cubicBezTo>
                  <a:pt x="328880" y="132685"/>
                  <a:pt x="325265" y="119680"/>
                  <a:pt x="321321" y="107754"/>
                </a:cubicBezTo>
                <a:cubicBezTo>
                  <a:pt x="317377" y="95828"/>
                  <a:pt x="314325" y="87377"/>
                  <a:pt x="312165" y="82400"/>
                </a:cubicBezTo>
                <a:cubicBezTo>
                  <a:pt x="310006" y="77423"/>
                  <a:pt x="308550" y="74372"/>
                  <a:pt x="307798" y="73245"/>
                </a:cubicBezTo>
                <a:cubicBezTo>
                  <a:pt x="301413" y="61037"/>
                  <a:pt x="300333" y="48313"/>
                  <a:pt x="304559" y="35073"/>
                </a:cubicBezTo>
                <a:cubicBezTo>
                  <a:pt x="308785" y="21833"/>
                  <a:pt x="317001" y="12020"/>
                  <a:pt x="329208" y="5634"/>
                </a:cubicBezTo>
                <a:cubicBezTo>
                  <a:pt x="336158" y="1878"/>
                  <a:pt x="343764" y="0"/>
                  <a:pt x="352027" y="0"/>
                </a:cubicBezTo>
                <a:close/>
              </a:path>
            </a:pathLst>
          </a:custGeom>
          <a:solidFill>
            <a:srgbClr val="06657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Calibri"/>
              <a:buNone/>
              <a:tabLst/>
              <a:defRPr/>
            </a:pPr>
            <a:endParaRPr kumimoji="0" sz="13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2" name="Google Shape;754;p21">
            <a:extLst>
              <a:ext uri="{FF2B5EF4-FFF2-40B4-BE49-F238E27FC236}">
                <a16:creationId xmlns:a16="http://schemas.microsoft.com/office/drawing/2014/main" id="{1A4B70D7-E39D-4215-A1D6-007887E7F707}"/>
              </a:ext>
            </a:extLst>
          </p:cNvPr>
          <p:cNvSpPr/>
          <p:nvPr/>
        </p:nvSpPr>
        <p:spPr>
          <a:xfrm>
            <a:off x="11351906" y="5268652"/>
            <a:ext cx="230099" cy="230099"/>
          </a:xfrm>
          <a:custGeom>
            <a:avLst/>
            <a:gdLst/>
            <a:ahLst/>
            <a:cxnLst/>
            <a:rect l="l" t="t" r="r" b="b"/>
            <a:pathLst>
              <a:path w="432706" h="432707" extrusionOk="0">
                <a:moveTo>
                  <a:pt x="219452" y="81132"/>
                </a:moveTo>
                <a:cubicBezTo>
                  <a:pt x="225838" y="81132"/>
                  <a:pt x="232928" y="81555"/>
                  <a:pt x="240722" y="82400"/>
                </a:cubicBezTo>
                <a:cubicBezTo>
                  <a:pt x="248516" y="83245"/>
                  <a:pt x="257249" y="84936"/>
                  <a:pt x="266921" y="87471"/>
                </a:cubicBezTo>
                <a:cubicBezTo>
                  <a:pt x="276593" y="90006"/>
                  <a:pt x="285280" y="93199"/>
                  <a:pt x="292979" y="97049"/>
                </a:cubicBezTo>
                <a:cubicBezTo>
                  <a:pt x="300680" y="100899"/>
                  <a:pt x="307159" y="106205"/>
                  <a:pt x="312417" y="112966"/>
                </a:cubicBezTo>
                <a:cubicBezTo>
                  <a:pt x="317676" y="119727"/>
                  <a:pt x="320304" y="127333"/>
                  <a:pt x="320304" y="135784"/>
                </a:cubicBezTo>
                <a:lnTo>
                  <a:pt x="320304" y="166491"/>
                </a:lnTo>
                <a:cubicBezTo>
                  <a:pt x="320304" y="169496"/>
                  <a:pt x="318803" y="170998"/>
                  <a:pt x="315798" y="170998"/>
                </a:cubicBezTo>
                <a:lnTo>
                  <a:pt x="282556" y="170998"/>
                </a:lnTo>
                <a:cubicBezTo>
                  <a:pt x="279551" y="170998"/>
                  <a:pt x="278049" y="169496"/>
                  <a:pt x="278049" y="166491"/>
                </a:cubicBezTo>
                <a:lnTo>
                  <a:pt x="278049" y="146771"/>
                </a:lnTo>
                <a:cubicBezTo>
                  <a:pt x="278049" y="138695"/>
                  <a:pt x="271898" y="132357"/>
                  <a:pt x="259597" y="127756"/>
                </a:cubicBezTo>
                <a:cubicBezTo>
                  <a:pt x="247296" y="123154"/>
                  <a:pt x="234383" y="120854"/>
                  <a:pt x="220862" y="120854"/>
                </a:cubicBezTo>
                <a:cubicBezTo>
                  <a:pt x="194569" y="120854"/>
                  <a:pt x="173111" y="129446"/>
                  <a:pt x="156490" y="146630"/>
                </a:cubicBezTo>
                <a:cubicBezTo>
                  <a:pt x="139869" y="163815"/>
                  <a:pt x="131559" y="186117"/>
                  <a:pt x="131559" y="213537"/>
                </a:cubicBezTo>
                <a:cubicBezTo>
                  <a:pt x="131559" y="241895"/>
                  <a:pt x="140152" y="265324"/>
                  <a:pt x="157335" y="283823"/>
                </a:cubicBezTo>
                <a:cubicBezTo>
                  <a:pt x="174520" y="302322"/>
                  <a:pt x="196447" y="311572"/>
                  <a:pt x="223115" y="311572"/>
                </a:cubicBezTo>
                <a:cubicBezTo>
                  <a:pt x="235886" y="311572"/>
                  <a:pt x="248845" y="309318"/>
                  <a:pt x="261991" y="304811"/>
                </a:cubicBezTo>
                <a:cubicBezTo>
                  <a:pt x="275137" y="300303"/>
                  <a:pt x="281710" y="294105"/>
                  <a:pt x="281710" y="286218"/>
                </a:cubicBezTo>
                <a:lnTo>
                  <a:pt x="281710" y="266498"/>
                </a:lnTo>
                <a:cubicBezTo>
                  <a:pt x="281710" y="265183"/>
                  <a:pt x="282134" y="264103"/>
                  <a:pt x="282979" y="263258"/>
                </a:cubicBezTo>
                <a:cubicBezTo>
                  <a:pt x="283823" y="262413"/>
                  <a:pt x="284809" y="261991"/>
                  <a:pt x="285937" y="261991"/>
                </a:cubicBezTo>
                <a:lnTo>
                  <a:pt x="319460" y="261991"/>
                </a:lnTo>
                <a:cubicBezTo>
                  <a:pt x="320587" y="261991"/>
                  <a:pt x="321620" y="262413"/>
                  <a:pt x="322559" y="263258"/>
                </a:cubicBezTo>
                <a:cubicBezTo>
                  <a:pt x="323498" y="264103"/>
                  <a:pt x="323967" y="265183"/>
                  <a:pt x="323967" y="266498"/>
                </a:cubicBezTo>
                <a:lnTo>
                  <a:pt x="323967" y="297204"/>
                </a:lnTo>
                <a:cubicBezTo>
                  <a:pt x="323967" y="306595"/>
                  <a:pt x="320541" y="314952"/>
                  <a:pt x="313685" y="322277"/>
                </a:cubicBezTo>
                <a:cubicBezTo>
                  <a:pt x="306830" y="329601"/>
                  <a:pt x="298004" y="335282"/>
                  <a:pt x="287204" y="339320"/>
                </a:cubicBezTo>
                <a:cubicBezTo>
                  <a:pt x="276406" y="343358"/>
                  <a:pt x="265325" y="346410"/>
                  <a:pt x="253962" y="348476"/>
                </a:cubicBezTo>
                <a:cubicBezTo>
                  <a:pt x="242600" y="350542"/>
                  <a:pt x="231566" y="351575"/>
                  <a:pt x="220862" y="351575"/>
                </a:cubicBezTo>
                <a:cubicBezTo>
                  <a:pt x="182362" y="351575"/>
                  <a:pt x="150200" y="338522"/>
                  <a:pt x="124376" y="312417"/>
                </a:cubicBezTo>
                <a:cubicBezTo>
                  <a:pt x="98553" y="286311"/>
                  <a:pt x="85640" y="253821"/>
                  <a:pt x="85640" y="214945"/>
                </a:cubicBezTo>
                <a:cubicBezTo>
                  <a:pt x="85640" y="176820"/>
                  <a:pt x="98412" y="144987"/>
                  <a:pt x="123953" y="119445"/>
                </a:cubicBezTo>
                <a:cubicBezTo>
                  <a:pt x="149495" y="93903"/>
                  <a:pt x="181328" y="81132"/>
                  <a:pt x="219452" y="81132"/>
                </a:cubicBezTo>
                <a:close/>
                <a:moveTo>
                  <a:pt x="216353" y="36059"/>
                </a:moveTo>
                <a:cubicBezTo>
                  <a:pt x="191939" y="36059"/>
                  <a:pt x="168603" y="40848"/>
                  <a:pt x="146348" y="50426"/>
                </a:cubicBezTo>
                <a:cubicBezTo>
                  <a:pt x="124092" y="60004"/>
                  <a:pt x="104936" y="72822"/>
                  <a:pt x="88879" y="88880"/>
                </a:cubicBezTo>
                <a:cubicBezTo>
                  <a:pt x="72821" y="104937"/>
                  <a:pt x="60003" y="124093"/>
                  <a:pt x="50426" y="146348"/>
                </a:cubicBezTo>
                <a:cubicBezTo>
                  <a:pt x="40847" y="168603"/>
                  <a:pt x="36058" y="191939"/>
                  <a:pt x="36058" y="216353"/>
                </a:cubicBezTo>
                <a:cubicBezTo>
                  <a:pt x="36058" y="240768"/>
                  <a:pt x="40847" y="264103"/>
                  <a:pt x="50426" y="286359"/>
                </a:cubicBezTo>
                <a:cubicBezTo>
                  <a:pt x="60003" y="308614"/>
                  <a:pt x="72821" y="327770"/>
                  <a:pt x="88879" y="343827"/>
                </a:cubicBezTo>
                <a:cubicBezTo>
                  <a:pt x="104936" y="359885"/>
                  <a:pt x="124092" y="372703"/>
                  <a:pt x="146348" y="382281"/>
                </a:cubicBezTo>
                <a:cubicBezTo>
                  <a:pt x="168603" y="391859"/>
                  <a:pt x="191939" y="396648"/>
                  <a:pt x="216353" y="396648"/>
                </a:cubicBezTo>
                <a:cubicBezTo>
                  <a:pt x="240768" y="396648"/>
                  <a:pt x="264102" y="391859"/>
                  <a:pt x="286358" y="382281"/>
                </a:cubicBezTo>
                <a:cubicBezTo>
                  <a:pt x="308613" y="372703"/>
                  <a:pt x="327769" y="359885"/>
                  <a:pt x="343826" y="343827"/>
                </a:cubicBezTo>
                <a:cubicBezTo>
                  <a:pt x="359885" y="327770"/>
                  <a:pt x="372703" y="308614"/>
                  <a:pt x="382280" y="286359"/>
                </a:cubicBezTo>
                <a:cubicBezTo>
                  <a:pt x="391858" y="264103"/>
                  <a:pt x="396648" y="240768"/>
                  <a:pt x="396648" y="216353"/>
                </a:cubicBezTo>
                <a:cubicBezTo>
                  <a:pt x="396648" y="191939"/>
                  <a:pt x="391858" y="168603"/>
                  <a:pt x="382280" y="146348"/>
                </a:cubicBezTo>
                <a:cubicBezTo>
                  <a:pt x="372703" y="124093"/>
                  <a:pt x="359885" y="104937"/>
                  <a:pt x="343826" y="88880"/>
                </a:cubicBezTo>
                <a:cubicBezTo>
                  <a:pt x="327769" y="72822"/>
                  <a:pt x="308613" y="60004"/>
                  <a:pt x="286358" y="50426"/>
                </a:cubicBezTo>
                <a:cubicBezTo>
                  <a:pt x="264102" y="40848"/>
                  <a:pt x="240768" y="36059"/>
                  <a:pt x="216353" y="36059"/>
                </a:cubicBezTo>
                <a:close/>
                <a:moveTo>
                  <a:pt x="216353" y="0"/>
                </a:moveTo>
                <a:cubicBezTo>
                  <a:pt x="255605" y="0"/>
                  <a:pt x="291805" y="9672"/>
                  <a:pt x="324952" y="29016"/>
                </a:cubicBezTo>
                <a:cubicBezTo>
                  <a:pt x="358100" y="48360"/>
                  <a:pt x="384347" y="74606"/>
                  <a:pt x="403690" y="107754"/>
                </a:cubicBezTo>
                <a:cubicBezTo>
                  <a:pt x="423034" y="140902"/>
                  <a:pt x="432706" y="177102"/>
                  <a:pt x="432706" y="216353"/>
                </a:cubicBezTo>
                <a:cubicBezTo>
                  <a:pt x="432706" y="255605"/>
                  <a:pt x="423034" y="291805"/>
                  <a:pt x="403690" y="324953"/>
                </a:cubicBezTo>
                <a:cubicBezTo>
                  <a:pt x="384347" y="358101"/>
                  <a:pt x="358100" y="384347"/>
                  <a:pt x="324952" y="403691"/>
                </a:cubicBezTo>
                <a:cubicBezTo>
                  <a:pt x="291805" y="423035"/>
                  <a:pt x="255605" y="432707"/>
                  <a:pt x="216353" y="432707"/>
                </a:cubicBezTo>
                <a:cubicBezTo>
                  <a:pt x="177102" y="432707"/>
                  <a:pt x="140902" y="423035"/>
                  <a:pt x="107754" y="403691"/>
                </a:cubicBezTo>
                <a:cubicBezTo>
                  <a:pt x="74607" y="384347"/>
                  <a:pt x="48360" y="358101"/>
                  <a:pt x="29015" y="324953"/>
                </a:cubicBezTo>
                <a:cubicBezTo>
                  <a:pt x="9672" y="291805"/>
                  <a:pt x="0" y="255605"/>
                  <a:pt x="0" y="216353"/>
                </a:cubicBezTo>
                <a:cubicBezTo>
                  <a:pt x="0" y="177102"/>
                  <a:pt x="9672" y="140902"/>
                  <a:pt x="29015" y="107754"/>
                </a:cubicBezTo>
                <a:cubicBezTo>
                  <a:pt x="48360" y="74606"/>
                  <a:pt x="74607" y="48360"/>
                  <a:pt x="107754" y="29016"/>
                </a:cubicBezTo>
                <a:cubicBezTo>
                  <a:pt x="140902" y="9672"/>
                  <a:pt x="177102" y="0"/>
                  <a:pt x="216353" y="0"/>
                </a:cubicBezTo>
                <a:close/>
              </a:path>
            </a:pathLst>
          </a:custGeom>
          <a:solidFill>
            <a:srgbClr val="06657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Calibri"/>
              <a:buNone/>
              <a:tabLst/>
              <a:defRPr/>
            </a:pPr>
            <a:endParaRPr kumimoji="0" sz="13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3" name="Google Shape;755;p21">
            <a:extLst>
              <a:ext uri="{FF2B5EF4-FFF2-40B4-BE49-F238E27FC236}">
                <a16:creationId xmlns:a16="http://schemas.microsoft.com/office/drawing/2014/main" id="{DF6ACC49-2557-43B2-8E03-45200DFF26B5}"/>
              </a:ext>
            </a:extLst>
          </p:cNvPr>
          <p:cNvSpPr/>
          <p:nvPr/>
        </p:nvSpPr>
        <p:spPr>
          <a:xfrm>
            <a:off x="8434424" y="5268652"/>
            <a:ext cx="345148" cy="230099"/>
          </a:xfrm>
          <a:custGeom>
            <a:avLst/>
            <a:gdLst/>
            <a:ahLst/>
            <a:cxnLst/>
            <a:rect l="l" t="t" r="r" b="b"/>
            <a:pathLst>
              <a:path w="649060" h="432707" extrusionOk="0">
                <a:moveTo>
                  <a:pt x="631030" y="248187"/>
                </a:moveTo>
                <a:cubicBezTo>
                  <a:pt x="618823" y="255699"/>
                  <a:pt x="605254" y="263587"/>
                  <a:pt x="590323" y="271850"/>
                </a:cubicBezTo>
                <a:cubicBezTo>
                  <a:pt x="575393" y="280114"/>
                  <a:pt x="553090" y="291101"/>
                  <a:pt x="523417" y="304811"/>
                </a:cubicBezTo>
                <a:cubicBezTo>
                  <a:pt x="493743" y="318521"/>
                  <a:pt x="462802" y="331432"/>
                  <a:pt x="430594" y="343546"/>
                </a:cubicBezTo>
                <a:cubicBezTo>
                  <a:pt x="398385" y="355659"/>
                  <a:pt x="359180" y="368289"/>
                  <a:pt x="312979" y="381436"/>
                </a:cubicBezTo>
                <a:cubicBezTo>
                  <a:pt x="266779" y="394582"/>
                  <a:pt x="219452" y="405663"/>
                  <a:pt x="170998" y="414678"/>
                </a:cubicBezTo>
                <a:lnTo>
                  <a:pt x="613001" y="414678"/>
                </a:lnTo>
                <a:cubicBezTo>
                  <a:pt x="617883" y="414678"/>
                  <a:pt x="622109" y="412894"/>
                  <a:pt x="625678" y="409325"/>
                </a:cubicBezTo>
                <a:cubicBezTo>
                  <a:pt x="629246" y="405757"/>
                  <a:pt x="631030" y="401531"/>
                  <a:pt x="631030" y="396648"/>
                </a:cubicBezTo>
                <a:close/>
                <a:moveTo>
                  <a:pt x="48173" y="151842"/>
                </a:moveTo>
                <a:lnTo>
                  <a:pt x="52962" y="151842"/>
                </a:lnTo>
                <a:cubicBezTo>
                  <a:pt x="64418" y="151842"/>
                  <a:pt x="72776" y="154377"/>
                  <a:pt x="78034" y="159448"/>
                </a:cubicBezTo>
                <a:cubicBezTo>
                  <a:pt x="84796" y="165270"/>
                  <a:pt x="88176" y="173064"/>
                  <a:pt x="88176" y="182830"/>
                </a:cubicBezTo>
                <a:cubicBezTo>
                  <a:pt x="88176" y="192408"/>
                  <a:pt x="84796" y="200296"/>
                  <a:pt x="78034" y="206494"/>
                </a:cubicBezTo>
                <a:cubicBezTo>
                  <a:pt x="72588" y="211376"/>
                  <a:pt x="64230" y="213818"/>
                  <a:pt x="52962" y="213818"/>
                </a:cubicBezTo>
                <a:lnTo>
                  <a:pt x="48173" y="213818"/>
                </a:lnTo>
                <a:close/>
                <a:moveTo>
                  <a:pt x="565110" y="150715"/>
                </a:moveTo>
                <a:lnTo>
                  <a:pt x="570744" y="150715"/>
                </a:lnTo>
                <a:cubicBezTo>
                  <a:pt x="582576" y="150715"/>
                  <a:pt x="588492" y="155316"/>
                  <a:pt x="588492" y="164519"/>
                </a:cubicBezTo>
                <a:cubicBezTo>
                  <a:pt x="588492" y="174285"/>
                  <a:pt x="582482" y="179168"/>
                  <a:pt x="570463" y="179168"/>
                </a:cubicBezTo>
                <a:lnTo>
                  <a:pt x="565110" y="179168"/>
                </a:lnTo>
                <a:close/>
                <a:moveTo>
                  <a:pt x="546799" y="135784"/>
                </a:moveTo>
                <a:lnTo>
                  <a:pt x="546799" y="229594"/>
                </a:lnTo>
                <a:lnTo>
                  <a:pt x="565110" y="229594"/>
                </a:lnTo>
                <a:lnTo>
                  <a:pt x="565110" y="192126"/>
                </a:lnTo>
                <a:lnTo>
                  <a:pt x="567646" y="192126"/>
                </a:lnTo>
                <a:lnTo>
                  <a:pt x="592999" y="229594"/>
                </a:lnTo>
                <a:lnTo>
                  <a:pt x="615536" y="229594"/>
                </a:lnTo>
                <a:lnTo>
                  <a:pt x="585957" y="190155"/>
                </a:lnTo>
                <a:cubicBezTo>
                  <a:pt x="600230" y="187149"/>
                  <a:pt x="607367" y="178323"/>
                  <a:pt x="607367" y="163674"/>
                </a:cubicBezTo>
                <a:cubicBezTo>
                  <a:pt x="607367" y="154847"/>
                  <a:pt x="604456" y="147992"/>
                  <a:pt x="598634" y="143109"/>
                </a:cubicBezTo>
                <a:cubicBezTo>
                  <a:pt x="592812" y="138226"/>
                  <a:pt x="584642" y="135784"/>
                  <a:pt x="574125" y="135784"/>
                </a:cubicBezTo>
                <a:close/>
                <a:moveTo>
                  <a:pt x="482851" y="135784"/>
                </a:moveTo>
                <a:lnTo>
                  <a:pt x="482851" y="229594"/>
                </a:lnTo>
                <a:lnTo>
                  <a:pt x="534686" y="229594"/>
                </a:lnTo>
                <a:lnTo>
                  <a:pt x="534686" y="213818"/>
                </a:lnTo>
                <a:lnTo>
                  <a:pt x="501162" y="213818"/>
                </a:lnTo>
                <a:lnTo>
                  <a:pt x="501162" y="188464"/>
                </a:lnTo>
                <a:lnTo>
                  <a:pt x="533559" y="188464"/>
                </a:lnTo>
                <a:lnTo>
                  <a:pt x="533559" y="172688"/>
                </a:lnTo>
                <a:lnTo>
                  <a:pt x="501162" y="172688"/>
                </a:lnTo>
                <a:lnTo>
                  <a:pt x="501162" y="151842"/>
                </a:lnTo>
                <a:lnTo>
                  <a:pt x="534686" y="151842"/>
                </a:lnTo>
                <a:lnTo>
                  <a:pt x="534686" y="135784"/>
                </a:lnTo>
                <a:close/>
                <a:moveTo>
                  <a:pt x="384252" y="135784"/>
                </a:moveTo>
                <a:lnTo>
                  <a:pt x="424255" y="232129"/>
                </a:lnTo>
                <a:lnTo>
                  <a:pt x="434115" y="232129"/>
                </a:lnTo>
                <a:lnTo>
                  <a:pt x="474681" y="135784"/>
                </a:lnTo>
                <a:lnTo>
                  <a:pt x="454680" y="135784"/>
                </a:lnTo>
                <a:lnTo>
                  <a:pt x="429326" y="198887"/>
                </a:lnTo>
                <a:lnTo>
                  <a:pt x="404253" y="135784"/>
                </a:lnTo>
                <a:close/>
                <a:moveTo>
                  <a:pt x="115501" y="135784"/>
                </a:moveTo>
                <a:lnTo>
                  <a:pt x="115501" y="229594"/>
                </a:lnTo>
                <a:lnTo>
                  <a:pt x="133812" y="229594"/>
                </a:lnTo>
                <a:lnTo>
                  <a:pt x="133812" y="135784"/>
                </a:lnTo>
                <a:close/>
                <a:moveTo>
                  <a:pt x="29861" y="135784"/>
                </a:moveTo>
                <a:lnTo>
                  <a:pt x="29861" y="229594"/>
                </a:lnTo>
                <a:lnTo>
                  <a:pt x="56623" y="229594"/>
                </a:lnTo>
                <a:cubicBezTo>
                  <a:pt x="70521" y="229594"/>
                  <a:pt x="81696" y="226026"/>
                  <a:pt x="90147" y="218889"/>
                </a:cubicBezTo>
                <a:cubicBezTo>
                  <a:pt x="101416" y="209311"/>
                  <a:pt x="107049" y="197291"/>
                  <a:pt x="107049" y="182830"/>
                </a:cubicBezTo>
                <a:cubicBezTo>
                  <a:pt x="107049" y="168932"/>
                  <a:pt x="102354" y="157617"/>
                  <a:pt x="92964" y="148884"/>
                </a:cubicBezTo>
                <a:cubicBezTo>
                  <a:pt x="83574" y="140151"/>
                  <a:pt x="71460" y="135784"/>
                  <a:pt x="56623" y="135784"/>
                </a:cubicBezTo>
                <a:close/>
                <a:moveTo>
                  <a:pt x="174942" y="134376"/>
                </a:moveTo>
                <a:cubicBezTo>
                  <a:pt x="166678" y="134376"/>
                  <a:pt x="159729" y="136958"/>
                  <a:pt x="154095" y="142123"/>
                </a:cubicBezTo>
                <a:cubicBezTo>
                  <a:pt x="148461" y="147287"/>
                  <a:pt x="145644" y="153626"/>
                  <a:pt x="145644" y="161138"/>
                </a:cubicBezTo>
                <a:cubicBezTo>
                  <a:pt x="145644" y="167711"/>
                  <a:pt x="147334" y="172923"/>
                  <a:pt x="150715" y="176773"/>
                </a:cubicBezTo>
                <a:cubicBezTo>
                  <a:pt x="154095" y="180623"/>
                  <a:pt x="160105" y="184051"/>
                  <a:pt x="168744" y="187056"/>
                </a:cubicBezTo>
                <a:cubicBezTo>
                  <a:pt x="175693" y="189497"/>
                  <a:pt x="179919" y="191281"/>
                  <a:pt x="181421" y="192408"/>
                </a:cubicBezTo>
                <a:cubicBezTo>
                  <a:pt x="184989" y="194662"/>
                  <a:pt x="186774" y="197855"/>
                  <a:pt x="186774" y="201986"/>
                </a:cubicBezTo>
                <a:cubicBezTo>
                  <a:pt x="186774" y="205743"/>
                  <a:pt x="185459" y="208888"/>
                  <a:pt x="182830" y="211424"/>
                </a:cubicBezTo>
                <a:cubicBezTo>
                  <a:pt x="180200" y="213959"/>
                  <a:pt x="176820" y="215227"/>
                  <a:pt x="172688" y="215227"/>
                </a:cubicBezTo>
                <a:cubicBezTo>
                  <a:pt x="163673" y="215227"/>
                  <a:pt x="157006" y="211095"/>
                  <a:pt x="152686" y="202831"/>
                </a:cubicBezTo>
                <a:lnTo>
                  <a:pt x="140855" y="214100"/>
                </a:lnTo>
                <a:cubicBezTo>
                  <a:pt x="149118" y="226119"/>
                  <a:pt x="159917" y="232129"/>
                  <a:pt x="173252" y="232129"/>
                </a:cubicBezTo>
                <a:cubicBezTo>
                  <a:pt x="182830" y="232129"/>
                  <a:pt x="190624" y="229265"/>
                  <a:pt x="196634" y="223537"/>
                </a:cubicBezTo>
                <a:cubicBezTo>
                  <a:pt x="202643" y="217809"/>
                  <a:pt x="205648" y="210344"/>
                  <a:pt x="205648" y="201141"/>
                </a:cubicBezTo>
                <a:cubicBezTo>
                  <a:pt x="205648" y="193629"/>
                  <a:pt x="203723" y="187807"/>
                  <a:pt x="199873" y="183675"/>
                </a:cubicBezTo>
                <a:cubicBezTo>
                  <a:pt x="196023" y="179543"/>
                  <a:pt x="188933" y="175599"/>
                  <a:pt x="178604" y="171843"/>
                </a:cubicBezTo>
                <a:cubicBezTo>
                  <a:pt x="173157" y="169965"/>
                  <a:pt x="169449" y="168181"/>
                  <a:pt x="167476" y="166491"/>
                </a:cubicBezTo>
                <a:cubicBezTo>
                  <a:pt x="165505" y="164801"/>
                  <a:pt x="164519" y="162641"/>
                  <a:pt x="164519" y="160011"/>
                </a:cubicBezTo>
                <a:cubicBezTo>
                  <a:pt x="164519" y="157007"/>
                  <a:pt x="165786" y="154518"/>
                  <a:pt x="168322" y="152546"/>
                </a:cubicBezTo>
                <a:cubicBezTo>
                  <a:pt x="170857" y="150574"/>
                  <a:pt x="174097" y="149588"/>
                  <a:pt x="178041" y="149588"/>
                </a:cubicBezTo>
                <a:cubicBezTo>
                  <a:pt x="183487" y="149588"/>
                  <a:pt x="188464" y="152123"/>
                  <a:pt x="192972" y="157194"/>
                </a:cubicBezTo>
                <a:lnTo>
                  <a:pt x="202549" y="144799"/>
                </a:lnTo>
                <a:cubicBezTo>
                  <a:pt x="194849" y="137850"/>
                  <a:pt x="185647" y="134376"/>
                  <a:pt x="174942" y="134376"/>
                </a:cubicBezTo>
                <a:close/>
                <a:moveTo>
                  <a:pt x="261427" y="133812"/>
                </a:moveTo>
                <a:cubicBezTo>
                  <a:pt x="247529" y="133812"/>
                  <a:pt x="235744" y="138554"/>
                  <a:pt x="226072" y="148039"/>
                </a:cubicBezTo>
                <a:cubicBezTo>
                  <a:pt x="216400" y="157523"/>
                  <a:pt x="211564" y="169120"/>
                  <a:pt x="211564" y="182830"/>
                </a:cubicBezTo>
                <a:cubicBezTo>
                  <a:pt x="211564" y="196540"/>
                  <a:pt x="216353" y="208137"/>
                  <a:pt x="225931" y="217621"/>
                </a:cubicBezTo>
                <a:cubicBezTo>
                  <a:pt x="235509" y="227105"/>
                  <a:pt x="247247" y="231848"/>
                  <a:pt x="261145" y="231848"/>
                </a:cubicBezTo>
                <a:cubicBezTo>
                  <a:pt x="269033" y="231848"/>
                  <a:pt x="276639" y="230063"/>
                  <a:pt x="283964" y="226495"/>
                </a:cubicBezTo>
                <a:lnTo>
                  <a:pt x="283964" y="204803"/>
                </a:lnTo>
                <a:cubicBezTo>
                  <a:pt x="277015" y="211752"/>
                  <a:pt x="269690" y="215227"/>
                  <a:pt x="261991" y="215227"/>
                </a:cubicBezTo>
                <a:cubicBezTo>
                  <a:pt x="252788" y="215227"/>
                  <a:pt x="245229" y="212175"/>
                  <a:pt x="239313" y="206071"/>
                </a:cubicBezTo>
                <a:cubicBezTo>
                  <a:pt x="233397" y="199967"/>
                  <a:pt x="230439" y="192220"/>
                  <a:pt x="230439" y="182830"/>
                </a:cubicBezTo>
                <a:cubicBezTo>
                  <a:pt x="230439" y="173815"/>
                  <a:pt x="233397" y="166162"/>
                  <a:pt x="239313" y="159871"/>
                </a:cubicBezTo>
                <a:cubicBezTo>
                  <a:pt x="245229" y="153579"/>
                  <a:pt x="252506" y="150433"/>
                  <a:pt x="261145" y="150433"/>
                </a:cubicBezTo>
                <a:cubicBezTo>
                  <a:pt x="269221" y="150433"/>
                  <a:pt x="276827" y="154001"/>
                  <a:pt x="283964" y="161138"/>
                </a:cubicBezTo>
                <a:lnTo>
                  <a:pt x="283964" y="139447"/>
                </a:lnTo>
                <a:cubicBezTo>
                  <a:pt x="276451" y="135690"/>
                  <a:pt x="268939" y="133812"/>
                  <a:pt x="261427" y="133812"/>
                </a:cubicBezTo>
                <a:close/>
                <a:moveTo>
                  <a:pt x="340306" y="132404"/>
                </a:moveTo>
                <a:cubicBezTo>
                  <a:pt x="326220" y="132404"/>
                  <a:pt x="314200" y="137381"/>
                  <a:pt x="304247" y="147334"/>
                </a:cubicBezTo>
                <a:cubicBezTo>
                  <a:pt x="294293" y="157288"/>
                  <a:pt x="289316" y="169308"/>
                  <a:pt x="289316" y="183393"/>
                </a:cubicBezTo>
                <a:cubicBezTo>
                  <a:pt x="289316" y="197479"/>
                  <a:pt x="294293" y="209499"/>
                  <a:pt x="304247" y="219452"/>
                </a:cubicBezTo>
                <a:cubicBezTo>
                  <a:pt x="314200" y="229406"/>
                  <a:pt x="326220" y="234383"/>
                  <a:pt x="340306" y="234383"/>
                </a:cubicBezTo>
                <a:cubicBezTo>
                  <a:pt x="354391" y="234383"/>
                  <a:pt x="366410" y="229406"/>
                  <a:pt x="376364" y="219452"/>
                </a:cubicBezTo>
                <a:cubicBezTo>
                  <a:pt x="386318" y="209499"/>
                  <a:pt x="391295" y="197479"/>
                  <a:pt x="391295" y="183393"/>
                </a:cubicBezTo>
                <a:cubicBezTo>
                  <a:pt x="391295" y="169308"/>
                  <a:pt x="386318" y="157288"/>
                  <a:pt x="376364" y="147334"/>
                </a:cubicBezTo>
                <a:cubicBezTo>
                  <a:pt x="366410" y="137381"/>
                  <a:pt x="354391" y="132404"/>
                  <a:pt x="340306" y="132404"/>
                </a:cubicBezTo>
                <a:close/>
                <a:moveTo>
                  <a:pt x="37185" y="0"/>
                </a:moveTo>
                <a:lnTo>
                  <a:pt x="611874" y="0"/>
                </a:lnTo>
                <a:cubicBezTo>
                  <a:pt x="622203" y="0"/>
                  <a:pt x="630983" y="3662"/>
                  <a:pt x="638214" y="10987"/>
                </a:cubicBezTo>
                <a:cubicBezTo>
                  <a:pt x="645445" y="18311"/>
                  <a:pt x="649060" y="27232"/>
                  <a:pt x="649060" y="37749"/>
                </a:cubicBezTo>
                <a:lnTo>
                  <a:pt x="649060" y="394958"/>
                </a:lnTo>
                <a:cubicBezTo>
                  <a:pt x="649060" y="405475"/>
                  <a:pt x="645445" y="414396"/>
                  <a:pt x="638214" y="421720"/>
                </a:cubicBezTo>
                <a:cubicBezTo>
                  <a:pt x="630983" y="429045"/>
                  <a:pt x="622203" y="432707"/>
                  <a:pt x="611874" y="432707"/>
                </a:cubicBezTo>
                <a:lnTo>
                  <a:pt x="37185" y="432707"/>
                </a:lnTo>
                <a:cubicBezTo>
                  <a:pt x="26856" y="432707"/>
                  <a:pt x="18076" y="429045"/>
                  <a:pt x="10845" y="421720"/>
                </a:cubicBezTo>
                <a:cubicBezTo>
                  <a:pt x="3615" y="414396"/>
                  <a:pt x="0" y="405475"/>
                  <a:pt x="0" y="394958"/>
                </a:cubicBezTo>
                <a:lnTo>
                  <a:pt x="0" y="37749"/>
                </a:lnTo>
                <a:cubicBezTo>
                  <a:pt x="0" y="27232"/>
                  <a:pt x="3615" y="18311"/>
                  <a:pt x="10845" y="10987"/>
                </a:cubicBezTo>
                <a:cubicBezTo>
                  <a:pt x="18076" y="3662"/>
                  <a:pt x="26856" y="0"/>
                  <a:pt x="37185" y="0"/>
                </a:cubicBezTo>
                <a:close/>
              </a:path>
            </a:pathLst>
          </a:custGeom>
          <a:solidFill>
            <a:srgbClr val="06657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Calibri"/>
              <a:buNone/>
              <a:tabLst/>
              <a:defRPr/>
            </a:pPr>
            <a:endParaRPr kumimoji="0" sz="13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4" name="Google Shape;756;p21">
            <a:extLst>
              <a:ext uri="{FF2B5EF4-FFF2-40B4-BE49-F238E27FC236}">
                <a16:creationId xmlns:a16="http://schemas.microsoft.com/office/drawing/2014/main" id="{C4FB1A29-B5CF-4BA5-A4D2-CEE2C74A8FD9}"/>
              </a:ext>
            </a:extLst>
          </p:cNvPr>
          <p:cNvSpPr/>
          <p:nvPr/>
        </p:nvSpPr>
        <p:spPr>
          <a:xfrm>
            <a:off x="9771603" y="5268652"/>
            <a:ext cx="345148" cy="230099"/>
          </a:xfrm>
          <a:custGeom>
            <a:avLst/>
            <a:gdLst/>
            <a:ahLst/>
            <a:cxnLst/>
            <a:rect l="l" t="t" r="r" b="b"/>
            <a:pathLst>
              <a:path w="649060" h="432707" extrusionOk="0">
                <a:moveTo>
                  <a:pt x="433835" y="183957"/>
                </a:moveTo>
                <a:cubicBezTo>
                  <a:pt x="444540" y="183957"/>
                  <a:pt x="449892" y="195413"/>
                  <a:pt x="449892" y="218325"/>
                </a:cubicBezTo>
                <a:cubicBezTo>
                  <a:pt x="449892" y="231284"/>
                  <a:pt x="447920" y="241238"/>
                  <a:pt x="443976" y="248187"/>
                </a:cubicBezTo>
                <a:cubicBezTo>
                  <a:pt x="440408" y="254760"/>
                  <a:pt x="435525" y="258047"/>
                  <a:pt x="429328" y="258047"/>
                </a:cubicBezTo>
                <a:cubicBezTo>
                  <a:pt x="425008" y="258047"/>
                  <a:pt x="421158" y="257202"/>
                  <a:pt x="417777" y="255511"/>
                </a:cubicBezTo>
                <a:lnTo>
                  <a:pt x="417777" y="192408"/>
                </a:lnTo>
                <a:cubicBezTo>
                  <a:pt x="423224" y="186774"/>
                  <a:pt x="428577" y="183957"/>
                  <a:pt x="433835" y="183957"/>
                </a:cubicBezTo>
                <a:close/>
                <a:moveTo>
                  <a:pt x="558069" y="180576"/>
                </a:moveTo>
                <a:cubicBezTo>
                  <a:pt x="567647" y="180576"/>
                  <a:pt x="572718" y="189779"/>
                  <a:pt x="573282" y="208184"/>
                </a:cubicBezTo>
                <a:lnTo>
                  <a:pt x="542293" y="208184"/>
                </a:lnTo>
                <a:cubicBezTo>
                  <a:pt x="543420" y="189779"/>
                  <a:pt x="548679" y="180576"/>
                  <a:pt x="558069" y="180576"/>
                </a:cubicBezTo>
                <a:close/>
                <a:moveTo>
                  <a:pt x="316642" y="154377"/>
                </a:moveTo>
                <a:lnTo>
                  <a:pt x="316642" y="287063"/>
                </a:lnTo>
                <a:lnTo>
                  <a:pt x="358899" y="287063"/>
                </a:lnTo>
                <a:lnTo>
                  <a:pt x="358899" y="154377"/>
                </a:lnTo>
                <a:close/>
                <a:moveTo>
                  <a:pt x="298331" y="152687"/>
                </a:moveTo>
                <a:cubicBezTo>
                  <a:pt x="292322" y="152687"/>
                  <a:pt x="287110" y="154189"/>
                  <a:pt x="282696" y="157194"/>
                </a:cubicBezTo>
                <a:cubicBezTo>
                  <a:pt x="278283" y="160199"/>
                  <a:pt x="275137" y="164519"/>
                  <a:pt x="273259" y="170153"/>
                </a:cubicBezTo>
                <a:lnTo>
                  <a:pt x="270442" y="154377"/>
                </a:lnTo>
                <a:lnTo>
                  <a:pt x="233538" y="154377"/>
                </a:lnTo>
                <a:lnTo>
                  <a:pt x="233538" y="287063"/>
                </a:lnTo>
                <a:lnTo>
                  <a:pt x="275794" y="287063"/>
                </a:lnTo>
                <a:lnTo>
                  <a:pt x="275794" y="200859"/>
                </a:lnTo>
                <a:cubicBezTo>
                  <a:pt x="280678" y="195037"/>
                  <a:pt x="288378" y="192126"/>
                  <a:pt x="298895" y="192126"/>
                </a:cubicBezTo>
                <a:cubicBezTo>
                  <a:pt x="301900" y="192126"/>
                  <a:pt x="304341" y="192314"/>
                  <a:pt x="306219" y="192690"/>
                </a:cubicBezTo>
                <a:lnTo>
                  <a:pt x="306219" y="153532"/>
                </a:lnTo>
                <a:cubicBezTo>
                  <a:pt x="303402" y="152969"/>
                  <a:pt x="300773" y="152687"/>
                  <a:pt x="298331" y="152687"/>
                </a:cubicBezTo>
                <a:close/>
                <a:moveTo>
                  <a:pt x="558913" y="151842"/>
                </a:moveTo>
                <a:cubicBezTo>
                  <a:pt x="540883" y="151842"/>
                  <a:pt x="526657" y="158039"/>
                  <a:pt x="516234" y="170435"/>
                </a:cubicBezTo>
                <a:cubicBezTo>
                  <a:pt x="505811" y="182830"/>
                  <a:pt x="500599" y="199733"/>
                  <a:pt x="500599" y="221142"/>
                </a:cubicBezTo>
                <a:cubicBezTo>
                  <a:pt x="500599" y="245182"/>
                  <a:pt x="506515" y="262836"/>
                  <a:pt x="518347" y="274104"/>
                </a:cubicBezTo>
                <a:cubicBezTo>
                  <a:pt x="528676" y="284433"/>
                  <a:pt x="543795" y="289598"/>
                  <a:pt x="563702" y="289598"/>
                </a:cubicBezTo>
                <a:cubicBezTo>
                  <a:pt x="582671" y="289598"/>
                  <a:pt x="597695" y="285842"/>
                  <a:pt x="608776" y="278330"/>
                </a:cubicBezTo>
                <a:lnTo>
                  <a:pt x="604269" y="249314"/>
                </a:lnTo>
                <a:cubicBezTo>
                  <a:pt x="593563" y="255136"/>
                  <a:pt x="581544" y="258047"/>
                  <a:pt x="568209" y="258047"/>
                </a:cubicBezTo>
                <a:cubicBezTo>
                  <a:pt x="560134" y="258047"/>
                  <a:pt x="554219" y="256262"/>
                  <a:pt x="550461" y="252694"/>
                </a:cubicBezTo>
                <a:cubicBezTo>
                  <a:pt x="546143" y="249126"/>
                  <a:pt x="543513" y="242928"/>
                  <a:pt x="542573" y="234101"/>
                </a:cubicBezTo>
                <a:lnTo>
                  <a:pt x="612438" y="234101"/>
                </a:lnTo>
                <a:cubicBezTo>
                  <a:pt x="612813" y="231472"/>
                  <a:pt x="613001" y="226589"/>
                  <a:pt x="613001" y="219452"/>
                </a:cubicBezTo>
                <a:cubicBezTo>
                  <a:pt x="613001" y="198230"/>
                  <a:pt x="608494" y="181703"/>
                  <a:pt x="599479" y="169871"/>
                </a:cubicBezTo>
                <a:cubicBezTo>
                  <a:pt x="590089" y="157852"/>
                  <a:pt x="576567" y="151842"/>
                  <a:pt x="558913" y="151842"/>
                </a:cubicBezTo>
                <a:close/>
                <a:moveTo>
                  <a:pt x="447919" y="151842"/>
                </a:moveTo>
                <a:cubicBezTo>
                  <a:pt x="435900" y="151842"/>
                  <a:pt x="424913" y="157100"/>
                  <a:pt x="414960" y="167618"/>
                </a:cubicBezTo>
                <a:lnTo>
                  <a:pt x="412706" y="154377"/>
                </a:lnTo>
                <a:lnTo>
                  <a:pt x="375520" y="154377"/>
                </a:lnTo>
                <a:lnTo>
                  <a:pt x="375520" y="336080"/>
                </a:lnTo>
                <a:lnTo>
                  <a:pt x="417776" y="329038"/>
                </a:lnTo>
                <a:lnTo>
                  <a:pt x="417776" y="286499"/>
                </a:lnTo>
                <a:cubicBezTo>
                  <a:pt x="424537" y="288565"/>
                  <a:pt x="430923" y="289598"/>
                  <a:pt x="436933" y="289598"/>
                </a:cubicBezTo>
                <a:cubicBezTo>
                  <a:pt x="452521" y="289598"/>
                  <a:pt x="465104" y="284339"/>
                  <a:pt x="474682" y="273822"/>
                </a:cubicBezTo>
                <a:cubicBezTo>
                  <a:pt x="486138" y="261615"/>
                  <a:pt x="491867" y="242646"/>
                  <a:pt x="491867" y="216917"/>
                </a:cubicBezTo>
                <a:cubicBezTo>
                  <a:pt x="491867" y="194005"/>
                  <a:pt x="487641" y="177196"/>
                  <a:pt x="479189" y="166491"/>
                </a:cubicBezTo>
                <a:cubicBezTo>
                  <a:pt x="471677" y="156725"/>
                  <a:pt x="461254" y="151842"/>
                  <a:pt x="447919" y="151842"/>
                </a:cubicBezTo>
                <a:close/>
                <a:moveTo>
                  <a:pt x="85922" y="151842"/>
                </a:moveTo>
                <a:cubicBezTo>
                  <a:pt x="71461" y="151842"/>
                  <a:pt x="59911" y="155410"/>
                  <a:pt x="51271" y="162547"/>
                </a:cubicBezTo>
                <a:cubicBezTo>
                  <a:pt x="42257" y="169871"/>
                  <a:pt x="37749" y="180107"/>
                  <a:pt x="37749" y="193253"/>
                </a:cubicBezTo>
                <a:cubicBezTo>
                  <a:pt x="37749" y="204146"/>
                  <a:pt x="40801" y="212644"/>
                  <a:pt x="46905" y="218748"/>
                </a:cubicBezTo>
                <a:cubicBezTo>
                  <a:pt x="53009" y="224852"/>
                  <a:pt x="62352" y="230157"/>
                  <a:pt x="74935" y="234665"/>
                </a:cubicBezTo>
                <a:cubicBezTo>
                  <a:pt x="82260" y="237294"/>
                  <a:pt x="87377" y="239688"/>
                  <a:pt x="90288" y="241848"/>
                </a:cubicBezTo>
                <a:cubicBezTo>
                  <a:pt x="93199" y="244008"/>
                  <a:pt x="94655" y="246590"/>
                  <a:pt x="94655" y="249595"/>
                </a:cubicBezTo>
                <a:cubicBezTo>
                  <a:pt x="94655" y="255417"/>
                  <a:pt x="90147" y="258328"/>
                  <a:pt x="81132" y="258328"/>
                </a:cubicBezTo>
                <a:cubicBezTo>
                  <a:pt x="75687" y="258328"/>
                  <a:pt x="69113" y="257154"/>
                  <a:pt x="61413" y="254807"/>
                </a:cubicBezTo>
                <a:cubicBezTo>
                  <a:pt x="53713" y="252459"/>
                  <a:pt x="46952" y="249595"/>
                  <a:pt x="41129" y="246215"/>
                </a:cubicBezTo>
                <a:lnTo>
                  <a:pt x="36059" y="278048"/>
                </a:lnTo>
                <a:cubicBezTo>
                  <a:pt x="49581" y="285748"/>
                  <a:pt x="65356" y="289598"/>
                  <a:pt x="83386" y="289598"/>
                </a:cubicBezTo>
                <a:cubicBezTo>
                  <a:pt x="98599" y="289598"/>
                  <a:pt x="110712" y="286124"/>
                  <a:pt x="119727" y="279175"/>
                </a:cubicBezTo>
                <a:cubicBezTo>
                  <a:pt x="129305" y="271475"/>
                  <a:pt x="134094" y="260488"/>
                  <a:pt x="134094" y="246215"/>
                </a:cubicBezTo>
                <a:cubicBezTo>
                  <a:pt x="134094" y="235134"/>
                  <a:pt x="130996" y="226542"/>
                  <a:pt x="124798" y="220438"/>
                </a:cubicBezTo>
                <a:cubicBezTo>
                  <a:pt x="118600" y="214334"/>
                  <a:pt x="109116" y="208935"/>
                  <a:pt x="96345" y="204240"/>
                </a:cubicBezTo>
                <a:cubicBezTo>
                  <a:pt x="89584" y="201799"/>
                  <a:pt x="84701" y="199545"/>
                  <a:pt x="81696" y="197479"/>
                </a:cubicBezTo>
                <a:cubicBezTo>
                  <a:pt x="78691" y="195413"/>
                  <a:pt x="77188" y="193065"/>
                  <a:pt x="77188" y="190436"/>
                </a:cubicBezTo>
                <a:cubicBezTo>
                  <a:pt x="77188" y="185553"/>
                  <a:pt x="80757" y="183112"/>
                  <a:pt x="87893" y="183112"/>
                </a:cubicBezTo>
                <a:cubicBezTo>
                  <a:pt x="98786" y="183112"/>
                  <a:pt x="110430" y="186211"/>
                  <a:pt x="122826" y="192408"/>
                </a:cubicBezTo>
                <a:lnTo>
                  <a:pt x="127896" y="160857"/>
                </a:lnTo>
                <a:cubicBezTo>
                  <a:pt x="115313" y="154847"/>
                  <a:pt x="101322" y="151842"/>
                  <a:pt x="85922" y="151842"/>
                </a:cubicBezTo>
                <a:close/>
                <a:moveTo>
                  <a:pt x="195507" y="116346"/>
                </a:moveTo>
                <a:lnTo>
                  <a:pt x="159166" y="122262"/>
                </a:lnTo>
                <a:lnTo>
                  <a:pt x="154095" y="154377"/>
                </a:lnTo>
                <a:lnTo>
                  <a:pt x="141137" y="156631"/>
                </a:lnTo>
                <a:lnTo>
                  <a:pt x="136348" y="185647"/>
                </a:lnTo>
                <a:lnTo>
                  <a:pt x="153814" y="185647"/>
                </a:lnTo>
                <a:lnTo>
                  <a:pt x="153814" y="247342"/>
                </a:lnTo>
                <a:cubicBezTo>
                  <a:pt x="153814" y="263117"/>
                  <a:pt x="157946" y="274386"/>
                  <a:pt x="166209" y="281147"/>
                </a:cubicBezTo>
                <a:cubicBezTo>
                  <a:pt x="173346" y="286781"/>
                  <a:pt x="183769" y="289598"/>
                  <a:pt x="197479" y="289598"/>
                </a:cubicBezTo>
                <a:cubicBezTo>
                  <a:pt x="203489" y="289598"/>
                  <a:pt x="210907" y="288565"/>
                  <a:pt x="219734" y="286499"/>
                </a:cubicBezTo>
                <a:lnTo>
                  <a:pt x="219734" y="253258"/>
                </a:lnTo>
                <a:cubicBezTo>
                  <a:pt x="213725" y="254572"/>
                  <a:pt x="209592" y="255230"/>
                  <a:pt x="207339" y="255230"/>
                </a:cubicBezTo>
                <a:cubicBezTo>
                  <a:pt x="199451" y="255230"/>
                  <a:pt x="195507" y="250534"/>
                  <a:pt x="195507" y="241144"/>
                </a:cubicBezTo>
                <a:lnTo>
                  <a:pt x="195507" y="185647"/>
                </a:lnTo>
                <a:lnTo>
                  <a:pt x="217198" y="185647"/>
                </a:lnTo>
                <a:lnTo>
                  <a:pt x="222551" y="154377"/>
                </a:lnTo>
                <a:lnTo>
                  <a:pt x="195507" y="154377"/>
                </a:lnTo>
                <a:close/>
                <a:moveTo>
                  <a:pt x="337771" y="96626"/>
                </a:moveTo>
                <a:cubicBezTo>
                  <a:pt x="331573" y="96626"/>
                  <a:pt x="326314" y="98786"/>
                  <a:pt x="321995" y="103106"/>
                </a:cubicBezTo>
                <a:cubicBezTo>
                  <a:pt x="317675" y="107426"/>
                  <a:pt x="315516" y="112684"/>
                  <a:pt x="315516" y="118882"/>
                </a:cubicBezTo>
                <a:cubicBezTo>
                  <a:pt x="315516" y="125079"/>
                  <a:pt x="317675" y="130385"/>
                  <a:pt x="321995" y="134798"/>
                </a:cubicBezTo>
                <a:cubicBezTo>
                  <a:pt x="326314" y="139212"/>
                  <a:pt x="331573" y="141419"/>
                  <a:pt x="337771" y="141419"/>
                </a:cubicBezTo>
                <a:cubicBezTo>
                  <a:pt x="343969" y="141419"/>
                  <a:pt x="349227" y="139212"/>
                  <a:pt x="353546" y="134798"/>
                </a:cubicBezTo>
                <a:cubicBezTo>
                  <a:pt x="357866" y="130385"/>
                  <a:pt x="360026" y="125079"/>
                  <a:pt x="360026" y="118882"/>
                </a:cubicBezTo>
                <a:cubicBezTo>
                  <a:pt x="360026" y="112684"/>
                  <a:pt x="357866" y="107426"/>
                  <a:pt x="353546" y="103106"/>
                </a:cubicBezTo>
                <a:cubicBezTo>
                  <a:pt x="349227" y="98786"/>
                  <a:pt x="343969" y="96626"/>
                  <a:pt x="337771" y="96626"/>
                </a:cubicBezTo>
                <a:close/>
                <a:moveTo>
                  <a:pt x="36059" y="0"/>
                </a:moveTo>
                <a:lnTo>
                  <a:pt x="613001" y="0"/>
                </a:lnTo>
                <a:cubicBezTo>
                  <a:pt x="622767" y="0"/>
                  <a:pt x="631219" y="3568"/>
                  <a:pt x="638355" y="10705"/>
                </a:cubicBezTo>
                <a:cubicBezTo>
                  <a:pt x="645493" y="17841"/>
                  <a:pt x="649060" y="26293"/>
                  <a:pt x="649060" y="36059"/>
                </a:cubicBezTo>
                <a:lnTo>
                  <a:pt x="649060" y="396648"/>
                </a:lnTo>
                <a:cubicBezTo>
                  <a:pt x="649060" y="406414"/>
                  <a:pt x="645493" y="414866"/>
                  <a:pt x="638355" y="422002"/>
                </a:cubicBezTo>
                <a:cubicBezTo>
                  <a:pt x="631219" y="429139"/>
                  <a:pt x="622767" y="432707"/>
                  <a:pt x="613001" y="432707"/>
                </a:cubicBezTo>
                <a:lnTo>
                  <a:pt x="36059" y="432707"/>
                </a:lnTo>
                <a:cubicBezTo>
                  <a:pt x="26293" y="432707"/>
                  <a:pt x="17842" y="429139"/>
                  <a:pt x="10705" y="422002"/>
                </a:cubicBezTo>
                <a:cubicBezTo>
                  <a:pt x="3568" y="414866"/>
                  <a:pt x="0" y="406414"/>
                  <a:pt x="0" y="396648"/>
                </a:cubicBezTo>
                <a:lnTo>
                  <a:pt x="0" y="36059"/>
                </a:lnTo>
                <a:cubicBezTo>
                  <a:pt x="0" y="26293"/>
                  <a:pt x="3568" y="17841"/>
                  <a:pt x="10705" y="10705"/>
                </a:cubicBezTo>
                <a:cubicBezTo>
                  <a:pt x="17842" y="3568"/>
                  <a:pt x="26293" y="0"/>
                  <a:pt x="36059" y="0"/>
                </a:cubicBezTo>
                <a:close/>
              </a:path>
            </a:pathLst>
          </a:custGeom>
          <a:solidFill>
            <a:srgbClr val="06657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Calibri"/>
              <a:buNone/>
              <a:tabLst/>
              <a:defRPr/>
            </a:pPr>
            <a:endParaRPr kumimoji="0" sz="13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5" name="Google Shape;757;p21">
            <a:extLst>
              <a:ext uri="{FF2B5EF4-FFF2-40B4-BE49-F238E27FC236}">
                <a16:creationId xmlns:a16="http://schemas.microsoft.com/office/drawing/2014/main" id="{36325FCE-E167-4BC9-AF28-2F8BCF726806}"/>
              </a:ext>
            </a:extLst>
          </p:cNvPr>
          <p:cNvSpPr/>
          <p:nvPr/>
        </p:nvSpPr>
        <p:spPr>
          <a:xfrm>
            <a:off x="7988698" y="5268652"/>
            <a:ext cx="345149" cy="230099"/>
          </a:xfrm>
          <a:custGeom>
            <a:avLst/>
            <a:gdLst/>
            <a:ahLst/>
            <a:cxnLst/>
            <a:rect l="l" t="t" r="r" b="b"/>
            <a:pathLst>
              <a:path w="649061" h="432707" extrusionOk="0">
                <a:moveTo>
                  <a:pt x="449047" y="226777"/>
                </a:moveTo>
                <a:cubicBezTo>
                  <a:pt x="440032" y="226777"/>
                  <a:pt x="435524" y="229782"/>
                  <a:pt x="435524" y="235792"/>
                </a:cubicBezTo>
                <a:cubicBezTo>
                  <a:pt x="435524" y="239923"/>
                  <a:pt x="437403" y="241989"/>
                  <a:pt x="441159" y="241989"/>
                </a:cubicBezTo>
                <a:cubicBezTo>
                  <a:pt x="444352" y="241989"/>
                  <a:pt x="446981" y="240581"/>
                  <a:pt x="449047" y="237764"/>
                </a:cubicBezTo>
                <a:cubicBezTo>
                  <a:pt x="451113" y="234946"/>
                  <a:pt x="452240" y="231284"/>
                  <a:pt x="452427" y="226777"/>
                </a:cubicBezTo>
                <a:close/>
                <a:moveTo>
                  <a:pt x="185366" y="226777"/>
                </a:moveTo>
                <a:cubicBezTo>
                  <a:pt x="176539" y="226777"/>
                  <a:pt x="172125" y="229782"/>
                  <a:pt x="172125" y="235792"/>
                </a:cubicBezTo>
                <a:cubicBezTo>
                  <a:pt x="172125" y="239923"/>
                  <a:pt x="174003" y="241989"/>
                  <a:pt x="177759" y="241989"/>
                </a:cubicBezTo>
                <a:cubicBezTo>
                  <a:pt x="180953" y="241989"/>
                  <a:pt x="183581" y="240581"/>
                  <a:pt x="185647" y="237764"/>
                </a:cubicBezTo>
                <a:cubicBezTo>
                  <a:pt x="187713" y="234946"/>
                  <a:pt x="188840" y="231284"/>
                  <a:pt x="189028" y="226777"/>
                </a:cubicBezTo>
                <a:close/>
                <a:moveTo>
                  <a:pt x="533841" y="207902"/>
                </a:moveTo>
                <a:cubicBezTo>
                  <a:pt x="530272" y="207902"/>
                  <a:pt x="527361" y="209780"/>
                  <a:pt x="525108" y="213537"/>
                </a:cubicBezTo>
                <a:cubicBezTo>
                  <a:pt x="522854" y="217292"/>
                  <a:pt x="521727" y="222082"/>
                  <a:pt x="521727" y="227904"/>
                </a:cubicBezTo>
                <a:cubicBezTo>
                  <a:pt x="521727" y="235792"/>
                  <a:pt x="524357" y="239735"/>
                  <a:pt x="529615" y="239735"/>
                </a:cubicBezTo>
                <a:cubicBezTo>
                  <a:pt x="533371" y="239735"/>
                  <a:pt x="536423" y="237857"/>
                  <a:pt x="538770" y="234101"/>
                </a:cubicBezTo>
                <a:cubicBezTo>
                  <a:pt x="541118" y="230345"/>
                  <a:pt x="542292" y="225462"/>
                  <a:pt x="542292" y="219452"/>
                </a:cubicBezTo>
                <a:cubicBezTo>
                  <a:pt x="542292" y="211752"/>
                  <a:pt x="539475" y="207902"/>
                  <a:pt x="533841" y="207902"/>
                </a:cubicBezTo>
                <a:close/>
                <a:moveTo>
                  <a:pt x="310444" y="205930"/>
                </a:moveTo>
                <a:cubicBezTo>
                  <a:pt x="305185" y="205930"/>
                  <a:pt x="301805" y="209499"/>
                  <a:pt x="300303" y="216635"/>
                </a:cubicBezTo>
                <a:lnTo>
                  <a:pt x="317769" y="216635"/>
                </a:lnTo>
                <a:lnTo>
                  <a:pt x="317769" y="215790"/>
                </a:lnTo>
                <a:cubicBezTo>
                  <a:pt x="317957" y="215039"/>
                  <a:pt x="318004" y="214429"/>
                  <a:pt x="317909" y="213959"/>
                </a:cubicBezTo>
                <a:cubicBezTo>
                  <a:pt x="317816" y="213489"/>
                  <a:pt x="317722" y="212832"/>
                  <a:pt x="317628" y="211987"/>
                </a:cubicBezTo>
                <a:cubicBezTo>
                  <a:pt x="317534" y="211142"/>
                  <a:pt x="317346" y="210390"/>
                  <a:pt x="317064" y="209733"/>
                </a:cubicBezTo>
                <a:cubicBezTo>
                  <a:pt x="316783" y="209076"/>
                  <a:pt x="316360" y="208466"/>
                  <a:pt x="315796" y="207902"/>
                </a:cubicBezTo>
                <a:cubicBezTo>
                  <a:pt x="315233" y="207339"/>
                  <a:pt x="314529" y="206869"/>
                  <a:pt x="313684" y="206494"/>
                </a:cubicBezTo>
                <a:cubicBezTo>
                  <a:pt x="312839" y="206118"/>
                  <a:pt x="311759" y="205930"/>
                  <a:pt x="310444" y="205930"/>
                </a:cubicBezTo>
                <a:close/>
                <a:moveTo>
                  <a:pt x="509614" y="193253"/>
                </a:moveTo>
                <a:cubicBezTo>
                  <a:pt x="506984" y="197761"/>
                  <a:pt x="505012" y="203583"/>
                  <a:pt x="503697" y="210719"/>
                </a:cubicBezTo>
                <a:cubicBezTo>
                  <a:pt x="499378" y="210344"/>
                  <a:pt x="496420" y="212503"/>
                  <a:pt x="494824" y="217198"/>
                </a:cubicBezTo>
                <a:cubicBezTo>
                  <a:pt x="493227" y="221894"/>
                  <a:pt x="490833" y="234007"/>
                  <a:pt x="487640" y="253539"/>
                </a:cubicBezTo>
                <a:lnTo>
                  <a:pt x="471864" y="253539"/>
                </a:lnTo>
                <a:lnTo>
                  <a:pt x="472709" y="249595"/>
                </a:lnTo>
                <a:cubicBezTo>
                  <a:pt x="476278" y="230063"/>
                  <a:pt x="479001" y="211376"/>
                  <a:pt x="480879" y="193535"/>
                </a:cubicBezTo>
                <a:lnTo>
                  <a:pt x="495528" y="193535"/>
                </a:lnTo>
                <a:cubicBezTo>
                  <a:pt x="495528" y="195601"/>
                  <a:pt x="495152" y="198700"/>
                  <a:pt x="494401" y="202831"/>
                </a:cubicBezTo>
                <a:cubicBezTo>
                  <a:pt x="497218" y="198887"/>
                  <a:pt x="499707" y="196117"/>
                  <a:pt x="501867" y="194521"/>
                </a:cubicBezTo>
                <a:cubicBezTo>
                  <a:pt x="504026" y="192925"/>
                  <a:pt x="506609" y="192502"/>
                  <a:pt x="509614" y="193253"/>
                </a:cubicBezTo>
                <a:close/>
                <a:moveTo>
                  <a:pt x="371576" y="193253"/>
                </a:moveTo>
                <a:cubicBezTo>
                  <a:pt x="369135" y="197573"/>
                  <a:pt x="367069" y="203395"/>
                  <a:pt x="365379" y="210719"/>
                </a:cubicBezTo>
                <a:cubicBezTo>
                  <a:pt x="361247" y="210344"/>
                  <a:pt x="358336" y="212597"/>
                  <a:pt x="356646" y="217480"/>
                </a:cubicBezTo>
                <a:cubicBezTo>
                  <a:pt x="354955" y="222363"/>
                  <a:pt x="352608" y="234383"/>
                  <a:pt x="349603" y="253539"/>
                </a:cubicBezTo>
                <a:lnTo>
                  <a:pt x="333827" y="253539"/>
                </a:lnTo>
                <a:lnTo>
                  <a:pt x="334672" y="249595"/>
                </a:lnTo>
                <a:cubicBezTo>
                  <a:pt x="338804" y="225180"/>
                  <a:pt x="341527" y="206494"/>
                  <a:pt x="342841" y="193535"/>
                </a:cubicBezTo>
                <a:lnTo>
                  <a:pt x="357209" y="193535"/>
                </a:lnTo>
                <a:lnTo>
                  <a:pt x="356364" y="202831"/>
                </a:lnTo>
                <a:cubicBezTo>
                  <a:pt x="358993" y="198887"/>
                  <a:pt x="361388" y="196117"/>
                  <a:pt x="363547" y="194521"/>
                </a:cubicBezTo>
                <a:cubicBezTo>
                  <a:pt x="365708" y="192925"/>
                  <a:pt x="368384" y="192502"/>
                  <a:pt x="371576" y="193253"/>
                </a:cubicBezTo>
                <a:close/>
                <a:moveTo>
                  <a:pt x="449328" y="192408"/>
                </a:moveTo>
                <a:cubicBezTo>
                  <a:pt x="463038" y="192408"/>
                  <a:pt x="469893" y="198230"/>
                  <a:pt x="469893" y="209874"/>
                </a:cubicBezTo>
                <a:cubicBezTo>
                  <a:pt x="469893" y="213255"/>
                  <a:pt x="469518" y="217198"/>
                  <a:pt x="468766" y="221706"/>
                </a:cubicBezTo>
                <a:cubicBezTo>
                  <a:pt x="466325" y="236543"/>
                  <a:pt x="464729" y="247154"/>
                  <a:pt x="463978" y="253539"/>
                </a:cubicBezTo>
                <a:lnTo>
                  <a:pt x="451018" y="253539"/>
                </a:lnTo>
                <a:lnTo>
                  <a:pt x="451300" y="247342"/>
                </a:lnTo>
                <a:cubicBezTo>
                  <a:pt x="447544" y="252225"/>
                  <a:pt x="442004" y="254666"/>
                  <a:pt x="434679" y="254666"/>
                </a:cubicBezTo>
                <a:cubicBezTo>
                  <a:pt x="430360" y="254666"/>
                  <a:pt x="426886" y="253164"/>
                  <a:pt x="424256" y="250159"/>
                </a:cubicBezTo>
                <a:cubicBezTo>
                  <a:pt x="421627" y="247154"/>
                  <a:pt x="420312" y="243210"/>
                  <a:pt x="420312" y="238327"/>
                </a:cubicBezTo>
                <a:cubicBezTo>
                  <a:pt x="420312" y="231002"/>
                  <a:pt x="422707" y="225321"/>
                  <a:pt x="427496" y="221283"/>
                </a:cubicBezTo>
                <a:cubicBezTo>
                  <a:pt x="432285" y="217246"/>
                  <a:pt x="439093" y="215227"/>
                  <a:pt x="447920" y="215227"/>
                </a:cubicBezTo>
                <a:cubicBezTo>
                  <a:pt x="450737" y="215227"/>
                  <a:pt x="452897" y="215320"/>
                  <a:pt x="454399" y="215508"/>
                </a:cubicBezTo>
                <a:cubicBezTo>
                  <a:pt x="454775" y="214194"/>
                  <a:pt x="454962" y="212973"/>
                  <a:pt x="454962" y="211846"/>
                </a:cubicBezTo>
                <a:cubicBezTo>
                  <a:pt x="454962" y="208090"/>
                  <a:pt x="451582" y="206212"/>
                  <a:pt x="444821" y="206212"/>
                </a:cubicBezTo>
                <a:cubicBezTo>
                  <a:pt x="439375" y="206212"/>
                  <a:pt x="433834" y="207151"/>
                  <a:pt x="428200" y="209029"/>
                </a:cubicBezTo>
                <a:cubicBezTo>
                  <a:pt x="428200" y="208278"/>
                  <a:pt x="428951" y="203771"/>
                  <a:pt x="430454" y="195507"/>
                </a:cubicBezTo>
                <a:cubicBezTo>
                  <a:pt x="437590" y="193441"/>
                  <a:pt x="443882" y="192408"/>
                  <a:pt x="449328" y="192408"/>
                </a:cubicBezTo>
                <a:close/>
                <a:moveTo>
                  <a:pt x="311007" y="192408"/>
                </a:moveTo>
                <a:cubicBezTo>
                  <a:pt x="317581" y="192408"/>
                  <a:pt x="322793" y="194380"/>
                  <a:pt x="326642" y="198324"/>
                </a:cubicBezTo>
                <a:cubicBezTo>
                  <a:pt x="330493" y="202268"/>
                  <a:pt x="332418" y="207527"/>
                  <a:pt x="332418" y="214100"/>
                </a:cubicBezTo>
                <a:cubicBezTo>
                  <a:pt x="332418" y="218419"/>
                  <a:pt x="331760" y="223302"/>
                  <a:pt x="330445" y="228749"/>
                </a:cubicBezTo>
                <a:lnTo>
                  <a:pt x="299175" y="228749"/>
                </a:lnTo>
                <a:cubicBezTo>
                  <a:pt x="298612" y="232880"/>
                  <a:pt x="299552" y="235979"/>
                  <a:pt x="301993" y="238045"/>
                </a:cubicBezTo>
                <a:cubicBezTo>
                  <a:pt x="304434" y="240111"/>
                  <a:pt x="308003" y="241144"/>
                  <a:pt x="312698" y="241144"/>
                </a:cubicBezTo>
                <a:cubicBezTo>
                  <a:pt x="318332" y="241144"/>
                  <a:pt x="323779" y="239829"/>
                  <a:pt x="329037" y="237200"/>
                </a:cubicBezTo>
                <a:lnTo>
                  <a:pt x="326501" y="252412"/>
                </a:lnTo>
                <a:cubicBezTo>
                  <a:pt x="320867" y="253915"/>
                  <a:pt x="315515" y="254666"/>
                  <a:pt x="310444" y="254666"/>
                </a:cubicBezTo>
                <a:cubicBezTo>
                  <a:pt x="292603" y="254666"/>
                  <a:pt x="283682" y="245745"/>
                  <a:pt x="283682" y="227904"/>
                </a:cubicBezTo>
                <a:cubicBezTo>
                  <a:pt x="283682" y="217574"/>
                  <a:pt x="286264" y="209076"/>
                  <a:pt x="291428" y="202409"/>
                </a:cubicBezTo>
                <a:cubicBezTo>
                  <a:pt x="296593" y="195742"/>
                  <a:pt x="303119" y="192408"/>
                  <a:pt x="311007" y="192408"/>
                </a:cubicBezTo>
                <a:close/>
                <a:moveTo>
                  <a:pt x="236354" y="192408"/>
                </a:moveTo>
                <a:cubicBezTo>
                  <a:pt x="241988" y="192408"/>
                  <a:pt x="246684" y="192784"/>
                  <a:pt x="250440" y="193535"/>
                </a:cubicBezTo>
                <a:lnTo>
                  <a:pt x="248186" y="207339"/>
                </a:lnTo>
                <a:cubicBezTo>
                  <a:pt x="244054" y="206775"/>
                  <a:pt x="240205" y="206494"/>
                  <a:pt x="236636" y="206494"/>
                </a:cubicBezTo>
                <a:cubicBezTo>
                  <a:pt x="231565" y="206494"/>
                  <a:pt x="229030" y="208090"/>
                  <a:pt x="229030" y="211283"/>
                </a:cubicBezTo>
                <a:cubicBezTo>
                  <a:pt x="229030" y="212785"/>
                  <a:pt x="229452" y="213912"/>
                  <a:pt x="230297" y="214663"/>
                </a:cubicBezTo>
                <a:cubicBezTo>
                  <a:pt x="231142" y="215415"/>
                  <a:pt x="233162" y="216447"/>
                  <a:pt x="236354" y="217762"/>
                </a:cubicBezTo>
                <a:cubicBezTo>
                  <a:pt x="243867" y="221331"/>
                  <a:pt x="247623" y="226964"/>
                  <a:pt x="247623" y="234665"/>
                </a:cubicBezTo>
                <a:cubicBezTo>
                  <a:pt x="247623" y="248187"/>
                  <a:pt x="239453" y="254854"/>
                  <a:pt x="223114" y="254666"/>
                </a:cubicBezTo>
                <a:cubicBezTo>
                  <a:pt x="216728" y="254666"/>
                  <a:pt x="211282" y="254103"/>
                  <a:pt x="206774" y="252976"/>
                </a:cubicBezTo>
                <a:cubicBezTo>
                  <a:pt x="206774" y="252600"/>
                  <a:pt x="207432" y="247999"/>
                  <a:pt x="208747" y="239172"/>
                </a:cubicBezTo>
                <a:cubicBezTo>
                  <a:pt x="214193" y="240674"/>
                  <a:pt x="218982" y="241426"/>
                  <a:pt x="223114" y="241426"/>
                </a:cubicBezTo>
                <a:cubicBezTo>
                  <a:pt x="229124" y="241426"/>
                  <a:pt x="232129" y="239642"/>
                  <a:pt x="232129" y="236073"/>
                </a:cubicBezTo>
                <a:cubicBezTo>
                  <a:pt x="232129" y="234758"/>
                  <a:pt x="231706" y="233679"/>
                  <a:pt x="230861" y="232834"/>
                </a:cubicBezTo>
                <a:cubicBezTo>
                  <a:pt x="230016" y="231988"/>
                  <a:pt x="227997" y="230815"/>
                  <a:pt x="224804" y="229312"/>
                </a:cubicBezTo>
                <a:cubicBezTo>
                  <a:pt x="216728" y="225556"/>
                  <a:pt x="212691" y="220016"/>
                  <a:pt x="212691" y="212691"/>
                </a:cubicBezTo>
                <a:cubicBezTo>
                  <a:pt x="212691" y="199169"/>
                  <a:pt x="220578" y="192408"/>
                  <a:pt x="236354" y="192408"/>
                </a:cubicBezTo>
                <a:close/>
                <a:moveTo>
                  <a:pt x="185647" y="192408"/>
                </a:moveTo>
                <a:cubicBezTo>
                  <a:pt x="199545" y="192408"/>
                  <a:pt x="206494" y="198230"/>
                  <a:pt x="206494" y="209874"/>
                </a:cubicBezTo>
                <a:cubicBezTo>
                  <a:pt x="206494" y="211001"/>
                  <a:pt x="206118" y="214945"/>
                  <a:pt x="205367" y="221706"/>
                </a:cubicBezTo>
                <a:cubicBezTo>
                  <a:pt x="202363" y="240674"/>
                  <a:pt x="200766" y="251286"/>
                  <a:pt x="200578" y="253539"/>
                </a:cubicBezTo>
                <a:lnTo>
                  <a:pt x="187338" y="253539"/>
                </a:lnTo>
                <a:lnTo>
                  <a:pt x="187620" y="247342"/>
                </a:lnTo>
                <a:cubicBezTo>
                  <a:pt x="183863" y="252225"/>
                  <a:pt x="178417" y="254666"/>
                  <a:pt x="171280" y="254666"/>
                </a:cubicBezTo>
                <a:cubicBezTo>
                  <a:pt x="166961" y="254666"/>
                  <a:pt x="163439" y="253164"/>
                  <a:pt x="160716" y="250159"/>
                </a:cubicBezTo>
                <a:cubicBezTo>
                  <a:pt x="157993" y="247154"/>
                  <a:pt x="156631" y="243210"/>
                  <a:pt x="156631" y="238327"/>
                </a:cubicBezTo>
                <a:cubicBezTo>
                  <a:pt x="156631" y="231002"/>
                  <a:pt x="159073" y="225321"/>
                  <a:pt x="163956" y="221283"/>
                </a:cubicBezTo>
                <a:cubicBezTo>
                  <a:pt x="168839" y="217246"/>
                  <a:pt x="175694" y="215227"/>
                  <a:pt x="184521" y="215227"/>
                </a:cubicBezTo>
                <a:cubicBezTo>
                  <a:pt x="187150" y="215227"/>
                  <a:pt x="189310" y="215320"/>
                  <a:pt x="191000" y="215508"/>
                </a:cubicBezTo>
                <a:cubicBezTo>
                  <a:pt x="191000" y="214945"/>
                  <a:pt x="191047" y="214429"/>
                  <a:pt x="191141" y="213959"/>
                </a:cubicBezTo>
                <a:cubicBezTo>
                  <a:pt x="191235" y="213489"/>
                  <a:pt x="191328" y="213067"/>
                  <a:pt x="191423" y="212691"/>
                </a:cubicBezTo>
                <a:cubicBezTo>
                  <a:pt x="191516" y="212316"/>
                  <a:pt x="191563" y="212034"/>
                  <a:pt x="191563" y="211846"/>
                </a:cubicBezTo>
                <a:cubicBezTo>
                  <a:pt x="191563" y="208090"/>
                  <a:pt x="188183" y="206212"/>
                  <a:pt x="181422" y="206212"/>
                </a:cubicBezTo>
                <a:cubicBezTo>
                  <a:pt x="175975" y="206212"/>
                  <a:pt x="170435" y="207151"/>
                  <a:pt x="164801" y="209029"/>
                </a:cubicBezTo>
                <a:cubicBezTo>
                  <a:pt x="164801" y="208278"/>
                  <a:pt x="165458" y="203771"/>
                  <a:pt x="166773" y="195507"/>
                </a:cubicBezTo>
                <a:cubicBezTo>
                  <a:pt x="173910" y="193441"/>
                  <a:pt x="180201" y="192408"/>
                  <a:pt x="185647" y="192408"/>
                </a:cubicBezTo>
                <a:close/>
                <a:moveTo>
                  <a:pt x="261426" y="184520"/>
                </a:moveTo>
                <a:lnTo>
                  <a:pt x="276921" y="184520"/>
                </a:lnTo>
                <a:lnTo>
                  <a:pt x="275230" y="193535"/>
                </a:lnTo>
                <a:lnTo>
                  <a:pt x="283118" y="193535"/>
                </a:lnTo>
                <a:lnTo>
                  <a:pt x="281146" y="208184"/>
                </a:lnTo>
                <a:lnTo>
                  <a:pt x="272977" y="208184"/>
                </a:lnTo>
                <a:cubicBezTo>
                  <a:pt x="272601" y="211376"/>
                  <a:pt x="271991" y="215180"/>
                  <a:pt x="271145" y="219593"/>
                </a:cubicBezTo>
                <a:cubicBezTo>
                  <a:pt x="270300" y="224007"/>
                  <a:pt x="269643" y="227622"/>
                  <a:pt x="269174" y="230439"/>
                </a:cubicBezTo>
                <a:cubicBezTo>
                  <a:pt x="268704" y="233256"/>
                  <a:pt x="268469" y="234946"/>
                  <a:pt x="268469" y="235510"/>
                </a:cubicBezTo>
                <a:cubicBezTo>
                  <a:pt x="268469" y="238515"/>
                  <a:pt x="270254" y="240017"/>
                  <a:pt x="273822" y="240017"/>
                </a:cubicBezTo>
                <a:cubicBezTo>
                  <a:pt x="275324" y="240017"/>
                  <a:pt x="276826" y="239829"/>
                  <a:pt x="278329" y="239454"/>
                </a:cubicBezTo>
                <a:lnTo>
                  <a:pt x="276076" y="252694"/>
                </a:lnTo>
                <a:cubicBezTo>
                  <a:pt x="272132" y="254009"/>
                  <a:pt x="268376" y="254666"/>
                  <a:pt x="264807" y="254666"/>
                </a:cubicBezTo>
                <a:cubicBezTo>
                  <a:pt x="256731" y="254666"/>
                  <a:pt x="252506" y="250253"/>
                  <a:pt x="252130" y="241426"/>
                </a:cubicBezTo>
                <a:cubicBezTo>
                  <a:pt x="252130" y="239172"/>
                  <a:pt x="252881" y="233913"/>
                  <a:pt x="254384" y="225650"/>
                </a:cubicBezTo>
                <a:cubicBezTo>
                  <a:pt x="254947" y="221894"/>
                  <a:pt x="257295" y="208184"/>
                  <a:pt x="261426" y="184520"/>
                </a:cubicBezTo>
                <a:close/>
                <a:moveTo>
                  <a:pt x="549335" y="179731"/>
                </a:moveTo>
                <a:lnTo>
                  <a:pt x="565110" y="179731"/>
                </a:lnTo>
                <a:lnTo>
                  <a:pt x="552997" y="253539"/>
                </a:lnTo>
                <a:lnTo>
                  <a:pt x="538066" y="253539"/>
                </a:lnTo>
                <a:lnTo>
                  <a:pt x="538911" y="248187"/>
                </a:lnTo>
                <a:cubicBezTo>
                  <a:pt x="534592" y="252506"/>
                  <a:pt x="529709" y="254666"/>
                  <a:pt x="524262" y="254666"/>
                </a:cubicBezTo>
                <a:cubicBezTo>
                  <a:pt x="518440" y="254666"/>
                  <a:pt x="513792" y="252412"/>
                  <a:pt x="510318" y="247905"/>
                </a:cubicBezTo>
                <a:cubicBezTo>
                  <a:pt x="506843" y="243398"/>
                  <a:pt x="505106" y="237388"/>
                  <a:pt x="505106" y="229876"/>
                </a:cubicBezTo>
                <a:cubicBezTo>
                  <a:pt x="505106" y="219922"/>
                  <a:pt x="507688" y="211283"/>
                  <a:pt x="512853" y="203958"/>
                </a:cubicBezTo>
                <a:cubicBezTo>
                  <a:pt x="518018" y="196634"/>
                  <a:pt x="524075" y="192971"/>
                  <a:pt x="531023" y="192971"/>
                </a:cubicBezTo>
                <a:cubicBezTo>
                  <a:pt x="536845" y="192971"/>
                  <a:pt x="541822" y="195695"/>
                  <a:pt x="545954" y="201141"/>
                </a:cubicBezTo>
                <a:close/>
                <a:moveTo>
                  <a:pt x="96344" y="179731"/>
                </a:moveTo>
                <a:lnTo>
                  <a:pt x="119163" y="179731"/>
                </a:lnTo>
                <a:lnTo>
                  <a:pt x="119726" y="225650"/>
                </a:lnTo>
                <a:lnTo>
                  <a:pt x="135220" y="179731"/>
                </a:lnTo>
                <a:lnTo>
                  <a:pt x="159729" y="179731"/>
                </a:lnTo>
                <a:lnTo>
                  <a:pt x="147334" y="253539"/>
                </a:lnTo>
                <a:lnTo>
                  <a:pt x="131558" y="253539"/>
                </a:lnTo>
                <a:lnTo>
                  <a:pt x="140573" y="196915"/>
                </a:lnTo>
                <a:lnTo>
                  <a:pt x="120571" y="253539"/>
                </a:lnTo>
                <a:lnTo>
                  <a:pt x="109584" y="253539"/>
                </a:lnTo>
                <a:lnTo>
                  <a:pt x="108458" y="197197"/>
                </a:lnTo>
                <a:lnTo>
                  <a:pt x="98880" y="253539"/>
                </a:lnTo>
                <a:lnTo>
                  <a:pt x="83949" y="253539"/>
                </a:lnTo>
                <a:close/>
                <a:moveTo>
                  <a:pt x="407071" y="178041"/>
                </a:moveTo>
                <a:cubicBezTo>
                  <a:pt x="411954" y="178041"/>
                  <a:pt x="417682" y="179262"/>
                  <a:pt x="424255" y="181703"/>
                </a:cubicBezTo>
                <a:lnTo>
                  <a:pt x="421720" y="197761"/>
                </a:lnTo>
                <a:cubicBezTo>
                  <a:pt x="416461" y="195131"/>
                  <a:pt x="411766" y="193817"/>
                  <a:pt x="407634" y="193817"/>
                </a:cubicBezTo>
                <a:cubicBezTo>
                  <a:pt x="401812" y="193817"/>
                  <a:pt x="397023" y="196399"/>
                  <a:pt x="393267" y="201564"/>
                </a:cubicBezTo>
                <a:cubicBezTo>
                  <a:pt x="389511" y="206728"/>
                  <a:pt x="387632" y="213348"/>
                  <a:pt x="387632" y="221424"/>
                </a:cubicBezTo>
                <a:cubicBezTo>
                  <a:pt x="387632" y="227058"/>
                  <a:pt x="388900" y="231472"/>
                  <a:pt x="391436" y="234665"/>
                </a:cubicBezTo>
                <a:cubicBezTo>
                  <a:pt x="393971" y="237857"/>
                  <a:pt x="397587" y="239454"/>
                  <a:pt x="402282" y="239454"/>
                </a:cubicBezTo>
                <a:cubicBezTo>
                  <a:pt x="406226" y="239454"/>
                  <a:pt x="410733" y="238233"/>
                  <a:pt x="415804" y="235792"/>
                </a:cubicBezTo>
                <a:lnTo>
                  <a:pt x="412987" y="252412"/>
                </a:lnTo>
                <a:cubicBezTo>
                  <a:pt x="407728" y="253915"/>
                  <a:pt x="403033" y="254666"/>
                  <a:pt x="398901" y="254666"/>
                </a:cubicBezTo>
                <a:cubicBezTo>
                  <a:pt x="390450" y="254666"/>
                  <a:pt x="383736" y="251802"/>
                  <a:pt x="378759" y="246074"/>
                </a:cubicBezTo>
                <a:cubicBezTo>
                  <a:pt x="373782" y="240346"/>
                  <a:pt x="371293" y="232599"/>
                  <a:pt x="371293" y="222833"/>
                </a:cubicBezTo>
                <a:cubicBezTo>
                  <a:pt x="371293" y="209686"/>
                  <a:pt x="374627" y="198934"/>
                  <a:pt x="381294" y="190577"/>
                </a:cubicBezTo>
                <a:cubicBezTo>
                  <a:pt x="387961" y="182220"/>
                  <a:pt x="396553" y="178041"/>
                  <a:pt x="407071" y="178041"/>
                </a:cubicBezTo>
                <a:close/>
                <a:moveTo>
                  <a:pt x="221706" y="63103"/>
                </a:moveTo>
                <a:cubicBezTo>
                  <a:pt x="193911" y="63103"/>
                  <a:pt x="168229" y="69958"/>
                  <a:pt x="144658" y="83668"/>
                </a:cubicBezTo>
                <a:cubicBezTo>
                  <a:pt x="121089" y="97378"/>
                  <a:pt x="102496" y="115971"/>
                  <a:pt x="88880" y="139447"/>
                </a:cubicBezTo>
                <a:cubicBezTo>
                  <a:pt x="75264" y="162922"/>
                  <a:pt x="68456" y="188558"/>
                  <a:pt x="68456" y="216353"/>
                </a:cubicBezTo>
                <a:cubicBezTo>
                  <a:pt x="68456" y="244149"/>
                  <a:pt x="75264" y="269785"/>
                  <a:pt x="88880" y="293260"/>
                </a:cubicBezTo>
                <a:cubicBezTo>
                  <a:pt x="102496" y="316736"/>
                  <a:pt x="121089" y="335329"/>
                  <a:pt x="144658" y="349039"/>
                </a:cubicBezTo>
                <a:cubicBezTo>
                  <a:pt x="168229" y="362749"/>
                  <a:pt x="193911" y="369604"/>
                  <a:pt x="221706" y="369604"/>
                </a:cubicBezTo>
                <a:cubicBezTo>
                  <a:pt x="255699" y="369604"/>
                  <a:pt x="286500" y="359274"/>
                  <a:pt x="314107" y="338616"/>
                </a:cubicBezTo>
                <a:cubicBezTo>
                  <a:pt x="291570" y="317769"/>
                  <a:pt x="276077" y="292979"/>
                  <a:pt x="267625" y="264244"/>
                </a:cubicBezTo>
                <a:lnTo>
                  <a:pt x="281710" y="264244"/>
                </a:lnTo>
                <a:cubicBezTo>
                  <a:pt x="290350" y="290161"/>
                  <a:pt x="304623" y="312041"/>
                  <a:pt x="324531" y="329883"/>
                </a:cubicBezTo>
                <a:cubicBezTo>
                  <a:pt x="344438" y="312041"/>
                  <a:pt x="358712" y="290161"/>
                  <a:pt x="367350" y="264244"/>
                </a:cubicBezTo>
                <a:lnTo>
                  <a:pt x="381436" y="264244"/>
                </a:lnTo>
                <a:cubicBezTo>
                  <a:pt x="372985" y="292979"/>
                  <a:pt x="357491" y="317769"/>
                  <a:pt x="334954" y="338616"/>
                </a:cubicBezTo>
                <a:cubicBezTo>
                  <a:pt x="362561" y="359274"/>
                  <a:pt x="393362" y="369604"/>
                  <a:pt x="427355" y="369604"/>
                </a:cubicBezTo>
                <a:cubicBezTo>
                  <a:pt x="455151" y="369604"/>
                  <a:pt x="480833" y="362749"/>
                  <a:pt x="504403" y="349039"/>
                </a:cubicBezTo>
                <a:cubicBezTo>
                  <a:pt x="527973" y="335329"/>
                  <a:pt x="546566" y="316736"/>
                  <a:pt x="560182" y="293260"/>
                </a:cubicBezTo>
                <a:cubicBezTo>
                  <a:pt x="573798" y="269785"/>
                  <a:pt x="580606" y="244149"/>
                  <a:pt x="580606" y="216353"/>
                </a:cubicBezTo>
                <a:cubicBezTo>
                  <a:pt x="580606" y="188558"/>
                  <a:pt x="573798" y="162922"/>
                  <a:pt x="560182" y="139447"/>
                </a:cubicBezTo>
                <a:cubicBezTo>
                  <a:pt x="546566" y="115971"/>
                  <a:pt x="527973" y="97378"/>
                  <a:pt x="504403" y="83668"/>
                </a:cubicBezTo>
                <a:cubicBezTo>
                  <a:pt x="480833" y="69958"/>
                  <a:pt x="455151" y="63103"/>
                  <a:pt x="427355" y="63103"/>
                </a:cubicBezTo>
                <a:cubicBezTo>
                  <a:pt x="393362" y="63103"/>
                  <a:pt x="362561" y="73432"/>
                  <a:pt x="334954" y="94091"/>
                </a:cubicBezTo>
                <a:cubicBezTo>
                  <a:pt x="358806" y="115877"/>
                  <a:pt x="374863" y="142545"/>
                  <a:pt x="383126" y="174097"/>
                </a:cubicBezTo>
                <a:lnTo>
                  <a:pt x="369041" y="174097"/>
                </a:lnTo>
                <a:cubicBezTo>
                  <a:pt x="360778" y="145926"/>
                  <a:pt x="345941" y="122168"/>
                  <a:pt x="324531" y="102824"/>
                </a:cubicBezTo>
                <a:cubicBezTo>
                  <a:pt x="303120" y="122168"/>
                  <a:pt x="288284" y="145926"/>
                  <a:pt x="280021" y="174097"/>
                </a:cubicBezTo>
                <a:lnTo>
                  <a:pt x="265935" y="174097"/>
                </a:lnTo>
                <a:cubicBezTo>
                  <a:pt x="274199" y="142545"/>
                  <a:pt x="290256" y="115877"/>
                  <a:pt x="314107" y="94091"/>
                </a:cubicBezTo>
                <a:cubicBezTo>
                  <a:pt x="286500" y="73432"/>
                  <a:pt x="255699" y="63103"/>
                  <a:pt x="221706" y="63103"/>
                </a:cubicBezTo>
                <a:close/>
                <a:moveTo>
                  <a:pt x="36059" y="0"/>
                </a:moveTo>
                <a:lnTo>
                  <a:pt x="613002" y="0"/>
                </a:lnTo>
                <a:cubicBezTo>
                  <a:pt x="622768" y="0"/>
                  <a:pt x="631220" y="3568"/>
                  <a:pt x="638356" y="10705"/>
                </a:cubicBezTo>
                <a:cubicBezTo>
                  <a:pt x="645493" y="17841"/>
                  <a:pt x="649061" y="26293"/>
                  <a:pt x="649061" y="36059"/>
                </a:cubicBezTo>
                <a:lnTo>
                  <a:pt x="649061" y="396648"/>
                </a:lnTo>
                <a:cubicBezTo>
                  <a:pt x="649061" y="406414"/>
                  <a:pt x="645493" y="414866"/>
                  <a:pt x="638356" y="422002"/>
                </a:cubicBezTo>
                <a:cubicBezTo>
                  <a:pt x="631220" y="429139"/>
                  <a:pt x="622768" y="432707"/>
                  <a:pt x="613002" y="432707"/>
                </a:cubicBezTo>
                <a:lnTo>
                  <a:pt x="36059" y="432707"/>
                </a:lnTo>
                <a:cubicBezTo>
                  <a:pt x="26293" y="432707"/>
                  <a:pt x="17842" y="429139"/>
                  <a:pt x="10705" y="422002"/>
                </a:cubicBezTo>
                <a:cubicBezTo>
                  <a:pt x="3569" y="414866"/>
                  <a:pt x="0" y="406414"/>
                  <a:pt x="0" y="396648"/>
                </a:cubicBezTo>
                <a:lnTo>
                  <a:pt x="0" y="36059"/>
                </a:lnTo>
                <a:cubicBezTo>
                  <a:pt x="0" y="26293"/>
                  <a:pt x="3569" y="17841"/>
                  <a:pt x="10705" y="10705"/>
                </a:cubicBezTo>
                <a:cubicBezTo>
                  <a:pt x="17842" y="3568"/>
                  <a:pt x="26293" y="0"/>
                  <a:pt x="36059" y="0"/>
                </a:cubicBezTo>
                <a:close/>
              </a:path>
            </a:pathLst>
          </a:custGeom>
          <a:solidFill>
            <a:srgbClr val="06657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Calibri"/>
              <a:buNone/>
              <a:tabLst/>
              <a:defRPr/>
            </a:pPr>
            <a:endParaRPr kumimoji="0" sz="13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6" name="Google Shape;758;p21">
            <a:extLst>
              <a:ext uri="{FF2B5EF4-FFF2-40B4-BE49-F238E27FC236}">
                <a16:creationId xmlns:a16="http://schemas.microsoft.com/office/drawing/2014/main" id="{679E4A63-8BAC-4E73-B027-18F0D19BEA13}"/>
              </a:ext>
            </a:extLst>
          </p:cNvPr>
          <p:cNvSpPr/>
          <p:nvPr/>
        </p:nvSpPr>
        <p:spPr>
          <a:xfrm>
            <a:off x="10219498" y="5249478"/>
            <a:ext cx="302463" cy="268449"/>
          </a:xfrm>
          <a:custGeom>
            <a:avLst/>
            <a:gdLst/>
            <a:ahLst/>
            <a:cxnLst/>
            <a:rect l="l" t="t" r="r" b="b"/>
            <a:pathLst>
              <a:path w="568789" h="504825" extrusionOk="0">
                <a:moveTo>
                  <a:pt x="239321" y="428200"/>
                </a:moveTo>
                <a:cubicBezTo>
                  <a:pt x="236317" y="428200"/>
                  <a:pt x="234814" y="429702"/>
                  <a:pt x="234814" y="432707"/>
                </a:cubicBezTo>
                <a:cubicBezTo>
                  <a:pt x="234814" y="446417"/>
                  <a:pt x="239650" y="458108"/>
                  <a:pt x="249323" y="467780"/>
                </a:cubicBezTo>
                <a:cubicBezTo>
                  <a:pt x="258995" y="477452"/>
                  <a:pt x="270685" y="482288"/>
                  <a:pt x="284395" y="482288"/>
                </a:cubicBezTo>
                <a:cubicBezTo>
                  <a:pt x="287400" y="482288"/>
                  <a:pt x="288903" y="480786"/>
                  <a:pt x="288903" y="477781"/>
                </a:cubicBezTo>
                <a:cubicBezTo>
                  <a:pt x="288903" y="474776"/>
                  <a:pt x="287400" y="473274"/>
                  <a:pt x="284395" y="473274"/>
                </a:cubicBezTo>
                <a:cubicBezTo>
                  <a:pt x="273315" y="473274"/>
                  <a:pt x="263783" y="469283"/>
                  <a:pt x="255801" y="461301"/>
                </a:cubicBezTo>
                <a:cubicBezTo>
                  <a:pt x="247819" y="453319"/>
                  <a:pt x="243829" y="443788"/>
                  <a:pt x="243829" y="432707"/>
                </a:cubicBezTo>
                <a:cubicBezTo>
                  <a:pt x="243829" y="429702"/>
                  <a:pt x="242326" y="428200"/>
                  <a:pt x="239321" y="428200"/>
                </a:cubicBezTo>
                <a:close/>
                <a:moveTo>
                  <a:pt x="434828" y="240017"/>
                </a:moveTo>
                <a:cubicBezTo>
                  <a:pt x="446285" y="306877"/>
                  <a:pt x="474268" y="359087"/>
                  <a:pt x="518778" y="396648"/>
                </a:cubicBezTo>
                <a:cubicBezTo>
                  <a:pt x="518778" y="406414"/>
                  <a:pt x="515210" y="414865"/>
                  <a:pt x="508073" y="422002"/>
                </a:cubicBezTo>
                <a:cubicBezTo>
                  <a:pt x="500937" y="429139"/>
                  <a:pt x="492485" y="432707"/>
                  <a:pt x="482719" y="432707"/>
                </a:cubicBezTo>
                <a:lnTo>
                  <a:pt x="356513" y="432707"/>
                </a:lnTo>
                <a:cubicBezTo>
                  <a:pt x="356513" y="452615"/>
                  <a:pt x="349470" y="469611"/>
                  <a:pt x="335385" y="483697"/>
                </a:cubicBezTo>
                <a:cubicBezTo>
                  <a:pt x="321299" y="497782"/>
                  <a:pt x="304303" y="504825"/>
                  <a:pt x="284395" y="504825"/>
                </a:cubicBezTo>
                <a:cubicBezTo>
                  <a:pt x="264487" y="504825"/>
                  <a:pt x="247538" y="497829"/>
                  <a:pt x="233547" y="483838"/>
                </a:cubicBezTo>
                <a:cubicBezTo>
                  <a:pt x="219555" y="469846"/>
                  <a:pt x="212465" y="452897"/>
                  <a:pt x="212277" y="432989"/>
                </a:cubicBezTo>
                <a:close/>
                <a:moveTo>
                  <a:pt x="284394" y="0"/>
                </a:moveTo>
                <a:cubicBezTo>
                  <a:pt x="291906" y="0"/>
                  <a:pt x="298292" y="2629"/>
                  <a:pt x="303550" y="7888"/>
                </a:cubicBezTo>
                <a:cubicBezTo>
                  <a:pt x="308809" y="13147"/>
                  <a:pt x="311438" y="19532"/>
                  <a:pt x="311438" y="27044"/>
                </a:cubicBezTo>
                <a:cubicBezTo>
                  <a:pt x="311438" y="30800"/>
                  <a:pt x="310688" y="34463"/>
                  <a:pt x="309184" y="38031"/>
                </a:cubicBezTo>
                <a:cubicBezTo>
                  <a:pt x="332472" y="41411"/>
                  <a:pt x="353038" y="49158"/>
                  <a:pt x="370879" y="61272"/>
                </a:cubicBezTo>
                <a:cubicBezTo>
                  <a:pt x="388721" y="73386"/>
                  <a:pt x="402618" y="88175"/>
                  <a:pt x="412572" y="105642"/>
                </a:cubicBezTo>
                <a:lnTo>
                  <a:pt x="530327" y="3381"/>
                </a:lnTo>
                <a:cubicBezTo>
                  <a:pt x="532205" y="1878"/>
                  <a:pt x="534412" y="1221"/>
                  <a:pt x="536947" y="1409"/>
                </a:cubicBezTo>
                <a:cubicBezTo>
                  <a:pt x="539483" y="1596"/>
                  <a:pt x="541502" y="2629"/>
                  <a:pt x="543004" y="4507"/>
                </a:cubicBezTo>
                <a:lnTo>
                  <a:pt x="566668" y="31552"/>
                </a:lnTo>
                <a:cubicBezTo>
                  <a:pt x="568170" y="33430"/>
                  <a:pt x="568875" y="35636"/>
                  <a:pt x="568781" y="38172"/>
                </a:cubicBezTo>
                <a:cubicBezTo>
                  <a:pt x="568687" y="40707"/>
                  <a:pt x="567701" y="42820"/>
                  <a:pt x="565823" y="44510"/>
                </a:cubicBezTo>
                <a:lnTo>
                  <a:pt x="38461" y="501445"/>
                </a:lnTo>
                <a:cubicBezTo>
                  <a:pt x="36583" y="502947"/>
                  <a:pt x="34376" y="503604"/>
                  <a:pt x="31841" y="503416"/>
                </a:cubicBezTo>
                <a:cubicBezTo>
                  <a:pt x="29306" y="503229"/>
                  <a:pt x="27286" y="502196"/>
                  <a:pt x="25784" y="500318"/>
                </a:cubicBezTo>
                <a:lnTo>
                  <a:pt x="2120" y="473274"/>
                </a:lnTo>
                <a:cubicBezTo>
                  <a:pt x="618" y="471395"/>
                  <a:pt x="-87" y="469189"/>
                  <a:pt x="8" y="466653"/>
                </a:cubicBezTo>
                <a:cubicBezTo>
                  <a:pt x="102" y="464118"/>
                  <a:pt x="1088" y="462099"/>
                  <a:pt x="2966" y="460597"/>
                </a:cubicBezTo>
                <a:lnTo>
                  <a:pt x="55364" y="415241"/>
                </a:lnTo>
                <a:cubicBezTo>
                  <a:pt x="51796" y="409231"/>
                  <a:pt x="50012" y="403034"/>
                  <a:pt x="50012" y="396648"/>
                </a:cubicBezTo>
                <a:cubicBezTo>
                  <a:pt x="59402" y="388760"/>
                  <a:pt x="67946" y="380497"/>
                  <a:pt x="75647" y="371858"/>
                </a:cubicBezTo>
                <a:cubicBezTo>
                  <a:pt x="83347" y="363219"/>
                  <a:pt x="91328" y="351997"/>
                  <a:pt x="99592" y="338193"/>
                </a:cubicBezTo>
                <a:cubicBezTo>
                  <a:pt x="107856" y="324389"/>
                  <a:pt x="114852" y="309506"/>
                  <a:pt x="120580" y="293542"/>
                </a:cubicBezTo>
                <a:cubicBezTo>
                  <a:pt x="126308" y="277579"/>
                  <a:pt x="131003" y="258235"/>
                  <a:pt x="134665" y="235510"/>
                </a:cubicBezTo>
                <a:cubicBezTo>
                  <a:pt x="138328" y="212785"/>
                  <a:pt x="140158" y="188370"/>
                  <a:pt x="140158" y="162265"/>
                </a:cubicBezTo>
                <a:cubicBezTo>
                  <a:pt x="140158" y="133719"/>
                  <a:pt x="151146" y="107191"/>
                  <a:pt x="173118" y="82682"/>
                </a:cubicBezTo>
                <a:cubicBezTo>
                  <a:pt x="195092" y="58173"/>
                  <a:pt x="223920" y="43289"/>
                  <a:pt x="259604" y="38031"/>
                </a:cubicBezTo>
                <a:cubicBezTo>
                  <a:pt x="258101" y="34463"/>
                  <a:pt x="257350" y="30800"/>
                  <a:pt x="257350" y="27044"/>
                </a:cubicBezTo>
                <a:cubicBezTo>
                  <a:pt x="257350" y="19532"/>
                  <a:pt x="259980" y="13147"/>
                  <a:pt x="265238" y="7888"/>
                </a:cubicBezTo>
                <a:cubicBezTo>
                  <a:pt x="270496" y="2629"/>
                  <a:pt x="276882" y="0"/>
                  <a:pt x="284394" y="0"/>
                </a:cubicBezTo>
                <a:close/>
              </a:path>
            </a:pathLst>
          </a:custGeom>
          <a:solidFill>
            <a:srgbClr val="06657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Calibri"/>
              <a:buNone/>
              <a:tabLst/>
              <a:defRPr/>
            </a:pPr>
            <a:endParaRPr kumimoji="0" sz="13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7" name="Google Shape;759;p21">
            <a:extLst>
              <a:ext uri="{FF2B5EF4-FFF2-40B4-BE49-F238E27FC236}">
                <a16:creationId xmlns:a16="http://schemas.microsoft.com/office/drawing/2014/main" id="{6C49CA3D-F050-4E62-967A-3C6CAB1240A6}"/>
              </a:ext>
            </a:extLst>
          </p:cNvPr>
          <p:cNvSpPr/>
          <p:nvPr/>
        </p:nvSpPr>
        <p:spPr>
          <a:xfrm>
            <a:off x="9325876" y="5268652"/>
            <a:ext cx="345148" cy="230099"/>
          </a:xfrm>
          <a:custGeom>
            <a:avLst/>
            <a:gdLst/>
            <a:ahLst/>
            <a:cxnLst/>
            <a:rect l="l" t="t" r="r" b="b"/>
            <a:pathLst>
              <a:path w="649060" h="432707" extrusionOk="0">
                <a:moveTo>
                  <a:pt x="522855" y="222269"/>
                </a:moveTo>
                <a:lnTo>
                  <a:pt x="523700" y="223114"/>
                </a:lnTo>
                <a:cubicBezTo>
                  <a:pt x="522762" y="239829"/>
                  <a:pt x="515343" y="248187"/>
                  <a:pt x="501445" y="248187"/>
                </a:cubicBezTo>
                <a:cubicBezTo>
                  <a:pt x="492619" y="248187"/>
                  <a:pt x="488205" y="245370"/>
                  <a:pt x="488205" y="239735"/>
                </a:cubicBezTo>
                <a:cubicBezTo>
                  <a:pt x="488205" y="228091"/>
                  <a:pt x="499755" y="222269"/>
                  <a:pt x="522855" y="222269"/>
                </a:cubicBezTo>
                <a:close/>
                <a:moveTo>
                  <a:pt x="208467" y="222269"/>
                </a:moveTo>
                <a:lnTo>
                  <a:pt x="209311" y="223114"/>
                </a:lnTo>
                <a:cubicBezTo>
                  <a:pt x="208373" y="239642"/>
                  <a:pt x="200954" y="247905"/>
                  <a:pt x="187056" y="247905"/>
                </a:cubicBezTo>
                <a:cubicBezTo>
                  <a:pt x="178230" y="247905"/>
                  <a:pt x="173816" y="245182"/>
                  <a:pt x="173816" y="239735"/>
                </a:cubicBezTo>
                <a:cubicBezTo>
                  <a:pt x="173816" y="228091"/>
                  <a:pt x="185366" y="222269"/>
                  <a:pt x="208467" y="222269"/>
                </a:cubicBezTo>
                <a:close/>
                <a:moveTo>
                  <a:pt x="261990" y="172688"/>
                </a:moveTo>
                <a:cubicBezTo>
                  <a:pt x="254854" y="172688"/>
                  <a:pt x="251285" y="174660"/>
                  <a:pt x="251285" y="178604"/>
                </a:cubicBezTo>
                <a:lnTo>
                  <a:pt x="251567" y="180013"/>
                </a:lnTo>
                <a:cubicBezTo>
                  <a:pt x="252507" y="189967"/>
                  <a:pt x="254854" y="204146"/>
                  <a:pt x="258610" y="222551"/>
                </a:cubicBezTo>
                <a:cubicBezTo>
                  <a:pt x="262367" y="240956"/>
                  <a:pt x="264714" y="254384"/>
                  <a:pt x="265653" y="262836"/>
                </a:cubicBezTo>
                <a:cubicBezTo>
                  <a:pt x="266029" y="265841"/>
                  <a:pt x="266216" y="268094"/>
                  <a:pt x="266216" y="269597"/>
                </a:cubicBezTo>
                <a:cubicBezTo>
                  <a:pt x="266216" y="273165"/>
                  <a:pt x="263353" y="278940"/>
                  <a:pt x="257624" y="286922"/>
                </a:cubicBezTo>
                <a:cubicBezTo>
                  <a:pt x="251896" y="294904"/>
                  <a:pt x="249032" y="300397"/>
                  <a:pt x="249032" y="303402"/>
                </a:cubicBezTo>
                <a:cubicBezTo>
                  <a:pt x="249032" y="305843"/>
                  <a:pt x="252788" y="307064"/>
                  <a:pt x="260300" y="307064"/>
                </a:cubicBezTo>
                <a:cubicBezTo>
                  <a:pt x="271757" y="307064"/>
                  <a:pt x="278893" y="304717"/>
                  <a:pt x="281710" y="300021"/>
                </a:cubicBezTo>
                <a:lnTo>
                  <a:pt x="350729" y="183112"/>
                </a:lnTo>
                <a:cubicBezTo>
                  <a:pt x="352608" y="179355"/>
                  <a:pt x="353546" y="176914"/>
                  <a:pt x="353546" y="175787"/>
                </a:cubicBezTo>
                <a:cubicBezTo>
                  <a:pt x="353546" y="174097"/>
                  <a:pt x="352795" y="173252"/>
                  <a:pt x="351293" y="173252"/>
                </a:cubicBezTo>
                <a:lnTo>
                  <a:pt x="330446" y="173252"/>
                </a:lnTo>
                <a:cubicBezTo>
                  <a:pt x="326314" y="173252"/>
                  <a:pt x="322652" y="175412"/>
                  <a:pt x="319460" y="179731"/>
                </a:cubicBezTo>
                <a:cubicBezTo>
                  <a:pt x="318521" y="181046"/>
                  <a:pt x="315751" y="185835"/>
                  <a:pt x="311149" y="194098"/>
                </a:cubicBezTo>
                <a:cubicBezTo>
                  <a:pt x="306548" y="202362"/>
                  <a:pt x="302182" y="210015"/>
                  <a:pt x="298049" y="217058"/>
                </a:cubicBezTo>
                <a:cubicBezTo>
                  <a:pt x="293918" y="224100"/>
                  <a:pt x="291476" y="227716"/>
                  <a:pt x="290725" y="227904"/>
                </a:cubicBezTo>
                <a:lnTo>
                  <a:pt x="289317" y="226777"/>
                </a:lnTo>
                <a:cubicBezTo>
                  <a:pt x="289317" y="212316"/>
                  <a:pt x="286781" y="196728"/>
                  <a:pt x="281710" y="180013"/>
                </a:cubicBezTo>
                <a:cubicBezTo>
                  <a:pt x="281522" y="179074"/>
                  <a:pt x="281194" y="178276"/>
                  <a:pt x="280724" y="177618"/>
                </a:cubicBezTo>
                <a:cubicBezTo>
                  <a:pt x="280255" y="176961"/>
                  <a:pt x="279692" y="176351"/>
                  <a:pt x="279034" y="175787"/>
                </a:cubicBezTo>
                <a:cubicBezTo>
                  <a:pt x="278377" y="175224"/>
                  <a:pt x="277766" y="174754"/>
                  <a:pt x="277203" y="174379"/>
                </a:cubicBezTo>
                <a:cubicBezTo>
                  <a:pt x="276640" y="174003"/>
                  <a:pt x="275841" y="173721"/>
                  <a:pt x="274808" y="173533"/>
                </a:cubicBezTo>
                <a:cubicBezTo>
                  <a:pt x="273776" y="173346"/>
                  <a:pt x="272977" y="173205"/>
                  <a:pt x="272414" y="173111"/>
                </a:cubicBezTo>
                <a:cubicBezTo>
                  <a:pt x="271850" y="173017"/>
                  <a:pt x="270958" y="172923"/>
                  <a:pt x="269738" y="172829"/>
                </a:cubicBezTo>
                <a:cubicBezTo>
                  <a:pt x="268517" y="172735"/>
                  <a:pt x="267672" y="172688"/>
                  <a:pt x="267202" y="172688"/>
                </a:cubicBezTo>
                <a:cubicBezTo>
                  <a:pt x="266733" y="172688"/>
                  <a:pt x="265794" y="172688"/>
                  <a:pt x="264385" y="172688"/>
                </a:cubicBezTo>
                <a:cubicBezTo>
                  <a:pt x="262976" y="172688"/>
                  <a:pt x="262179" y="172688"/>
                  <a:pt x="261990" y="172688"/>
                </a:cubicBezTo>
                <a:close/>
                <a:moveTo>
                  <a:pt x="516938" y="171843"/>
                </a:moveTo>
                <a:cubicBezTo>
                  <a:pt x="512056" y="171843"/>
                  <a:pt x="505106" y="172407"/>
                  <a:pt x="496092" y="173533"/>
                </a:cubicBezTo>
                <a:cubicBezTo>
                  <a:pt x="488956" y="174660"/>
                  <a:pt x="484448" y="176163"/>
                  <a:pt x="482570" y="178041"/>
                </a:cubicBezTo>
                <a:cubicBezTo>
                  <a:pt x="481256" y="179543"/>
                  <a:pt x="480222" y="181327"/>
                  <a:pt x="479471" y="183393"/>
                </a:cubicBezTo>
                <a:cubicBezTo>
                  <a:pt x="477969" y="187901"/>
                  <a:pt x="477217" y="191563"/>
                  <a:pt x="477217" y="194380"/>
                </a:cubicBezTo>
                <a:cubicBezTo>
                  <a:pt x="477217" y="196258"/>
                  <a:pt x="477969" y="197197"/>
                  <a:pt x="479471" y="197197"/>
                </a:cubicBezTo>
                <a:cubicBezTo>
                  <a:pt x="479659" y="197197"/>
                  <a:pt x="483509" y="196070"/>
                  <a:pt x="491021" y="193817"/>
                </a:cubicBezTo>
                <a:cubicBezTo>
                  <a:pt x="496655" y="192314"/>
                  <a:pt x="502102" y="191563"/>
                  <a:pt x="507360" y="191563"/>
                </a:cubicBezTo>
                <a:cubicBezTo>
                  <a:pt x="521258" y="191563"/>
                  <a:pt x="528207" y="194943"/>
                  <a:pt x="528207" y="201705"/>
                </a:cubicBezTo>
                <a:cubicBezTo>
                  <a:pt x="528207" y="203958"/>
                  <a:pt x="527268" y="205273"/>
                  <a:pt x="525389" y="205649"/>
                </a:cubicBezTo>
                <a:cubicBezTo>
                  <a:pt x="524639" y="205836"/>
                  <a:pt x="519286" y="206494"/>
                  <a:pt x="509332" y="207621"/>
                </a:cubicBezTo>
                <a:cubicBezTo>
                  <a:pt x="502196" y="208372"/>
                  <a:pt x="496139" y="209311"/>
                  <a:pt x="491162" y="210438"/>
                </a:cubicBezTo>
                <a:cubicBezTo>
                  <a:pt x="486185" y="211565"/>
                  <a:pt x="480879" y="213396"/>
                  <a:pt x="475245" y="215931"/>
                </a:cubicBezTo>
                <a:cubicBezTo>
                  <a:pt x="469611" y="218466"/>
                  <a:pt x="465338" y="222128"/>
                  <a:pt x="462428" y="226918"/>
                </a:cubicBezTo>
                <a:cubicBezTo>
                  <a:pt x="459517" y="231707"/>
                  <a:pt x="458061" y="237576"/>
                  <a:pt x="458061" y="244524"/>
                </a:cubicBezTo>
                <a:cubicBezTo>
                  <a:pt x="458061" y="251473"/>
                  <a:pt x="460503" y="256967"/>
                  <a:pt x="465386" y="261005"/>
                </a:cubicBezTo>
                <a:cubicBezTo>
                  <a:pt x="470268" y="265042"/>
                  <a:pt x="476279" y="267061"/>
                  <a:pt x="483415" y="267061"/>
                </a:cubicBezTo>
                <a:cubicBezTo>
                  <a:pt x="487922" y="267061"/>
                  <a:pt x="492148" y="266498"/>
                  <a:pt x="496092" y="265371"/>
                </a:cubicBezTo>
                <a:cubicBezTo>
                  <a:pt x="500036" y="264244"/>
                  <a:pt x="503229" y="263024"/>
                  <a:pt x="505670" y="261709"/>
                </a:cubicBezTo>
                <a:cubicBezTo>
                  <a:pt x="508112" y="260394"/>
                  <a:pt x="511680" y="258140"/>
                  <a:pt x="516375" y="254948"/>
                </a:cubicBezTo>
                <a:cubicBezTo>
                  <a:pt x="515812" y="257765"/>
                  <a:pt x="515530" y="259267"/>
                  <a:pt x="515530" y="259455"/>
                </a:cubicBezTo>
                <a:cubicBezTo>
                  <a:pt x="515530" y="260394"/>
                  <a:pt x="515718" y="261192"/>
                  <a:pt x="516094" y="261850"/>
                </a:cubicBezTo>
                <a:cubicBezTo>
                  <a:pt x="516469" y="262507"/>
                  <a:pt x="517080" y="263024"/>
                  <a:pt x="517924" y="263399"/>
                </a:cubicBezTo>
                <a:cubicBezTo>
                  <a:pt x="518770" y="263775"/>
                  <a:pt x="519521" y="264103"/>
                  <a:pt x="520178" y="264385"/>
                </a:cubicBezTo>
                <a:cubicBezTo>
                  <a:pt x="520836" y="264667"/>
                  <a:pt x="521822" y="264855"/>
                  <a:pt x="523136" y="264948"/>
                </a:cubicBezTo>
                <a:cubicBezTo>
                  <a:pt x="524451" y="265042"/>
                  <a:pt x="525343" y="265089"/>
                  <a:pt x="525812" y="265089"/>
                </a:cubicBezTo>
                <a:cubicBezTo>
                  <a:pt x="526282" y="265089"/>
                  <a:pt x="527174" y="265089"/>
                  <a:pt x="528489" y="265089"/>
                </a:cubicBezTo>
                <a:lnTo>
                  <a:pt x="530742" y="265089"/>
                </a:lnTo>
                <a:cubicBezTo>
                  <a:pt x="538630" y="265089"/>
                  <a:pt x="543137" y="262742"/>
                  <a:pt x="544264" y="258047"/>
                </a:cubicBezTo>
                <a:lnTo>
                  <a:pt x="556941" y="203395"/>
                </a:lnTo>
                <a:cubicBezTo>
                  <a:pt x="557505" y="200578"/>
                  <a:pt x="557786" y="197667"/>
                  <a:pt x="557786" y="194662"/>
                </a:cubicBezTo>
                <a:cubicBezTo>
                  <a:pt x="557786" y="179449"/>
                  <a:pt x="544171" y="171843"/>
                  <a:pt x="516938" y="171843"/>
                </a:cubicBezTo>
                <a:close/>
                <a:moveTo>
                  <a:pt x="202550" y="171843"/>
                </a:moveTo>
                <a:cubicBezTo>
                  <a:pt x="195413" y="171843"/>
                  <a:pt x="188464" y="172407"/>
                  <a:pt x="181703" y="173533"/>
                </a:cubicBezTo>
                <a:cubicBezTo>
                  <a:pt x="181328" y="173533"/>
                  <a:pt x="180530" y="173627"/>
                  <a:pt x="179308" y="173815"/>
                </a:cubicBezTo>
                <a:cubicBezTo>
                  <a:pt x="178088" y="174003"/>
                  <a:pt x="177243" y="174144"/>
                  <a:pt x="176773" y="174238"/>
                </a:cubicBezTo>
                <a:cubicBezTo>
                  <a:pt x="176304" y="174332"/>
                  <a:pt x="175600" y="174473"/>
                  <a:pt x="174660" y="174660"/>
                </a:cubicBezTo>
                <a:cubicBezTo>
                  <a:pt x="173721" y="174848"/>
                  <a:pt x="173017" y="175036"/>
                  <a:pt x="172548" y="175224"/>
                </a:cubicBezTo>
                <a:cubicBezTo>
                  <a:pt x="172078" y="175412"/>
                  <a:pt x="171468" y="175693"/>
                  <a:pt x="170716" y="176069"/>
                </a:cubicBezTo>
                <a:cubicBezTo>
                  <a:pt x="169965" y="176445"/>
                  <a:pt x="169355" y="176820"/>
                  <a:pt x="168885" y="177196"/>
                </a:cubicBezTo>
                <a:cubicBezTo>
                  <a:pt x="168416" y="177571"/>
                  <a:pt x="167947" y="178041"/>
                  <a:pt x="167476" y="178604"/>
                </a:cubicBezTo>
                <a:cubicBezTo>
                  <a:pt x="167007" y="179168"/>
                  <a:pt x="166585" y="179825"/>
                  <a:pt x="166209" y="180576"/>
                </a:cubicBezTo>
                <a:cubicBezTo>
                  <a:pt x="165833" y="181327"/>
                  <a:pt x="165458" y="182173"/>
                  <a:pt x="165082" y="183112"/>
                </a:cubicBezTo>
                <a:cubicBezTo>
                  <a:pt x="163392" y="188558"/>
                  <a:pt x="162546" y="192220"/>
                  <a:pt x="162546" y="194098"/>
                </a:cubicBezTo>
                <a:cubicBezTo>
                  <a:pt x="162546" y="195977"/>
                  <a:pt x="163392" y="196915"/>
                  <a:pt x="165082" y="196915"/>
                </a:cubicBezTo>
                <a:cubicBezTo>
                  <a:pt x="166021" y="196915"/>
                  <a:pt x="168040" y="196446"/>
                  <a:pt x="171139" y="195507"/>
                </a:cubicBezTo>
                <a:cubicBezTo>
                  <a:pt x="174238" y="194568"/>
                  <a:pt x="176069" y="194005"/>
                  <a:pt x="176632" y="193817"/>
                </a:cubicBezTo>
                <a:cubicBezTo>
                  <a:pt x="182266" y="192314"/>
                  <a:pt x="187713" y="191563"/>
                  <a:pt x="192971" y="191563"/>
                </a:cubicBezTo>
                <a:cubicBezTo>
                  <a:pt x="206869" y="191563"/>
                  <a:pt x="213818" y="194943"/>
                  <a:pt x="213818" y="201705"/>
                </a:cubicBezTo>
                <a:cubicBezTo>
                  <a:pt x="213818" y="203771"/>
                  <a:pt x="212879" y="205085"/>
                  <a:pt x="211001" y="205649"/>
                </a:cubicBezTo>
                <a:cubicBezTo>
                  <a:pt x="209499" y="206024"/>
                  <a:pt x="207808" y="206306"/>
                  <a:pt x="205930" y="206494"/>
                </a:cubicBezTo>
                <a:cubicBezTo>
                  <a:pt x="204052" y="206681"/>
                  <a:pt x="202034" y="206822"/>
                  <a:pt x="199873" y="206916"/>
                </a:cubicBezTo>
                <a:cubicBezTo>
                  <a:pt x="197714" y="207010"/>
                  <a:pt x="196070" y="207151"/>
                  <a:pt x="194943" y="207339"/>
                </a:cubicBezTo>
                <a:cubicBezTo>
                  <a:pt x="187807" y="208090"/>
                  <a:pt x="181751" y="209029"/>
                  <a:pt x="176773" y="210156"/>
                </a:cubicBezTo>
                <a:cubicBezTo>
                  <a:pt x="171797" y="211283"/>
                  <a:pt x="166490" y="213114"/>
                  <a:pt x="160856" y="215649"/>
                </a:cubicBezTo>
                <a:cubicBezTo>
                  <a:pt x="155223" y="218184"/>
                  <a:pt x="150950" y="221847"/>
                  <a:pt x="148039" y="226636"/>
                </a:cubicBezTo>
                <a:cubicBezTo>
                  <a:pt x="145128" y="231425"/>
                  <a:pt x="143672" y="237294"/>
                  <a:pt x="143672" y="244243"/>
                </a:cubicBezTo>
                <a:cubicBezTo>
                  <a:pt x="143672" y="251380"/>
                  <a:pt x="146114" y="256967"/>
                  <a:pt x="150997" y="261005"/>
                </a:cubicBezTo>
                <a:cubicBezTo>
                  <a:pt x="155880" y="265042"/>
                  <a:pt x="161890" y="267061"/>
                  <a:pt x="169026" y="267061"/>
                </a:cubicBezTo>
                <a:cubicBezTo>
                  <a:pt x="173534" y="267061"/>
                  <a:pt x="177807" y="266451"/>
                  <a:pt x="181844" y="265230"/>
                </a:cubicBezTo>
                <a:cubicBezTo>
                  <a:pt x="185882" y="264010"/>
                  <a:pt x="188981" y="262789"/>
                  <a:pt x="191140" y="261568"/>
                </a:cubicBezTo>
                <a:cubicBezTo>
                  <a:pt x="193300" y="260347"/>
                  <a:pt x="196915" y="258140"/>
                  <a:pt x="201986" y="254948"/>
                </a:cubicBezTo>
                <a:cubicBezTo>
                  <a:pt x="201423" y="256262"/>
                  <a:pt x="201141" y="257671"/>
                  <a:pt x="201141" y="259174"/>
                </a:cubicBezTo>
                <a:cubicBezTo>
                  <a:pt x="201141" y="260676"/>
                  <a:pt x="201657" y="261944"/>
                  <a:pt x="202691" y="262977"/>
                </a:cubicBezTo>
                <a:cubicBezTo>
                  <a:pt x="203724" y="264010"/>
                  <a:pt x="204897" y="264526"/>
                  <a:pt x="206212" y="264526"/>
                </a:cubicBezTo>
                <a:lnTo>
                  <a:pt x="221988" y="264526"/>
                </a:lnTo>
                <a:cubicBezTo>
                  <a:pt x="222176" y="264338"/>
                  <a:pt x="222833" y="264010"/>
                  <a:pt x="223960" y="263540"/>
                </a:cubicBezTo>
                <a:cubicBezTo>
                  <a:pt x="225086" y="263070"/>
                  <a:pt x="225791" y="262742"/>
                  <a:pt x="226072" y="262554"/>
                </a:cubicBezTo>
                <a:cubicBezTo>
                  <a:pt x="226354" y="262366"/>
                  <a:pt x="226824" y="262038"/>
                  <a:pt x="227481" y="261568"/>
                </a:cubicBezTo>
                <a:cubicBezTo>
                  <a:pt x="228138" y="261098"/>
                  <a:pt x="228608" y="260582"/>
                  <a:pt x="228890" y="260019"/>
                </a:cubicBezTo>
                <a:cubicBezTo>
                  <a:pt x="229171" y="259455"/>
                  <a:pt x="229406" y="258704"/>
                  <a:pt x="229594" y="257765"/>
                </a:cubicBezTo>
                <a:lnTo>
                  <a:pt x="242271" y="203113"/>
                </a:lnTo>
                <a:cubicBezTo>
                  <a:pt x="243022" y="200672"/>
                  <a:pt x="243397" y="197855"/>
                  <a:pt x="243397" y="194662"/>
                </a:cubicBezTo>
                <a:cubicBezTo>
                  <a:pt x="243397" y="179449"/>
                  <a:pt x="229782" y="171843"/>
                  <a:pt x="202550" y="171843"/>
                </a:cubicBezTo>
                <a:close/>
                <a:moveTo>
                  <a:pt x="412987" y="167336"/>
                </a:moveTo>
                <a:cubicBezTo>
                  <a:pt x="427448" y="167336"/>
                  <a:pt x="434679" y="171937"/>
                  <a:pt x="434679" y="181140"/>
                </a:cubicBezTo>
                <a:cubicBezTo>
                  <a:pt x="434679" y="188840"/>
                  <a:pt x="431815" y="194427"/>
                  <a:pt x="426087" y="197901"/>
                </a:cubicBezTo>
                <a:cubicBezTo>
                  <a:pt x="420359" y="201376"/>
                  <a:pt x="413363" y="203113"/>
                  <a:pt x="405099" y="203113"/>
                </a:cubicBezTo>
                <a:lnTo>
                  <a:pt x="400874" y="203113"/>
                </a:lnTo>
                <a:cubicBezTo>
                  <a:pt x="397305" y="203113"/>
                  <a:pt x="395521" y="201329"/>
                  <a:pt x="395521" y="197761"/>
                </a:cubicBezTo>
                <a:cubicBezTo>
                  <a:pt x="395521" y="192502"/>
                  <a:pt x="397305" y="184520"/>
                  <a:pt x="400874" y="173815"/>
                </a:cubicBezTo>
                <a:cubicBezTo>
                  <a:pt x="401813" y="170998"/>
                  <a:pt x="403175" y="169214"/>
                  <a:pt x="404958" y="168463"/>
                </a:cubicBezTo>
                <a:cubicBezTo>
                  <a:pt x="406743" y="167711"/>
                  <a:pt x="409419" y="167336"/>
                  <a:pt x="412987" y="167336"/>
                </a:cubicBezTo>
                <a:close/>
                <a:moveTo>
                  <a:pt x="98599" y="166773"/>
                </a:moveTo>
                <a:cubicBezTo>
                  <a:pt x="113060" y="166773"/>
                  <a:pt x="120290" y="171374"/>
                  <a:pt x="120290" y="180576"/>
                </a:cubicBezTo>
                <a:cubicBezTo>
                  <a:pt x="120290" y="188276"/>
                  <a:pt x="117427" y="193864"/>
                  <a:pt x="111698" y="197338"/>
                </a:cubicBezTo>
                <a:cubicBezTo>
                  <a:pt x="105970" y="200813"/>
                  <a:pt x="98974" y="202550"/>
                  <a:pt x="90711" y="202550"/>
                </a:cubicBezTo>
                <a:lnTo>
                  <a:pt x="86485" y="202550"/>
                </a:lnTo>
                <a:cubicBezTo>
                  <a:pt x="82917" y="202550"/>
                  <a:pt x="81132" y="200859"/>
                  <a:pt x="81132" y="197479"/>
                </a:cubicBezTo>
                <a:cubicBezTo>
                  <a:pt x="81132" y="192220"/>
                  <a:pt x="82917" y="184239"/>
                  <a:pt x="86485" y="173533"/>
                </a:cubicBezTo>
                <a:cubicBezTo>
                  <a:pt x="87424" y="170716"/>
                  <a:pt x="88833" y="168885"/>
                  <a:pt x="90711" y="168040"/>
                </a:cubicBezTo>
                <a:cubicBezTo>
                  <a:pt x="92589" y="167195"/>
                  <a:pt x="95218" y="166773"/>
                  <a:pt x="98599" y="166773"/>
                </a:cubicBezTo>
                <a:close/>
                <a:moveTo>
                  <a:pt x="592155" y="146207"/>
                </a:moveTo>
                <a:cubicBezTo>
                  <a:pt x="587460" y="146207"/>
                  <a:pt x="584361" y="149964"/>
                  <a:pt x="582859" y="157476"/>
                </a:cubicBezTo>
                <a:cubicBezTo>
                  <a:pt x="580981" y="165739"/>
                  <a:pt x="577553" y="181421"/>
                  <a:pt x="572576" y="204522"/>
                </a:cubicBezTo>
                <a:cubicBezTo>
                  <a:pt x="567600" y="227622"/>
                  <a:pt x="563609" y="245464"/>
                  <a:pt x="560604" y="258047"/>
                </a:cubicBezTo>
                <a:lnTo>
                  <a:pt x="560604" y="259455"/>
                </a:lnTo>
                <a:cubicBezTo>
                  <a:pt x="560604" y="262460"/>
                  <a:pt x="562106" y="264150"/>
                  <a:pt x="565111" y="264526"/>
                </a:cubicBezTo>
                <a:lnTo>
                  <a:pt x="565393" y="264526"/>
                </a:lnTo>
                <a:lnTo>
                  <a:pt x="581450" y="264526"/>
                </a:lnTo>
                <a:cubicBezTo>
                  <a:pt x="583328" y="264526"/>
                  <a:pt x="585065" y="263916"/>
                  <a:pt x="586662" y="262695"/>
                </a:cubicBezTo>
                <a:cubicBezTo>
                  <a:pt x="588258" y="261474"/>
                  <a:pt x="589244" y="259925"/>
                  <a:pt x="589620" y="258047"/>
                </a:cubicBezTo>
                <a:lnTo>
                  <a:pt x="613002" y="152687"/>
                </a:lnTo>
                <a:lnTo>
                  <a:pt x="612720" y="152687"/>
                </a:lnTo>
                <a:lnTo>
                  <a:pt x="613002" y="151278"/>
                </a:lnTo>
                <a:cubicBezTo>
                  <a:pt x="613002" y="149964"/>
                  <a:pt x="612485" y="148790"/>
                  <a:pt x="611452" y="147757"/>
                </a:cubicBezTo>
                <a:cubicBezTo>
                  <a:pt x="610420" y="146724"/>
                  <a:pt x="609152" y="146207"/>
                  <a:pt x="607649" y="146207"/>
                </a:cubicBezTo>
                <a:close/>
                <a:moveTo>
                  <a:pt x="383126" y="145362"/>
                </a:moveTo>
                <a:cubicBezTo>
                  <a:pt x="379745" y="145362"/>
                  <a:pt x="377022" y="147522"/>
                  <a:pt x="374956" y="151842"/>
                </a:cubicBezTo>
                <a:cubicBezTo>
                  <a:pt x="373830" y="154283"/>
                  <a:pt x="369463" y="172266"/>
                  <a:pt x="361857" y="205789"/>
                </a:cubicBezTo>
                <a:cubicBezTo>
                  <a:pt x="354250" y="239313"/>
                  <a:pt x="350448" y="257202"/>
                  <a:pt x="350448" y="259455"/>
                </a:cubicBezTo>
                <a:cubicBezTo>
                  <a:pt x="350448" y="263211"/>
                  <a:pt x="354485" y="265089"/>
                  <a:pt x="362561" y="265089"/>
                </a:cubicBezTo>
                <a:cubicBezTo>
                  <a:pt x="362749" y="265089"/>
                  <a:pt x="363453" y="265089"/>
                  <a:pt x="364674" y="265089"/>
                </a:cubicBezTo>
                <a:cubicBezTo>
                  <a:pt x="365895" y="265089"/>
                  <a:pt x="366740" y="265089"/>
                  <a:pt x="367210" y="265089"/>
                </a:cubicBezTo>
                <a:cubicBezTo>
                  <a:pt x="367679" y="265089"/>
                  <a:pt x="368524" y="265089"/>
                  <a:pt x="369745" y="265089"/>
                </a:cubicBezTo>
                <a:cubicBezTo>
                  <a:pt x="370966" y="265089"/>
                  <a:pt x="371858" y="264996"/>
                  <a:pt x="372421" y="264808"/>
                </a:cubicBezTo>
                <a:cubicBezTo>
                  <a:pt x="372984" y="264620"/>
                  <a:pt x="373783" y="264432"/>
                  <a:pt x="374816" y="264244"/>
                </a:cubicBezTo>
                <a:cubicBezTo>
                  <a:pt x="375849" y="264056"/>
                  <a:pt x="376647" y="263775"/>
                  <a:pt x="377210" y="263399"/>
                </a:cubicBezTo>
                <a:cubicBezTo>
                  <a:pt x="377773" y="263024"/>
                  <a:pt x="378384" y="262601"/>
                  <a:pt x="379041" y="262132"/>
                </a:cubicBezTo>
                <a:cubicBezTo>
                  <a:pt x="379699" y="261662"/>
                  <a:pt x="380215" y="261098"/>
                  <a:pt x="380591" y="260441"/>
                </a:cubicBezTo>
                <a:cubicBezTo>
                  <a:pt x="380966" y="259784"/>
                  <a:pt x="381248" y="258986"/>
                  <a:pt x="381435" y="258047"/>
                </a:cubicBezTo>
                <a:lnTo>
                  <a:pt x="387351" y="232411"/>
                </a:lnTo>
                <a:cubicBezTo>
                  <a:pt x="387728" y="230533"/>
                  <a:pt x="388714" y="228936"/>
                  <a:pt x="390309" y="227622"/>
                </a:cubicBezTo>
                <a:cubicBezTo>
                  <a:pt x="391906" y="226307"/>
                  <a:pt x="393738" y="225650"/>
                  <a:pt x="395803" y="225650"/>
                </a:cubicBezTo>
                <a:cubicBezTo>
                  <a:pt x="404630" y="225650"/>
                  <a:pt x="412846" y="224992"/>
                  <a:pt x="420453" y="223678"/>
                </a:cubicBezTo>
                <a:cubicBezTo>
                  <a:pt x="428059" y="222363"/>
                  <a:pt x="435618" y="220063"/>
                  <a:pt x="443131" y="216776"/>
                </a:cubicBezTo>
                <a:cubicBezTo>
                  <a:pt x="450643" y="213489"/>
                  <a:pt x="456606" y="208559"/>
                  <a:pt x="461019" y="201986"/>
                </a:cubicBezTo>
                <a:cubicBezTo>
                  <a:pt x="465433" y="195413"/>
                  <a:pt x="467639" y="187525"/>
                  <a:pt x="467639" y="178323"/>
                </a:cubicBezTo>
                <a:cubicBezTo>
                  <a:pt x="467639" y="171561"/>
                  <a:pt x="466278" y="165833"/>
                  <a:pt x="463554" y="161138"/>
                </a:cubicBezTo>
                <a:cubicBezTo>
                  <a:pt x="460831" y="156443"/>
                  <a:pt x="456981" y="153015"/>
                  <a:pt x="452004" y="150856"/>
                </a:cubicBezTo>
                <a:cubicBezTo>
                  <a:pt x="447027" y="148696"/>
                  <a:pt x="442003" y="147241"/>
                  <a:pt x="436933" y="146489"/>
                </a:cubicBezTo>
                <a:cubicBezTo>
                  <a:pt x="431862" y="145738"/>
                  <a:pt x="426040" y="145362"/>
                  <a:pt x="419467" y="145362"/>
                </a:cubicBezTo>
                <a:close/>
                <a:moveTo>
                  <a:pt x="69019" y="144799"/>
                </a:moveTo>
                <a:cubicBezTo>
                  <a:pt x="67517" y="144799"/>
                  <a:pt x="66155" y="145175"/>
                  <a:pt x="64934" y="145926"/>
                </a:cubicBezTo>
                <a:cubicBezTo>
                  <a:pt x="63714" y="146677"/>
                  <a:pt x="62915" y="147382"/>
                  <a:pt x="62540" y="148039"/>
                </a:cubicBezTo>
                <a:cubicBezTo>
                  <a:pt x="62164" y="148696"/>
                  <a:pt x="61507" y="149870"/>
                  <a:pt x="60568" y="151560"/>
                </a:cubicBezTo>
                <a:cubicBezTo>
                  <a:pt x="60004" y="152875"/>
                  <a:pt x="55779" y="170716"/>
                  <a:pt x="47891" y="205085"/>
                </a:cubicBezTo>
                <a:cubicBezTo>
                  <a:pt x="40003" y="239454"/>
                  <a:pt x="36059" y="257483"/>
                  <a:pt x="36059" y="259174"/>
                </a:cubicBezTo>
                <a:cubicBezTo>
                  <a:pt x="36059" y="260488"/>
                  <a:pt x="36576" y="261662"/>
                  <a:pt x="37608" y="262695"/>
                </a:cubicBezTo>
                <a:cubicBezTo>
                  <a:pt x="38641" y="263728"/>
                  <a:pt x="39909" y="264244"/>
                  <a:pt x="41411" y="264244"/>
                </a:cubicBezTo>
                <a:lnTo>
                  <a:pt x="58877" y="264244"/>
                </a:lnTo>
                <a:cubicBezTo>
                  <a:pt x="63573" y="264244"/>
                  <a:pt x="66624" y="261005"/>
                  <a:pt x="68033" y="254525"/>
                </a:cubicBezTo>
                <a:cubicBezTo>
                  <a:pt x="69442" y="248046"/>
                  <a:pt x="70850" y="241566"/>
                  <a:pt x="72258" y="235087"/>
                </a:cubicBezTo>
                <a:cubicBezTo>
                  <a:pt x="73667" y="228608"/>
                  <a:pt x="76719" y="225368"/>
                  <a:pt x="81414" y="225368"/>
                </a:cubicBezTo>
                <a:cubicBezTo>
                  <a:pt x="90241" y="225368"/>
                  <a:pt x="98457" y="224664"/>
                  <a:pt x="106064" y="223255"/>
                </a:cubicBezTo>
                <a:cubicBezTo>
                  <a:pt x="113670" y="221847"/>
                  <a:pt x="121229" y="219546"/>
                  <a:pt x="128742" y="216353"/>
                </a:cubicBezTo>
                <a:cubicBezTo>
                  <a:pt x="136254" y="213161"/>
                  <a:pt x="142217" y="208231"/>
                  <a:pt x="146630" y="201564"/>
                </a:cubicBezTo>
                <a:cubicBezTo>
                  <a:pt x="151044" y="194897"/>
                  <a:pt x="153251" y="186962"/>
                  <a:pt x="153251" y="177759"/>
                </a:cubicBezTo>
                <a:cubicBezTo>
                  <a:pt x="153251" y="170998"/>
                  <a:pt x="151889" y="165270"/>
                  <a:pt x="149165" y="160575"/>
                </a:cubicBezTo>
                <a:cubicBezTo>
                  <a:pt x="146442" y="155880"/>
                  <a:pt x="142592" y="152452"/>
                  <a:pt x="137615" y="150292"/>
                </a:cubicBezTo>
                <a:cubicBezTo>
                  <a:pt x="132638" y="148133"/>
                  <a:pt x="127615" y="146677"/>
                  <a:pt x="122544" y="145926"/>
                </a:cubicBezTo>
                <a:cubicBezTo>
                  <a:pt x="117473" y="145175"/>
                  <a:pt x="111651" y="144799"/>
                  <a:pt x="105078" y="144799"/>
                </a:cubicBezTo>
                <a:close/>
                <a:moveTo>
                  <a:pt x="36059" y="0"/>
                </a:moveTo>
                <a:lnTo>
                  <a:pt x="613002" y="0"/>
                </a:lnTo>
                <a:cubicBezTo>
                  <a:pt x="622768" y="0"/>
                  <a:pt x="631219" y="3568"/>
                  <a:pt x="638356" y="10705"/>
                </a:cubicBezTo>
                <a:cubicBezTo>
                  <a:pt x="645493" y="17841"/>
                  <a:pt x="649060" y="26293"/>
                  <a:pt x="649060" y="36059"/>
                </a:cubicBezTo>
                <a:lnTo>
                  <a:pt x="649060" y="396648"/>
                </a:lnTo>
                <a:cubicBezTo>
                  <a:pt x="649060" y="406414"/>
                  <a:pt x="645493" y="414866"/>
                  <a:pt x="638356" y="422002"/>
                </a:cubicBezTo>
                <a:cubicBezTo>
                  <a:pt x="631219" y="429139"/>
                  <a:pt x="622768" y="432707"/>
                  <a:pt x="613002" y="432707"/>
                </a:cubicBezTo>
                <a:lnTo>
                  <a:pt x="36059" y="432707"/>
                </a:lnTo>
                <a:cubicBezTo>
                  <a:pt x="26293" y="432707"/>
                  <a:pt x="17842" y="429139"/>
                  <a:pt x="10705" y="422002"/>
                </a:cubicBezTo>
                <a:cubicBezTo>
                  <a:pt x="3568" y="414866"/>
                  <a:pt x="0" y="406414"/>
                  <a:pt x="0" y="396648"/>
                </a:cubicBezTo>
                <a:lnTo>
                  <a:pt x="0" y="36059"/>
                </a:lnTo>
                <a:cubicBezTo>
                  <a:pt x="0" y="26293"/>
                  <a:pt x="3568" y="17841"/>
                  <a:pt x="10705" y="10705"/>
                </a:cubicBezTo>
                <a:cubicBezTo>
                  <a:pt x="17842" y="3568"/>
                  <a:pt x="26293" y="0"/>
                  <a:pt x="36059" y="0"/>
                </a:cubicBezTo>
                <a:close/>
              </a:path>
            </a:pathLst>
          </a:custGeom>
          <a:solidFill>
            <a:srgbClr val="06657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Calibri"/>
              <a:buNone/>
              <a:tabLst/>
              <a:defRPr/>
            </a:pPr>
            <a:endParaRPr kumimoji="0" sz="13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8" name="Google Shape;760;p21">
            <a:extLst>
              <a:ext uri="{FF2B5EF4-FFF2-40B4-BE49-F238E27FC236}">
                <a16:creationId xmlns:a16="http://schemas.microsoft.com/office/drawing/2014/main" id="{9E3E5838-0F13-4B0F-BDB3-F0ABAC346DAC}"/>
              </a:ext>
            </a:extLst>
          </p:cNvPr>
          <p:cNvSpPr/>
          <p:nvPr/>
        </p:nvSpPr>
        <p:spPr>
          <a:xfrm>
            <a:off x="8880150" y="5268652"/>
            <a:ext cx="345149" cy="230099"/>
          </a:xfrm>
          <a:custGeom>
            <a:avLst/>
            <a:gdLst/>
            <a:ahLst/>
            <a:cxnLst/>
            <a:rect l="l" t="t" r="r" b="b"/>
            <a:pathLst>
              <a:path w="649061" h="432707" extrusionOk="0">
                <a:moveTo>
                  <a:pt x="380592" y="259737"/>
                </a:moveTo>
                <a:lnTo>
                  <a:pt x="380592" y="276921"/>
                </a:lnTo>
                <a:lnTo>
                  <a:pt x="403410" y="276921"/>
                </a:lnTo>
                <a:cubicBezTo>
                  <a:pt x="411486" y="276921"/>
                  <a:pt x="415523" y="273916"/>
                  <a:pt x="415523" y="267906"/>
                </a:cubicBezTo>
                <a:cubicBezTo>
                  <a:pt x="415523" y="262460"/>
                  <a:pt x="411579" y="259737"/>
                  <a:pt x="403691" y="259737"/>
                </a:cubicBezTo>
                <a:close/>
                <a:moveTo>
                  <a:pt x="299176" y="259737"/>
                </a:moveTo>
                <a:lnTo>
                  <a:pt x="299176" y="279175"/>
                </a:lnTo>
                <a:lnTo>
                  <a:pt x="322558" y="279175"/>
                </a:lnTo>
                <a:cubicBezTo>
                  <a:pt x="330258" y="279175"/>
                  <a:pt x="334108" y="275794"/>
                  <a:pt x="334108" y="269033"/>
                </a:cubicBezTo>
                <a:cubicBezTo>
                  <a:pt x="334108" y="262836"/>
                  <a:pt x="330353" y="259737"/>
                  <a:pt x="322840" y="259737"/>
                </a:cubicBezTo>
                <a:close/>
                <a:moveTo>
                  <a:pt x="163674" y="259737"/>
                </a:moveTo>
                <a:lnTo>
                  <a:pt x="163674" y="273541"/>
                </a:lnTo>
                <a:lnTo>
                  <a:pt x="203677" y="273541"/>
                </a:lnTo>
                <a:lnTo>
                  <a:pt x="203677" y="289035"/>
                </a:lnTo>
                <a:lnTo>
                  <a:pt x="163674" y="289035"/>
                </a:lnTo>
                <a:lnTo>
                  <a:pt x="163674" y="304247"/>
                </a:lnTo>
                <a:lnTo>
                  <a:pt x="208465" y="304247"/>
                </a:lnTo>
                <a:lnTo>
                  <a:pt x="229312" y="281992"/>
                </a:lnTo>
                <a:lnTo>
                  <a:pt x="209592" y="259737"/>
                </a:lnTo>
                <a:close/>
                <a:moveTo>
                  <a:pt x="280865" y="252131"/>
                </a:moveTo>
                <a:lnTo>
                  <a:pt x="252976" y="282274"/>
                </a:lnTo>
                <a:lnTo>
                  <a:pt x="280865" y="313262"/>
                </a:lnTo>
                <a:close/>
                <a:moveTo>
                  <a:pt x="612721" y="243961"/>
                </a:moveTo>
                <a:lnTo>
                  <a:pt x="649061" y="243961"/>
                </a:lnTo>
                <a:lnTo>
                  <a:pt x="649061" y="260019"/>
                </a:lnTo>
                <a:lnTo>
                  <a:pt x="615820" y="260019"/>
                </a:lnTo>
                <a:cubicBezTo>
                  <a:pt x="609059" y="260019"/>
                  <a:pt x="605678" y="262366"/>
                  <a:pt x="605678" y="267061"/>
                </a:cubicBezTo>
                <a:cubicBezTo>
                  <a:pt x="605678" y="270818"/>
                  <a:pt x="608402" y="272883"/>
                  <a:pt x="613848" y="273259"/>
                </a:cubicBezTo>
                <a:cubicBezTo>
                  <a:pt x="619294" y="273635"/>
                  <a:pt x="625727" y="274104"/>
                  <a:pt x="633145" y="274668"/>
                </a:cubicBezTo>
                <a:cubicBezTo>
                  <a:pt x="640564" y="275231"/>
                  <a:pt x="645869" y="277672"/>
                  <a:pt x="649061" y="281992"/>
                </a:cubicBezTo>
                <a:lnTo>
                  <a:pt x="649061" y="310445"/>
                </a:lnTo>
                <a:cubicBezTo>
                  <a:pt x="644554" y="317018"/>
                  <a:pt x="636291" y="320305"/>
                  <a:pt x="624271" y="320305"/>
                </a:cubicBezTo>
                <a:lnTo>
                  <a:pt x="589057" y="320305"/>
                </a:lnTo>
                <a:lnTo>
                  <a:pt x="589057" y="303965"/>
                </a:lnTo>
                <a:lnTo>
                  <a:pt x="624271" y="303965"/>
                </a:lnTo>
                <a:cubicBezTo>
                  <a:pt x="630468" y="303965"/>
                  <a:pt x="633568" y="301618"/>
                  <a:pt x="633568" y="296923"/>
                </a:cubicBezTo>
                <a:cubicBezTo>
                  <a:pt x="633568" y="294481"/>
                  <a:pt x="632394" y="292697"/>
                  <a:pt x="630046" y="291570"/>
                </a:cubicBezTo>
                <a:cubicBezTo>
                  <a:pt x="627699" y="290443"/>
                  <a:pt x="624788" y="289927"/>
                  <a:pt x="621313" y="290021"/>
                </a:cubicBezTo>
                <a:cubicBezTo>
                  <a:pt x="617839" y="290115"/>
                  <a:pt x="614083" y="289927"/>
                  <a:pt x="610045" y="289457"/>
                </a:cubicBezTo>
                <a:cubicBezTo>
                  <a:pt x="606007" y="288988"/>
                  <a:pt x="602251" y="288237"/>
                  <a:pt x="598776" y="287204"/>
                </a:cubicBezTo>
                <a:cubicBezTo>
                  <a:pt x="595302" y="286171"/>
                  <a:pt x="592391" y="283917"/>
                  <a:pt x="590043" y="280443"/>
                </a:cubicBezTo>
                <a:cubicBezTo>
                  <a:pt x="587696" y="276968"/>
                  <a:pt x="586522" y="272414"/>
                  <a:pt x="586522" y="266780"/>
                </a:cubicBezTo>
                <a:cubicBezTo>
                  <a:pt x="586522" y="259455"/>
                  <a:pt x="589010" y="253821"/>
                  <a:pt x="593987" y="249877"/>
                </a:cubicBezTo>
                <a:cubicBezTo>
                  <a:pt x="598964" y="245933"/>
                  <a:pt x="605209" y="243961"/>
                  <a:pt x="612721" y="243961"/>
                </a:cubicBezTo>
                <a:close/>
                <a:moveTo>
                  <a:pt x="541447" y="243961"/>
                </a:moveTo>
                <a:lnTo>
                  <a:pt x="578069" y="243961"/>
                </a:lnTo>
                <a:lnTo>
                  <a:pt x="578069" y="260019"/>
                </a:lnTo>
                <a:lnTo>
                  <a:pt x="544546" y="260019"/>
                </a:lnTo>
                <a:cubicBezTo>
                  <a:pt x="537785" y="260019"/>
                  <a:pt x="534405" y="262366"/>
                  <a:pt x="534405" y="267061"/>
                </a:cubicBezTo>
                <a:cubicBezTo>
                  <a:pt x="534405" y="270066"/>
                  <a:pt x="536048" y="271991"/>
                  <a:pt x="539335" y="272836"/>
                </a:cubicBezTo>
                <a:cubicBezTo>
                  <a:pt x="542622" y="273682"/>
                  <a:pt x="546565" y="274057"/>
                  <a:pt x="551166" y="273963"/>
                </a:cubicBezTo>
                <a:cubicBezTo>
                  <a:pt x="555768" y="273869"/>
                  <a:pt x="560369" y="274104"/>
                  <a:pt x="564970" y="274668"/>
                </a:cubicBezTo>
                <a:cubicBezTo>
                  <a:pt x="569572" y="275231"/>
                  <a:pt x="573516" y="277250"/>
                  <a:pt x="576802" y="280724"/>
                </a:cubicBezTo>
                <a:cubicBezTo>
                  <a:pt x="580089" y="284199"/>
                  <a:pt x="581732" y="289316"/>
                  <a:pt x="581732" y="296077"/>
                </a:cubicBezTo>
                <a:cubicBezTo>
                  <a:pt x="581732" y="312229"/>
                  <a:pt x="572153" y="320305"/>
                  <a:pt x="552997" y="320305"/>
                </a:cubicBezTo>
                <a:lnTo>
                  <a:pt x="517502" y="320305"/>
                </a:lnTo>
                <a:lnTo>
                  <a:pt x="517502" y="303965"/>
                </a:lnTo>
                <a:lnTo>
                  <a:pt x="552997" y="303965"/>
                </a:lnTo>
                <a:cubicBezTo>
                  <a:pt x="559383" y="303965"/>
                  <a:pt x="562576" y="301618"/>
                  <a:pt x="562576" y="296923"/>
                </a:cubicBezTo>
                <a:cubicBezTo>
                  <a:pt x="562576" y="293918"/>
                  <a:pt x="560979" y="291946"/>
                  <a:pt x="557786" y="291007"/>
                </a:cubicBezTo>
                <a:cubicBezTo>
                  <a:pt x="554594" y="290068"/>
                  <a:pt x="550697" y="289598"/>
                  <a:pt x="546095" y="289598"/>
                </a:cubicBezTo>
                <a:cubicBezTo>
                  <a:pt x="541494" y="289598"/>
                  <a:pt x="536846" y="289269"/>
                  <a:pt x="532151" y="288612"/>
                </a:cubicBezTo>
                <a:cubicBezTo>
                  <a:pt x="527456" y="287955"/>
                  <a:pt x="523512" y="285842"/>
                  <a:pt x="520319" y="282274"/>
                </a:cubicBezTo>
                <a:cubicBezTo>
                  <a:pt x="517127" y="278705"/>
                  <a:pt x="515530" y="273541"/>
                  <a:pt x="515530" y="266780"/>
                </a:cubicBezTo>
                <a:cubicBezTo>
                  <a:pt x="515530" y="259455"/>
                  <a:pt x="517972" y="253821"/>
                  <a:pt x="522854" y="249877"/>
                </a:cubicBezTo>
                <a:cubicBezTo>
                  <a:pt x="527738" y="245933"/>
                  <a:pt x="533935" y="243961"/>
                  <a:pt x="541447" y="243961"/>
                </a:cubicBezTo>
                <a:close/>
                <a:moveTo>
                  <a:pt x="445667" y="243961"/>
                </a:moveTo>
                <a:lnTo>
                  <a:pt x="506516" y="243961"/>
                </a:lnTo>
                <a:lnTo>
                  <a:pt x="506516" y="259737"/>
                </a:lnTo>
                <a:lnTo>
                  <a:pt x="463978" y="259737"/>
                </a:lnTo>
                <a:lnTo>
                  <a:pt x="463978" y="273541"/>
                </a:lnTo>
                <a:lnTo>
                  <a:pt x="505671" y="273541"/>
                </a:lnTo>
                <a:lnTo>
                  <a:pt x="505671" y="289035"/>
                </a:lnTo>
                <a:lnTo>
                  <a:pt x="463978" y="289035"/>
                </a:lnTo>
                <a:lnTo>
                  <a:pt x="463978" y="304247"/>
                </a:lnTo>
                <a:lnTo>
                  <a:pt x="506516" y="304529"/>
                </a:lnTo>
                <a:lnTo>
                  <a:pt x="506516" y="320305"/>
                </a:lnTo>
                <a:lnTo>
                  <a:pt x="445667" y="320305"/>
                </a:lnTo>
                <a:close/>
                <a:moveTo>
                  <a:pt x="362280" y="243961"/>
                </a:moveTo>
                <a:lnTo>
                  <a:pt x="405663" y="243961"/>
                </a:lnTo>
                <a:cubicBezTo>
                  <a:pt x="414679" y="243961"/>
                  <a:pt x="421910" y="245370"/>
                  <a:pt x="427355" y="248187"/>
                </a:cubicBezTo>
                <a:cubicBezTo>
                  <a:pt x="432802" y="251004"/>
                  <a:pt x="435525" y="256450"/>
                  <a:pt x="435525" y="264526"/>
                </a:cubicBezTo>
                <a:cubicBezTo>
                  <a:pt x="435525" y="268846"/>
                  <a:pt x="434398" y="272883"/>
                  <a:pt x="432144" y="276640"/>
                </a:cubicBezTo>
                <a:cubicBezTo>
                  <a:pt x="429891" y="280396"/>
                  <a:pt x="426698" y="283119"/>
                  <a:pt x="422567" y="284809"/>
                </a:cubicBezTo>
                <a:cubicBezTo>
                  <a:pt x="427262" y="286499"/>
                  <a:pt x="430454" y="288941"/>
                  <a:pt x="432144" y="292133"/>
                </a:cubicBezTo>
                <a:cubicBezTo>
                  <a:pt x="433835" y="295326"/>
                  <a:pt x="434680" y="299646"/>
                  <a:pt x="434680" y="305092"/>
                </a:cubicBezTo>
                <a:lnTo>
                  <a:pt x="434680" y="320305"/>
                </a:lnTo>
                <a:lnTo>
                  <a:pt x="416369" y="320305"/>
                </a:lnTo>
                <a:lnTo>
                  <a:pt x="416369" y="307628"/>
                </a:lnTo>
                <a:cubicBezTo>
                  <a:pt x="416369" y="301430"/>
                  <a:pt x="415242" y="297345"/>
                  <a:pt x="412988" y="295373"/>
                </a:cubicBezTo>
                <a:cubicBezTo>
                  <a:pt x="410735" y="293401"/>
                  <a:pt x="406415" y="292415"/>
                  <a:pt x="400030" y="292415"/>
                </a:cubicBezTo>
                <a:lnTo>
                  <a:pt x="380592" y="292415"/>
                </a:lnTo>
                <a:lnTo>
                  <a:pt x="380592" y="320305"/>
                </a:lnTo>
                <a:lnTo>
                  <a:pt x="362280" y="320305"/>
                </a:lnTo>
                <a:close/>
                <a:moveTo>
                  <a:pt x="145644" y="243961"/>
                </a:moveTo>
                <a:lnTo>
                  <a:pt x="218889" y="243961"/>
                </a:lnTo>
                <a:lnTo>
                  <a:pt x="241425" y="269033"/>
                </a:lnTo>
                <a:lnTo>
                  <a:pt x="264526" y="243961"/>
                </a:lnTo>
                <a:lnTo>
                  <a:pt x="322840" y="243961"/>
                </a:lnTo>
                <a:cubicBezTo>
                  <a:pt x="343311" y="243961"/>
                  <a:pt x="353546" y="252318"/>
                  <a:pt x="353546" y="269033"/>
                </a:cubicBezTo>
                <a:cubicBezTo>
                  <a:pt x="353546" y="272790"/>
                  <a:pt x="353030" y="276076"/>
                  <a:pt x="351997" y="278893"/>
                </a:cubicBezTo>
                <a:cubicBezTo>
                  <a:pt x="350964" y="281710"/>
                  <a:pt x="349650" y="284058"/>
                  <a:pt x="348053" y="285936"/>
                </a:cubicBezTo>
                <a:cubicBezTo>
                  <a:pt x="346457" y="287814"/>
                  <a:pt x="344344" y="289363"/>
                  <a:pt x="341715" y="290584"/>
                </a:cubicBezTo>
                <a:cubicBezTo>
                  <a:pt x="339086" y="291805"/>
                  <a:pt x="336643" y="292744"/>
                  <a:pt x="334390" y="293401"/>
                </a:cubicBezTo>
                <a:cubicBezTo>
                  <a:pt x="332136" y="294059"/>
                  <a:pt x="329178" y="294481"/>
                  <a:pt x="325516" y="294669"/>
                </a:cubicBezTo>
                <a:cubicBezTo>
                  <a:pt x="321854" y="294857"/>
                  <a:pt x="318896" y="294951"/>
                  <a:pt x="316642" y="294951"/>
                </a:cubicBezTo>
                <a:cubicBezTo>
                  <a:pt x="314388" y="294951"/>
                  <a:pt x="311337" y="294904"/>
                  <a:pt x="307486" y="294810"/>
                </a:cubicBezTo>
                <a:cubicBezTo>
                  <a:pt x="303637" y="294716"/>
                  <a:pt x="300867" y="294669"/>
                  <a:pt x="299176" y="294669"/>
                </a:cubicBezTo>
                <a:lnTo>
                  <a:pt x="299176" y="320305"/>
                </a:lnTo>
                <a:lnTo>
                  <a:pt x="263680" y="320305"/>
                </a:lnTo>
                <a:lnTo>
                  <a:pt x="241144" y="294951"/>
                </a:lnTo>
                <a:lnTo>
                  <a:pt x="217762" y="320305"/>
                </a:lnTo>
                <a:lnTo>
                  <a:pt x="145644" y="320305"/>
                </a:lnTo>
                <a:close/>
                <a:moveTo>
                  <a:pt x="302276" y="128460"/>
                </a:moveTo>
                <a:lnTo>
                  <a:pt x="302276" y="145362"/>
                </a:lnTo>
                <a:lnTo>
                  <a:pt x="325095" y="145362"/>
                </a:lnTo>
                <a:cubicBezTo>
                  <a:pt x="333171" y="145362"/>
                  <a:pt x="337208" y="142452"/>
                  <a:pt x="337208" y="136630"/>
                </a:cubicBezTo>
                <a:cubicBezTo>
                  <a:pt x="337208" y="131183"/>
                  <a:pt x="333264" y="128460"/>
                  <a:pt x="325377" y="128460"/>
                </a:cubicBezTo>
                <a:close/>
                <a:moveTo>
                  <a:pt x="479190" y="125643"/>
                </a:moveTo>
                <a:lnTo>
                  <a:pt x="466513" y="156067"/>
                </a:lnTo>
                <a:lnTo>
                  <a:pt x="491586" y="156067"/>
                </a:lnTo>
                <a:close/>
                <a:moveTo>
                  <a:pt x="45919" y="125643"/>
                </a:moveTo>
                <a:lnTo>
                  <a:pt x="33524" y="156067"/>
                </a:lnTo>
                <a:lnTo>
                  <a:pt x="58595" y="156067"/>
                </a:lnTo>
                <a:close/>
                <a:moveTo>
                  <a:pt x="432990" y="112402"/>
                </a:moveTo>
                <a:lnTo>
                  <a:pt x="450737" y="112402"/>
                </a:lnTo>
                <a:lnTo>
                  <a:pt x="450737" y="129023"/>
                </a:lnTo>
                <a:cubicBezTo>
                  <a:pt x="449423" y="129023"/>
                  <a:pt x="446794" y="128929"/>
                  <a:pt x="442850" y="128742"/>
                </a:cubicBezTo>
                <a:cubicBezTo>
                  <a:pt x="438906" y="128554"/>
                  <a:pt x="436229" y="128507"/>
                  <a:pt x="434821" y="128601"/>
                </a:cubicBezTo>
                <a:cubicBezTo>
                  <a:pt x="433412" y="128695"/>
                  <a:pt x="431253" y="128882"/>
                  <a:pt x="428341" y="129164"/>
                </a:cubicBezTo>
                <a:cubicBezTo>
                  <a:pt x="425431" y="129446"/>
                  <a:pt x="423411" y="130056"/>
                  <a:pt x="422285" y="130995"/>
                </a:cubicBezTo>
                <a:cubicBezTo>
                  <a:pt x="421158" y="131934"/>
                  <a:pt x="419796" y="133202"/>
                  <a:pt x="418200" y="134798"/>
                </a:cubicBezTo>
                <a:cubicBezTo>
                  <a:pt x="416603" y="136395"/>
                  <a:pt x="415523" y="138554"/>
                  <a:pt x="414960" y="141278"/>
                </a:cubicBezTo>
                <a:cubicBezTo>
                  <a:pt x="414397" y="144001"/>
                  <a:pt x="414115" y="147147"/>
                  <a:pt x="414115" y="150715"/>
                </a:cubicBezTo>
                <a:cubicBezTo>
                  <a:pt x="414115" y="157852"/>
                  <a:pt x="415383" y="163298"/>
                  <a:pt x="417918" y="167054"/>
                </a:cubicBezTo>
                <a:cubicBezTo>
                  <a:pt x="420453" y="170810"/>
                  <a:pt x="425102" y="172688"/>
                  <a:pt x="431863" y="172688"/>
                </a:cubicBezTo>
                <a:lnTo>
                  <a:pt x="440032" y="172688"/>
                </a:lnTo>
                <a:lnTo>
                  <a:pt x="465950" y="112684"/>
                </a:lnTo>
                <a:lnTo>
                  <a:pt x="493276" y="112684"/>
                </a:lnTo>
                <a:lnTo>
                  <a:pt x="523982" y="184802"/>
                </a:lnTo>
                <a:lnTo>
                  <a:pt x="523982" y="112684"/>
                </a:lnTo>
                <a:lnTo>
                  <a:pt x="551871" y="112684"/>
                </a:lnTo>
                <a:lnTo>
                  <a:pt x="583986" y="165646"/>
                </a:lnTo>
                <a:lnTo>
                  <a:pt x="583986" y="112684"/>
                </a:lnTo>
                <a:lnTo>
                  <a:pt x="602579" y="112684"/>
                </a:lnTo>
                <a:lnTo>
                  <a:pt x="602579" y="188746"/>
                </a:lnTo>
                <a:lnTo>
                  <a:pt x="576662" y="188746"/>
                </a:lnTo>
                <a:lnTo>
                  <a:pt x="542293" y="131559"/>
                </a:lnTo>
                <a:lnTo>
                  <a:pt x="542293" y="188746"/>
                </a:lnTo>
                <a:lnTo>
                  <a:pt x="505107" y="188746"/>
                </a:lnTo>
                <a:lnTo>
                  <a:pt x="497783" y="171843"/>
                </a:lnTo>
                <a:lnTo>
                  <a:pt x="460034" y="171843"/>
                </a:lnTo>
                <a:lnTo>
                  <a:pt x="452991" y="188746"/>
                </a:lnTo>
                <a:lnTo>
                  <a:pt x="431863" y="188746"/>
                </a:lnTo>
                <a:cubicBezTo>
                  <a:pt x="407635" y="188746"/>
                  <a:pt x="395522" y="176257"/>
                  <a:pt x="395522" y="151278"/>
                </a:cubicBezTo>
                <a:cubicBezTo>
                  <a:pt x="395522" y="125361"/>
                  <a:pt x="408012" y="112402"/>
                  <a:pt x="432990" y="112402"/>
                </a:cubicBezTo>
                <a:close/>
                <a:moveTo>
                  <a:pt x="367915" y="112402"/>
                </a:moveTo>
                <a:lnTo>
                  <a:pt x="386508" y="112402"/>
                </a:lnTo>
                <a:lnTo>
                  <a:pt x="386508" y="188746"/>
                </a:lnTo>
                <a:lnTo>
                  <a:pt x="367915" y="188746"/>
                </a:lnTo>
                <a:close/>
                <a:moveTo>
                  <a:pt x="284246" y="112402"/>
                </a:moveTo>
                <a:lnTo>
                  <a:pt x="327348" y="112684"/>
                </a:lnTo>
                <a:cubicBezTo>
                  <a:pt x="336551" y="112684"/>
                  <a:pt x="343875" y="114046"/>
                  <a:pt x="349322" y="116769"/>
                </a:cubicBezTo>
                <a:cubicBezTo>
                  <a:pt x="354768" y="119492"/>
                  <a:pt x="357491" y="124892"/>
                  <a:pt x="357491" y="132967"/>
                </a:cubicBezTo>
                <a:cubicBezTo>
                  <a:pt x="357491" y="137475"/>
                  <a:pt x="356318" y="141606"/>
                  <a:pt x="353970" y="145362"/>
                </a:cubicBezTo>
                <a:cubicBezTo>
                  <a:pt x="351623" y="149119"/>
                  <a:pt x="348476" y="151842"/>
                  <a:pt x="344532" y="153532"/>
                </a:cubicBezTo>
                <a:cubicBezTo>
                  <a:pt x="349416" y="155222"/>
                  <a:pt x="352656" y="157617"/>
                  <a:pt x="354251" y="160716"/>
                </a:cubicBezTo>
                <a:cubicBezTo>
                  <a:pt x="355848" y="163815"/>
                  <a:pt x="356646" y="168181"/>
                  <a:pt x="356646" y="173815"/>
                </a:cubicBezTo>
                <a:lnTo>
                  <a:pt x="356646" y="188746"/>
                </a:lnTo>
                <a:lnTo>
                  <a:pt x="338335" y="188746"/>
                </a:lnTo>
                <a:cubicBezTo>
                  <a:pt x="338335" y="187056"/>
                  <a:pt x="338382" y="184567"/>
                  <a:pt x="338476" y="181281"/>
                </a:cubicBezTo>
                <a:cubicBezTo>
                  <a:pt x="338570" y="177994"/>
                  <a:pt x="338570" y="175646"/>
                  <a:pt x="338476" y="174238"/>
                </a:cubicBezTo>
                <a:cubicBezTo>
                  <a:pt x="338382" y="172829"/>
                  <a:pt x="338101" y="171092"/>
                  <a:pt x="337630" y="169026"/>
                </a:cubicBezTo>
                <a:cubicBezTo>
                  <a:pt x="337161" y="166960"/>
                  <a:pt x="336363" y="165458"/>
                  <a:pt x="335236" y="164519"/>
                </a:cubicBezTo>
                <a:cubicBezTo>
                  <a:pt x="334109" y="163580"/>
                  <a:pt x="332466" y="162781"/>
                  <a:pt x="330306" y="162124"/>
                </a:cubicBezTo>
                <a:cubicBezTo>
                  <a:pt x="328147" y="161467"/>
                  <a:pt x="325377" y="161138"/>
                  <a:pt x="321996" y="161138"/>
                </a:cubicBezTo>
                <a:lnTo>
                  <a:pt x="302276" y="161138"/>
                </a:lnTo>
                <a:lnTo>
                  <a:pt x="302276" y="188746"/>
                </a:lnTo>
                <a:lnTo>
                  <a:pt x="284246" y="188746"/>
                </a:lnTo>
                <a:close/>
                <a:moveTo>
                  <a:pt x="210438" y="112402"/>
                </a:moveTo>
                <a:lnTo>
                  <a:pt x="271569" y="112402"/>
                </a:lnTo>
                <a:lnTo>
                  <a:pt x="271569" y="128460"/>
                </a:lnTo>
                <a:lnTo>
                  <a:pt x="228750" y="128460"/>
                </a:lnTo>
                <a:lnTo>
                  <a:pt x="228750" y="142264"/>
                </a:lnTo>
                <a:lnTo>
                  <a:pt x="270443" y="142264"/>
                </a:lnTo>
                <a:lnTo>
                  <a:pt x="270443" y="157758"/>
                </a:lnTo>
                <a:lnTo>
                  <a:pt x="228750" y="157758"/>
                </a:lnTo>
                <a:lnTo>
                  <a:pt x="228750" y="172970"/>
                </a:lnTo>
                <a:lnTo>
                  <a:pt x="271569" y="172970"/>
                </a:lnTo>
                <a:lnTo>
                  <a:pt x="271569" y="188746"/>
                </a:lnTo>
                <a:lnTo>
                  <a:pt x="210438" y="188746"/>
                </a:lnTo>
                <a:close/>
                <a:moveTo>
                  <a:pt x="32960" y="112402"/>
                </a:moveTo>
                <a:lnTo>
                  <a:pt x="60004" y="112402"/>
                </a:lnTo>
                <a:lnTo>
                  <a:pt x="90992" y="184802"/>
                </a:lnTo>
                <a:lnTo>
                  <a:pt x="90992" y="112402"/>
                </a:lnTo>
                <a:lnTo>
                  <a:pt x="120854" y="112402"/>
                </a:lnTo>
                <a:lnTo>
                  <a:pt x="144799" y="164237"/>
                </a:lnTo>
                <a:lnTo>
                  <a:pt x="166490" y="112402"/>
                </a:lnTo>
                <a:lnTo>
                  <a:pt x="196915" y="112402"/>
                </a:lnTo>
                <a:lnTo>
                  <a:pt x="196915" y="188746"/>
                </a:lnTo>
                <a:lnTo>
                  <a:pt x="178322" y="188746"/>
                </a:lnTo>
                <a:lnTo>
                  <a:pt x="178322" y="129023"/>
                </a:lnTo>
                <a:lnTo>
                  <a:pt x="151842" y="188746"/>
                </a:lnTo>
                <a:lnTo>
                  <a:pt x="135784" y="188746"/>
                </a:lnTo>
                <a:lnTo>
                  <a:pt x="109303" y="129023"/>
                </a:lnTo>
                <a:lnTo>
                  <a:pt x="109303" y="188746"/>
                </a:lnTo>
                <a:lnTo>
                  <a:pt x="72118" y="188746"/>
                </a:lnTo>
                <a:lnTo>
                  <a:pt x="65075" y="171843"/>
                </a:lnTo>
                <a:lnTo>
                  <a:pt x="27044" y="171843"/>
                </a:lnTo>
                <a:lnTo>
                  <a:pt x="20001" y="188746"/>
                </a:lnTo>
                <a:lnTo>
                  <a:pt x="281" y="188746"/>
                </a:lnTo>
                <a:close/>
                <a:moveTo>
                  <a:pt x="37186" y="0"/>
                </a:moveTo>
                <a:lnTo>
                  <a:pt x="611875" y="0"/>
                </a:lnTo>
                <a:cubicBezTo>
                  <a:pt x="622204" y="0"/>
                  <a:pt x="630984" y="3709"/>
                  <a:pt x="638215" y="11127"/>
                </a:cubicBezTo>
                <a:cubicBezTo>
                  <a:pt x="645446" y="18546"/>
                  <a:pt x="649060" y="27420"/>
                  <a:pt x="649060" y="37749"/>
                </a:cubicBezTo>
                <a:lnTo>
                  <a:pt x="649060" y="228749"/>
                </a:lnTo>
                <a:lnTo>
                  <a:pt x="615255" y="228749"/>
                </a:lnTo>
                <a:cubicBezTo>
                  <a:pt x="605677" y="228749"/>
                  <a:pt x="598071" y="230815"/>
                  <a:pt x="592437" y="234946"/>
                </a:cubicBezTo>
                <a:lnTo>
                  <a:pt x="592437" y="228749"/>
                </a:lnTo>
                <a:lnTo>
                  <a:pt x="542574" y="228749"/>
                </a:lnTo>
                <a:cubicBezTo>
                  <a:pt x="532245" y="228749"/>
                  <a:pt x="524920" y="230815"/>
                  <a:pt x="520601" y="234946"/>
                </a:cubicBezTo>
                <a:lnTo>
                  <a:pt x="520601" y="228749"/>
                </a:lnTo>
                <a:lnTo>
                  <a:pt x="431580" y="228749"/>
                </a:lnTo>
                <a:lnTo>
                  <a:pt x="431580" y="234946"/>
                </a:lnTo>
                <a:cubicBezTo>
                  <a:pt x="425758" y="230815"/>
                  <a:pt x="417588" y="228749"/>
                  <a:pt x="407071" y="228749"/>
                </a:cubicBezTo>
                <a:lnTo>
                  <a:pt x="348194" y="228749"/>
                </a:lnTo>
                <a:lnTo>
                  <a:pt x="348194" y="234946"/>
                </a:lnTo>
                <a:cubicBezTo>
                  <a:pt x="343874" y="230815"/>
                  <a:pt x="335329" y="228749"/>
                  <a:pt x="322558" y="228749"/>
                </a:cubicBezTo>
                <a:lnTo>
                  <a:pt x="256638" y="228749"/>
                </a:lnTo>
                <a:lnTo>
                  <a:pt x="241425" y="245088"/>
                </a:lnTo>
                <a:lnTo>
                  <a:pt x="227340" y="228749"/>
                </a:lnTo>
                <a:lnTo>
                  <a:pt x="129023" y="228749"/>
                </a:lnTo>
                <a:lnTo>
                  <a:pt x="129023" y="335235"/>
                </a:lnTo>
                <a:lnTo>
                  <a:pt x="225650" y="335235"/>
                </a:lnTo>
                <a:lnTo>
                  <a:pt x="241144" y="318614"/>
                </a:lnTo>
                <a:lnTo>
                  <a:pt x="255793" y="335235"/>
                </a:lnTo>
                <a:lnTo>
                  <a:pt x="315234" y="335235"/>
                </a:lnTo>
                <a:lnTo>
                  <a:pt x="315234" y="310163"/>
                </a:lnTo>
                <a:lnTo>
                  <a:pt x="321150" y="310163"/>
                </a:lnTo>
                <a:cubicBezTo>
                  <a:pt x="332230" y="310163"/>
                  <a:pt x="340682" y="308942"/>
                  <a:pt x="346503" y="306501"/>
                </a:cubicBezTo>
                <a:lnTo>
                  <a:pt x="346503" y="335235"/>
                </a:lnTo>
                <a:lnTo>
                  <a:pt x="395521" y="335235"/>
                </a:lnTo>
                <a:lnTo>
                  <a:pt x="395521" y="307346"/>
                </a:lnTo>
                <a:lnTo>
                  <a:pt x="397775" y="307346"/>
                </a:lnTo>
                <a:cubicBezTo>
                  <a:pt x="399277" y="307346"/>
                  <a:pt x="400217" y="307534"/>
                  <a:pt x="400592" y="307909"/>
                </a:cubicBezTo>
                <a:cubicBezTo>
                  <a:pt x="400968" y="308285"/>
                  <a:pt x="401155" y="309224"/>
                  <a:pt x="401155" y="310727"/>
                </a:cubicBezTo>
                <a:lnTo>
                  <a:pt x="401155" y="335235"/>
                </a:lnTo>
                <a:lnTo>
                  <a:pt x="550180" y="335235"/>
                </a:lnTo>
                <a:cubicBezTo>
                  <a:pt x="560885" y="335235"/>
                  <a:pt x="569149" y="332982"/>
                  <a:pt x="574971" y="328474"/>
                </a:cubicBezTo>
                <a:lnTo>
                  <a:pt x="574971" y="335235"/>
                </a:lnTo>
                <a:lnTo>
                  <a:pt x="622298" y="335235"/>
                </a:lnTo>
                <a:cubicBezTo>
                  <a:pt x="633567" y="335235"/>
                  <a:pt x="642488" y="333639"/>
                  <a:pt x="649060" y="330446"/>
                </a:cubicBezTo>
                <a:lnTo>
                  <a:pt x="649060" y="394958"/>
                </a:lnTo>
                <a:cubicBezTo>
                  <a:pt x="649060" y="405287"/>
                  <a:pt x="645446" y="414161"/>
                  <a:pt x="638215" y="421580"/>
                </a:cubicBezTo>
                <a:cubicBezTo>
                  <a:pt x="630984" y="428998"/>
                  <a:pt x="622204" y="432707"/>
                  <a:pt x="611875" y="432707"/>
                </a:cubicBezTo>
                <a:lnTo>
                  <a:pt x="37186" y="432707"/>
                </a:lnTo>
                <a:cubicBezTo>
                  <a:pt x="26857" y="432707"/>
                  <a:pt x="18077" y="428998"/>
                  <a:pt x="10846" y="421580"/>
                </a:cubicBezTo>
                <a:cubicBezTo>
                  <a:pt x="3615" y="414161"/>
                  <a:pt x="0" y="405287"/>
                  <a:pt x="0" y="394958"/>
                </a:cubicBezTo>
                <a:lnTo>
                  <a:pt x="0" y="203958"/>
                </a:lnTo>
                <a:lnTo>
                  <a:pt x="31270" y="203958"/>
                </a:lnTo>
                <a:lnTo>
                  <a:pt x="38312" y="186774"/>
                </a:lnTo>
                <a:lnTo>
                  <a:pt x="53807" y="186774"/>
                </a:lnTo>
                <a:lnTo>
                  <a:pt x="60849" y="203958"/>
                </a:lnTo>
                <a:lnTo>
                  <a:pt x="122262" y="203958"/>
                </a:lnTo>
                <a:lnTo>
                  <a:pt x="122262" y="191000"/>
                </a:lnTo>
                <a:lnTo>
                  <a:pt x="127614" y="203958"/>
                </a:lnTo>
                <a:lnTo>
                  <a:pt x="159448" y="203958"/>
                </a:lnTo>
                <a:lnTo>
                  <a:pt x="165082" y="190718"/>
                </a:lnTo>
                <a:lnTo>
                  <a:pt x="165082" y="203958"/>
                </a:lnTo>
                <a:lnTo>
                  <a:pt x="317488" y="203958"/>
                </a:lnTo>
                <a:lnTo>
                  <a:pt x="317488" y="176069"/>
                </a:lnTo>
                <a:lnTo>
                  <a:pt x="320304" y="175787"/>
                </a:lnTo>
                <a:cubicBezTo>
                  <a:pt x="322183" y="175787"/>
                  <a:pt x="323122" y="177102"/>
                  <a:pt x="323122" y="179731"/>
                </a:cubicBezTo>
                <a:lnTo>
                  <a:pt x="323122" y="203958"/>
                </a:lnTo>
                <a:lnTo>
                  <a:pt x="401719" y="203958"/>
                </a:lnTo>
                <a:lnTo>
                  <a:pt x="401719" y="197479"/>
                </a:lnTo>
                <a:cubicBezTo>
                  <a:pt x="406039" y="199733"/>
                  <a:pt x="411203" y="201423"/>
                  <a:pt x="417213" y="202550"/>
                </a:cubicBezTo>
                <a:cubicBezTo>
                  <a:pt x="423223" y="203677"/>
                  <a:pt x="428153" y="204287"/>
                  <a:pt x="432003" y="204381"/>
                </a:cubicBezTo>
                <a:cubicBezTo>
                  <a:pt x="435853" y="204475"/>
                  <a:pt x="441769" y="204428"/>
                  <a:pt x="449750" y="204240"/>
                </a:cubicBezTo>
                <a:cubicBezTo>
                  <a:pt x="457733" y="204052"/>
                  <a:pt x="462568" y="203958"/>
                  <a:pt x="464258" y="203958"/>
                </a:cubicBezTo>
                <a:lnTo>
                  <a:pt x="471301" y="186774"/>
                </a:lnTo>
                <a:lnTo>
                  <a:pt x="487077" y="186774"/>
                </a:lnTo>
                <a:lnTo>
                  <a:pt x="494120" y="203958"/>
                </a:lnTo>
                <a:lnTo>
                  <a:pt x="558068" y="203958"/>
                </a:lnTo>
                <a:lnTo>
                  <a:pt x="558068" y="187619"/>
                </a:lnTo>
                <a:lnTo>
                  <a:pt x="567646" y="203958"/>
                </a:lnTo>
                <a:lnTo>
                  <a:pt x="618917" y="203958"/>
                </a:lnTo>
                <a:lnTo>
                  <a:pt x="618917" y="97472"/>
                </a:lnTo>
                <a:lnTo>
                  <a:pt x="568210" y="97472"/>
                </a:lnTo>
                <a:lnTo>
                  <a:pt x="568210" y="109867"/>
                </a:lnTo>
                <a:lnTo>
                  <a:pt x="561167" y="97472"/>
                </a:lnTo>
                <a:lnTo>
                  <a:pt x="509050" y="97472"/>
                </a:lnTo>
                <a:lnTo>
                  <a:pt x="509050" y="109867"/>
                </a:lnTo>
                <a:lnTo>
                  <a:pt x="502571" y="97472"/>
                </a:lnTo>
                <a:lnTo>
                  <a:pt x="432425" y="97472"/>
                </a:lnTo>
                <a:cubicBezTo>
                  <a:pt x="419466" y="97472"/>
                  <a:pt x="409231" y="99538"/>
                  <a:pt x="401719" y="103669"/>
                </a:cubicBezTo>
                <a:lnTo>
                  <a:pt x="401719" y="97472"/>
                </a:lnTo>
                <a:lnTo>
                  <a:pt x="353265" y="97472"/>
                </a:lnTo>
                <a:lnTo>
                  <a:pt x="353265" y="103669"/>
                </a:lnTo>
                <a:cubicBezTo>
                  <a:pt x="348757" y="99538"/>
                  <a:pt x="341902" y="97472"/>
                  <a:pt x="332699" y="97472"/>
                </a:cubicBezTo>
                <a:lnTo>
                  <a:pt x="155786" y="97472"/>
                </a:lnTo>
                <a:lnTo>
                  <a:pt x="143672" y="124798"/>
                </a:lnTo>
                <a:lnTo>
                  <a:pt x="131558" y="97472"/>
                </a:lnTo>
                <a:lnTo>
                  <a:pt x="75780" y="97472"/>
                </a:lnTo>
                <a:lnTo>
                  <a:pt x="75780" y="109867"/>
                </a:lnTo>
                <a:lnTo>
                  <a:pt x="69582" y="97472"/>
                </a:lnTo>
                <a:lnTo>
                  <a:pt x="21973" y="97472"/>
                </a:lnTo>
                <a:lnTo>
                  <a:pt x="0" y="147898"/>
                </a:lnTo>
                <a:lnTo>
                  <a:pt x="0" y="37749"/>
                </a:lnTo>
                <a:cubicBezTo>
                  <a:pt x="0" y="27420"/>
                  <a:pt x="3615" y="18546"/>
                  <a:pt x="10846" y="11127"/>
                </a:cubicBezTo>
                <a:cubicBezTo>
                  <a:pt x="18077" y="3709"/>
                  <a:pt x="26857" y="0"/>
                  <a:pt x="37186" y="0"/>
                </a:cubicBezTo>
                <a:close/>
              </a:path>
            </a:pathLst>
          </a:custGeom>
          <a:solidFill>
            <a:srgbClr val="06657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Calibri"/>
              <a:buNone/>
              <a:tabLst/>
              <a:defRPr/>
            </a:pPr>
            <a:endParaRPr kumimoji="0" sz="13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9" name="Google Shape;761;p21">
            <a:extLst>
              <a:ext uri="{FF2B5EF4-FFF2-40B4-BE49-F238E27FC236}">
                <a16:creationId xmlns:a16="http://schemas.microsoft.com/office/drawing/2014/main" id="{21E55161-67D3-4F16-8270-DA3D178020C8}"/>
              </a:ext>
            </a:extLst>
          </p:cNvPr>
          <p:cNvSpPr/>
          <p:nvPr/>
        </p:nvSpPr>
        <p:spPr>
          <a:xfrm>
            <a:off x="6029741" y="5268652"/>
            <a:ext cx="294215" cy="208977"/>
          </a:xfrm>
          <a:custGeom>
            <a:avLst/>
            <a:gdLst/>
            <a:ahLst/>
            <a:cxnLst/>
            <a:rect l="l" t="t" r="r" b="b"/>
            <a:pathLst>
              <a:path w="553279" h="392986" extrusionOk="0">
                <a:moveTo>
                  <a:pt x="276639" y="324530"/>
                </a:moveTo>
                <a:cubicBezTo>
                  <a:pt x="284339" y="324530"/>
                  <a:pt x="294058" y="326596"/>
                  <a:pt x="305796" y="330728"/>
                </a:cubicBezTo>
                <a:cubicBezTo>
                  <a:pt x="317534" y="334860"/>
                  <a:pt x="323403" y="339931"/>
                  <a:pt x="323403" y="345940"/>
                </a:cubicBezTo>
                <a:cubicBezTo>
                  <a:pt x="323403" y="349697"/>
                  <a:pt x="316548" y="358477"/>
                  <a:pt x="302838" y="372280"/>
                </a:cubicBezTo>
                <a:cubicBezTo>
                  <a:pt x="289128" y="386084"/>
                  <a:pt x="280395" y="392986"/>
                  <a:pt x="276639" y="392986"/>
                </a:cubicBezTo>
                <a:cubicBezTo>
                  <a:pt x="272883" y="392986"/>
                  <a:pt x="264150" y="386084"/>
                  <a:pt x="250440" y="372280"/>
                </a:cubicBezTo>
                <a:cubicBezTo>
                  <a:pt x="236730" y="358477"/>
                  <a:pt x="229875" y="349697"/>
                  <a:pt x="229875" y="345940"/>
                </a:cubicBezTo>
                <a:cubicBezTo>
                  <a:pt x="229875" y="339931"/>
                  <a:pt x="235744" y="334860"/>
                  <a:pt x="247482" y="330728"/>
                </a:cubicBezTo>
                <a:cubicBezTo>
                  <a:pt x="259220" y="326596"/>
                  <a:pt x="268939" y="324530"/>
                  <a:pt x="276639" y="324530"/>
                </a:cubicBezTo>
                <a:close/>
                <a:moveTo>
                  <a:pt x="276639" y="216353"/>
                </a:moveTo>
                <a:cubicBezTo>
                  <a:pt x="298237" y="216353"/>
                  <a:pt x="320116" y="220485"/>
                  <a:pt x="342277" y="228749"/>
                </a:cubicBezTo>
                <a:cubicBezTo>
                  <a:pt x="364439" y="237012"/>
                  <a:pt x="382844" y="248375"/>
                  <a:pt x="397493" y="262836"/>
                </a:cubicBezTo>
                <a:cubicBezTo>
                  <a:pt x="399371" y="264714"/>
                  <a:pt x="400310" y="266874"/>
                  <a:pt x="400310" y="269315"/>
                </a:cubicBezTo>
                <a:cubicBezTo>
                  <a:pt x="400310" y="272696"/>
                  <a:pt x="393220" y="281429"/>
                  <a:pt x="379041" y="295514"/>
                </a:cubicBezTo>
                <a:cubicBezTo>
                  <a:pt x="364861" y="309600"/>
                  <a:pt x="356081" y="316642"/>
                  <a:pt x="352701" y="316642"/>
                </a:cubicBezTo>
                <a:cubicBezTo>
                  <a:pt x="352325" y="316642"/>
                  <a:pt x="348569" y="314295"/>
                  <a:pt x="341432" y="309600"/>
                </a:cubicBezTo>
                <a:cubicBezTo>
                  <a:pt x="334296" y="304904"/>
                  <a:pt x="324765" y="300209"/>
                  <a:pt x="312839" y="295514"/>
                </a:cubicBezTo>
                <a:cubicBezTo>
                  <a:pt x="300913" y="290819"/>
                  <a:pt x="288846" y="288471"/>
                  <a:pt x="276639" y="288471"/>
                </a:cubicBezTo>
                <a:cubicBezTo>
                  <a:pt x="264432" y="288471"/>
                  <a:pt x="252365" y="290819"/>
                  <a:pt x="240439" y="295514"/>
                </a:cubicBezTo>
                <a:cubicBezTo>
                  <a:pt x="228513" y="300209"/>
                  <a:pt x="219029" y="304904"/>
                  <a:pt x="211986" y="309600"/>
                </a:cubicBezTo>
                <a:cubicBezTo>
                  <a:pt x="204944" y="314295"/>
                  <a:pt x="201140" y="316642"/>
                  <a:pt x="200577" y="316642"/>
                </a:cubicBezTo>
                <a:cubicBezTo>
                  <a:pt x="197196" y="316642"/>
                  <a:pt x="188416" y="309600"/>
                  <a:pt x="174237" y="295514"/>
                </a:cubicBezTo>
                <a:cubicBezTo>
                  <a:pt x="160058" y="281429"/>
                  <a:pt x="152968" y="272696"/>
                  <a:pt x="152968" y="269315"/>
                </a:cubicBezTo>
                <a:cubicBezTo>
                  <a:pt x="152968" y="266874"/>
                  <a:pt x="153907" y="264714"/>
                  <a:pt x="155785" y="262836"/>
                </a:cubicBezTo>
                <a:cubicBezTo>
                  <a:pt x="170434" y="248375"/>
                  <a:pt x="188839" y="237012"/>
                  <a:pt x="211000" y="228749"/>
                </a:cubicBezTo>
                <a:cubicBezTo>
                  <a:pt x="233161" y="220485"/>
                  <a:pt x="255041" y="216353"/>
                  <a:pt x="276639" y="216353"/>
                </a:cubicBezTo>
                <a:close/>
                <a:moveTo>
                  <a:pt x="276640" y="108177"/>
                </a:moveTo>
                <a:cubicBezTo>
                  <a:pt x="312699" y="108177"/>
                  <a:pt x="348382" y="115032"/>
                  <a:pt x="383690" y="128742"/>
                </a:cubicBezTo>
                <a:cubicBezTo>
                  <a:pt x="418997" y="142452"/>
                  <a:pt x="449047" y="161702"/>
                  <a:pt x="473837" y="186492"/>
                </a:cubicBezTo>
                <a:cubicBezTo>
                  <a:pt x="475715" y="188370"/>
                  <a:pt x="476654" y="190436"/>
                  <a:pt x="476654" y="192690"/>
                </a:cubicBezTo>
                <a:cubicBezTo>
                  <a:pt x="476654" y="196070"/>
                  <a:pt x="469611" y="204803"/>
                  <a:pt x="455526" y="218889"/>
                </a:cubicBezTo>
                <a:cubicBezTo>
                  <a:pt x="441440" y="232974"/>
                  <a:pt x="432801" y="240017"/>
                  <a:pt x="429608" y="240017"/>
                </a:cubicBezTo>
                <a:cubicBezTo>
                  <a:pt x="427543" y="240017"/>
                  <a:pt x="425383" y="239266"/>
                  <a:pt x="423129" y="237764"/>
                </a:cubicBezTo>
                <a:cubicBezTo>
                  <a:pt x="397587" y="218044"/>
                  <a:pt x="373924" y="203536"/>
                  <a:pt x="352138" y="194239"/>
                </a:cubicBezTo>
                <a:cubicBezTo>
                  <a:pt x="330352" y="184943"/>
                  <a:pt x="305186" y="180295"/>
                  <a:pt x="276640" y="180295"/>
                </a:cubicBezTo>
                <a:cubicBezTo>
                  <a:pt x="260676" y="180295"/>
                  <a:pt x="244666" y="182361"/>
                  <a:pt x="228608" y="186492"/>
                </a:cubicBezTo>
                <a:cubicBezTo>
                  <a:pt x="212551" y="190624"/>
                  <a:pt x="198559" y="195601"/>
                  <a:pt x="186633" y="201423"/>
                </a:cubicBezTo>
                <a:cubicBezTo>
                  <a:pt x="174708" y="207245"/>
                  <a:pt x="164050" y="213067"/>
                  <a:pt x="154659" y="218889"/>
                </a:cubicBezTo>
                <a:cubicBezTo>
                  <a:pt x="145269" y="224711"/>
                  <a:pt x="137850" y="229688"/>
                  <a:pt x="132404" y="233820"/>
                </a:cubicBezTo>
                <a:cubicBezTo>
                  <a:pt x="126958" y="237951"/>
                  <a:pt x="124047" y="240017"/>
                  <a:pt x="123671" y="240017"/>
                </a:cubicBezTo>
                <a:cubicBezTo>
                  <a:pt x="120478" y="240017"/>
                  <a:pt x="111839" y="232974"/>
                  <a:pt x="97754" y="218889"/>
                </a:cubicBezTo>
                <a:cubicBezTo>
                  <a:pt x="83668" y="204803"/>
                  <a:pt x="76625" y="196070"/>
                  <a:pt x="76625" y="192690"/>
                </a:cubicBezTo>
                <a:cubicBezTo>
                  <a:pt x="76625" y="190436"/>
                  <a:pt x="77564" y="188370"/>
                  <a:pt x="79442" y="186492"/>
                </a:cubicBezTo>
                <a:cubicBezTo>
                  <a:pt x="104233" y="161702"/>
                  <a:pt x="134282" y="142452"/>
                  <a:pt x="169590" y="128742"/>
                </a:cubicBezTo>
                <a:cubicBezTo>
                  <a:pt x="204898" y="115032"/>
                  <a:pt x="240581" y="108177"/>
                  <a:pt x="276640" y="108177"/>
                </a:cubicBezTo>
                <a:close/>
                <a:moveTo>
                  <a:pt x="276640" y="0"/>
                </a:moveTo>
                <a:cubicBezTo>
                  <a:pt x="327160" y="0"/>
                  <a:pt x="376647" y="9578"/>
                  <a:pt x="425101" y="28734"/>
                </a:cubicBezTo>
                <a:cubicBezTo>
                  <a:pt x="473555" y="47891"/>
                  <a:pt x="515342" y="74935"/>
                  <a:pt x="550462" y="109867"/>
                </a:cubicBezTo>
                <a:cubicBezTo>
                  <a:pt x="552341" y="111745"/>
                  <a:pt x="553279" y="113905"/>
                  <a:pt x="553279" y="116346"/>
                </a:cubicBezTo>
                <a:cubicBezTo>
                  <a:pt x="553279" y="119727"/>
                  <a:pt x="546190" y="128460"/>
                  <a:pt x="532010" y="142545"/>
                </a:cubicBezTo>
                <a:cubicBezTo>
                  <a:pt x="517831" y="156631"/>
                  <a:pt x="509145" y="163674"/>
                  <a:pt x="505952" y="163674"/>
                </a:cubicBezTo>
                <a:cubicBezTo>
                  <a:pt x="503886" y="163674"/>
                  <a:pt x="501820" y="162829"/>
                  <a:pt x="499755" y="161138"/>
                </a:cubicBezTo>
                <a:cubicBezTo>
                  <a:pt x="466137" y="131653"/>
                  <a:pt x="431252" y="109444"/>
                  <a:pt x="395099" y="94514"/>
                </a:cubicBezTo>
                <a:cubicBezTo>
                  <a:pt x="358946" y="79583"/>
                  <a:pt x="319460" y="72118"/>
                  <a:pt x="276640" y="72118"/>
                </a:cubicBezTo>
                <a:cubicBezTo>
                  <a:pt x="233820" y="72118"/>
                  <a:pt x="194333" y="79583"/>
                  <a:pt x="158180" y="94514"/>
                </a:cubicBezTo>
                <a:cubicBezTo>
                  <a:pt x="122028" y="109444"/>
                  <a:pt x="87143" y="131653"/>
                  <a:pt x="53525" y="161138"/>
                </a:cubicBezTo>
                <a:cubicBezTo>
                  <a:pt x="51459" y="162829"/>
                  <a:pt x="49393" y="163674"/>
                  <a:pt x="47327" y="163674"/>
                </a:cubicBezTo>
                <a:cubicBezTo>
                  <a:pt x="44135" y="163674"/>
                  <a:pt x="35449" y="156631"/>
                  <a:pt x="21269" y="142545"/>
                </a:cubicBezTo>
                <a:cubicBezTo>
                  <a:pt x="7090" y="128460"/>
                  <a:pt x="0" y="119727"/>
                  <a:pt x="0" y="116346"/>
                </a:cubicBezTo>
                <a:cubicBezTo>
                  <a:pt x="0" y="113905"/>
                  <a:pt x="939" y="111745"/>
                  <a:pt x="2817" y="109867"/>
                </a:cubicBezTo>
                <a:cubicBezTo>
                  <a:pt x="37937" y="74935"/>
                  <a:pt x="79724" y="47891"/>
                  <a:pt x="128178" y="28734"/>
                </a:cubicBezTo>
                <a:cubicBezTo>
                  <a:pt x="176633" y="9578"/>
                  <a:pt x="226120" y="0"/>
                  <a:pt x="276640" y="0"/>
                </a:cubicBezTo>
                <a:close/>
              </a:path>
            </a:pathLst>
          </a:custGeom>
          <a:solidFill>
            <a:srgbClr val="06657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Calibri"/>
              <a:buNone/>
              <a:tabLst/>
              <a:defRPr/>
            </a:pPr>
            <a:endParaRPr kumimoji="0" sz="13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0" name="Google Shape;762;p21">
            <a:extLst>
              <a:ext uri="{FF2B5EF4-FFF2-40B4-BE49-F238E27FC236}">
                <a16:creationId xmlns:a16="http://schemas.microsoft.com/office/drawing/2014/main" id="{F09A6E7A-5EE4-42F0-A3AE-7EFBF8DFB99E}"/>
              </a:ext>
            </a:extLst>
          </p:cNvPr>
          <p:cNvSpPr/>
          <p:nvPr/>
        </p:nvSpPr>
        <p:spPr>
          <a:xfrm>
            <a:off x="10500974" y="3971993"/>
            <a:ext cx="230099" cy="230099"/>
          </a:xfrm>
          <a:custGeom>
            <a:avLst/>
            <a:gdLst/>
            <a:ahLst/>
            <a:cxnLst/>
            <a:rect l="l" t="t" r="r" b="b"/>
            <a:pathLst>
              <a:path w="432706" h="432707" extrusionOk="0">
                <a:moveTo>
                  <a:pt x="122262" y="256075"/>
                </a:moveTo>
                <a:cubicBezTo>
                  <a:pt x="137662" y="256075"/>
                  <a:pt x="150809" y="261474"/>
                  <a:pt x="161702" y="272273"/>
                </a:cubicBezTo>
                <a:cubicBezTo>
                  <a:pt x="172594" y="283072"/>
                  <a:pt x="178041" y="296265"/>
                  <a:pt x="178041" y="311853"/>
                </a:cubicBezTo>
                <a:cubicBezTo>
                  <a:pt x="178041" y="327441"/>
                  <a:pt x="172594" y="340635"/>
                  <a:pt x="161702" y="351434"/>
                </a:cubicBezTo>
                <a:cubicBezTo>
                  <a:pt x="150809" y="362233"/>
                  <a:pt x="137662" y="367632"/>
                  <a:pt x="122262" y="367632"/>
                </a:cubicBezTo>
                <a:cubicBezTo>
                  <a:pt x="111745" y="367632"/>
                  <a:pt x="102073" y="364909"/>
                  <a:pt x="93246" y="359462"/>
                </a:cubicBezTo>
                <a:cubicBezTo>
                  <a:pt x="84419" y="354016"/>
                  <a:pt x="77658" y="346785"/>
                  <a:pt x="72963" y="337771"/>
                </a:cubicBezTo>
                <a:cubicBezTo>
                  <a:pt x="82729" y="341527"/>
                  <a:pt x="91931" y="345283"/>
                  <a:pt x="100570" y="349039"/>
                </a:cubicBezTo>
                <a:cubicBezTo>
                  <a:pt x="111839" y="353546"/>
                  <a:pt x="123107" y="353406"/>
                  <a:pt x="134375" y="348617"/>
                </a:cubicBezTo>
                <a:cubicBezTo>
                  <a:pt x="145644" y="343827"/>
                  <a:pt x="153626" y="335705"/>
                  <a:pt x="158321" y="324249"/>
                </a:cubicBezTo>
                <a:cubicBezTo>
                  <a:pt x="162828" y="312980"/>
                  <a:pt x="162688" y="301712"/>
                  <a:pt x="157898" y="290443"/>
                </a:cubicBezTo>
                <a:cubicBezTo>
                  <a:pt x="153109" y="279175"/>
                  <a:pt x="144987" y="271287"/>
                  <a:pt x="133531" y="266780"/>
                </a:cubicBezTo>
                <a:lnTo>
                  <a:pt x="110430" y="257483"/>
                </a:lnTo>
                <a:cubicBezTo>
                  <a:pt x="114562" y="256544"/>
                  <a:pt x="118506" y="256075"/>
                  <a:pt x="122262" y="256075"/>
                </a:cubicBezTo>
                <a:close/>
                <a:moveTo>
                  <a:pt x="294950" y="78597"/>
                </a:moveTo>
                <a:cubicBezTo>
                  <a:pt x="313919" y="78597"/>
                  <a:pt x="330023" y="85217"/>
                  <a:pt x="343264" y="98458"/>
                </a:cubicBezTo>
                <a:cubicBezTo>
                  <a:pt x="356504" y="111698"/>
                  <a:pt x="363124" y="127803"/>
                  <a:pt x="363124" y="146771"/>
                </a:cubicBezTo>
                <a:cubicBezTo>
                  <a:pt x="363124" y="165552"/>
                  <a:pt x="356457" y="181562"/>
                  <a:pt x="343123" y="194803"/>
                </a:cubicBezTo>
                <a:cubicBezTo>
                  <a:pt x="329789" y="208043"/>
                  <a:pt x="313731" y="214663"/>
                  <a:pt x="294950" y="214663"/>
                </a:cubicBezTo>
                <a:cubicBezTo>
                  <a:pt x="276170" y="214663"/>
                  <a:pt x="260159" y="208043"/>
                  <a:pt x="246919" y="194803"/>
                </a:cubicBezTo>
                <a:cubicBezTo>
                  <a:pt x="233679" y="181562"/>
                  <a:pt x="227058" y="165552"/>
                  <a:pt x="227058" y="146771"/>
                </a:cubicBezTo>
                <a:cubicBezTo>
                  <a:pt x="227058" y="127990"/>
                  <a:pt x="233679" y="111933"/>
                  <a:pt x="246919" y="98599"/>
                </a:cubicBezTo>
                <a:cubicBezTo>
                  <a:pt x="260159" y="85264"/>
                  <a:pt x="276170" y="78597"/>
                  <a:pt x="294950" y="78597"/>
                </a:cubicBezTo>
                <a:close/>
                <a:moveTo>
                  <a:pt x="81132" y="0"/>
                </a:moveTo>
                <a:lnTo>
                  <a:pt x="351574" y="0"/>
                </a:lnTo>
                <a:cubicBezTo>
                  <a:pt x="373923" y="0"/>
                  <a:pt x="393033" y="7935"/>
                  <a:pt x="408902" y="23805"/>
                </a:cubicBezTo>
                <a:cubicBezTo>
                  <a:pt x="424772" y="39674"/>
                  <a:pt x="432706" y="58784"/>
                  <a:pt x="432706" y="81133"/>
                </a:cubicBezTo>
                <a:lnTo>
                  <a:pt x="432706" y="351575"/>
                </a:lnTo>
                <a:cubicBezTo>
                  <a:pt x="432706" y="373924"/>
                  <a:pt x="424772" y="393033"/>
                  <a:pt x="408902" y="408903"/>
                </a:cubicBezTo>
                <a:cubicBezTo>
                  <a:pt x="393033" y="424772"/>
                  <a:pt x="373923" y="432707"/>
                  <a:pt x="351574" y="432707"/>
                </a:cubicBezTo>
                <a:lnTo>
                  <a:pt x="81132" y="432707"/>
                </a:lnTo>
                <a:cubicBezTo>
                  <a:pt x="58783" y="432707"/>
                  <a:pt x="39674" y="424772"/>
                  <a:pt x="23804" y="408903"/>
                </a:cubicBezTo>
                <a:cubicBezTo>
                  <a:pt x="7935" y="393033"/>
                  <a:pt x="0" y="373924"/>
                  <a:pt x="0" y="351575"/>
                </a:cubicBezTo>
                <a:lnTo>
                  <a:pt x="0" y="308473"/>
                </a:lnTo>
                <a:lnTo>
                  <a:pt x="48454" y="327911"/>
                </a:lnTo>
                <a:cubicBezTo>
                  <a:pt x="52210" y="345189"/>
                  <a:pt x="60990" y="359462"/>
                  <a:pt x="74793" y="370731"/>
                </a:cubicBezTo>
                <a:cubicBezTo>
                  <a:pt x="88597" y="381999"/>
                  <a:pt x="104421" y="387634"/>
                  <a:pt x="122262" y="387634"/>
                </a:cubicBezTo>
                <a:cubicBezTo>
                  <a:pt x="141794" y="387634"/>
                  <a:pt x="158791" y="381060"/>
                  <a:pt x="173251" y="367914"/>
                </a:cubicBezTo>
                <a:cubicBezTo>
                  <a:pt x="187713" y="354767"/>
                  <a:pt x="195883" y="338522"/>
                  <a:pt x="197760" y="319178"/>
                </a:cubicBezTo>
                <a:lnTo>
                  <a:pt x="294950" y="248187"/>
                </a:lnTo>
                <a:cubicBezTo>
                  <a:pt x="323121" y="248187"/>
                  <a:pt x="347114" y="238280"/>
                  <a:pt x="366927" y="218466"/>
                </a:cubicBezTo>
                <a:cubicBezTo>
                  <a:pt x="386741" y="198653"/>
                  <a:pt x="396648" y="174754"/>
                  <a:pt x="396648" y="146771"/>
                </a:cubicBezTo>
                <a:cubicBezTo>
                  <a:pt x="396648" y="118600"/>
                  <a:pt x="386741" y="94608"/>
                  <a:pt x="366927" y="74794"/>
                </a:cubicBezTo>
                <a:cubicBezTo>
                  <a:pt x="347114" y="54980"/>
                  <a:pt x="323121" y="45074"/>
                  <a:pt x="294950" y="45074"/>
                </a:cubicBezTo>
                <a:cubicBezTo>
                  <a:pt x="267155" y="45074"/>
                  <a:pt x="243397" y="54887"/>
                  <a:pt x="223677" y="74512"/>
                </a:cubicBezTo>
                <a:cubicBezTo>
                  <a:pt x="203958" y="94138"/>
                  <a:pt x="193911" y="117849"/>
                  <a:pt x="193534" y="145644"/>
                </a:cubicBezTo>
                <a:lnTo>
                  <a:pt x="130150" y="236355"/>
                </a:lnTo>
                <a:cubicBezTo>
                  <a:pt x="128459" y="236167"/>
                  <a:pt x="125830" y="236073"/>
                  <a:pt x="122262" y="236073"/>
                </a:cubicBezTo>
                <a:cubicBezTo>
                  <a:pt x="108176" y="236073"/>
                  <a:pt x="95312" y="239548"/>
                  <a:pt x="83667" y="246496"/>
                </a:cubicBezTo>
                <a:lnTo>
                  <a:pt x="0" y="212973"/>
                </a:lnTo>
                <a:lnTo>
                  <a:pt x="0" y="81133"/>
                </a:lnTo>
                <a:cubicBezTo>
                  <a:pt x="0" y="58784"/>
                  <a:pt x="7935" y="39674"/>
                  <a:pt x="23804" y="23805"/>
                </a:cubicBezTo>
                <a:cubicBezTo>
                  <a:pt x="39674" y="7935"/>
                  <a:pt x="58783" y="0"/>
                  <a:pt x="81132" y="0"/>
                </a:cubicBezTo>
                <a:close/>
              </a:path>
            </a:pathLst>
          </a:custGeom>
          <a:solidFill>
            <a:srgbClr val="06657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Calibri"/>
              <a:buNone/>
              <a:tabLst/>
              <a:defRPr/>
            </a:pPr>
            <a:endParaRPr kumimoji="0" sz="13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1" name="Google Shape;763;p21">
            <a:extLst>
              <a:ext uri="{FF2B5EF4-FFF2-40B4-BE49-F238E27FC236}">
                <a16:creationId xmlns:a16="http://schemas.microsoft.com/office/drawing/2014/main" id="{860EEA1C-240E-460F-96D9-E9C596A914A6}"/>
              </a:ext>
            </a:extLst>
          </p:cNvPr>
          <p:cNvSpPr/>
          <p:nvPr/>
        </p:nvSpPr>
        <p:spPr>
          <a:xfrm>
            <a:off x="8120390" y="4276983"/>
            <a:ext cx="230099" cy="268449"/>
          </a:xfrm>
          <a:custGeom>
            <a:avLst/>
            <a:gdLst/>
            <a:ahLst/>
            <a:cxnLst/>
            <a:rect l="l" t="t" r="r" b="b"/>
            <a:pathLst>
              <a:path w="432707" h="504825" extrusionOk="0">
                <a:moveTo>
                  <a:pt x="128178" y="372984"/>
                </a:moveTo>
                <a:lnTo>
                  <a:pt x="128175" y="372987"/>
                </a:lnTo>
                <a:lnTo>
                  <a:pt x="106557" y="402987"/>
                </a:lnTo>
                <a:lnTo>
                  <a:pt x="89586" y="417493"/>
                </a:lnTo>
                <a:lnTo>
                  <a:pt x="89584" y="417495"/>
                </a:lnTo>
                <a:cubicBezTo>
                  <a:pt x="99351" y="412987"/>
                  <a:pt x="112215" y="398151"/>
                  <a:pt x="128178" y="372984"/>
                </a:cubicBezTo>
                <a:close/>
                <a:moveTo>
                  <a:pt x="202832" y="265653"/>
                </a:moveTo>
                <a:cubicBezTo>
                  <a:pt x="197761" y="281804"/>
                  <a:pt x="189967" y="300303"/>
                  <a:pt x="179450" y="321150"/>
                </a:cubicBezTo>
                <a:cubicBezTo>
                  <a:pt x="173816" y="331667"/>
                  <a:pt x="169590" y="339461"/>
                  <a:pt x="166773" y="344532"/>
                </a:cubicBezTo>
                <a:cubicBezTo>
                  <a:pt x="192127" y="334390"/>
                  <a:pt x="218795" y="326784"/>
                  <a:pt x="246779" y="321713"/>
                </a:cubicBezTo>
                <a:cubicBezTo>
                  <a:pt x="246403" y="321525"/>
                  <a:pt x="245182" y="320633"/>
                  <a:pt x="243116" y="319037"/>
                </a:cubicBezTo>
                <a:cubicBezTo>
                  <a:pt x="241050" y="317441"/>
                  <a:pt x="239548" y="316173"/>
                  <a:pt x="238609" y="315234"/>
                </a:cubicBezTo>
                <a:cubicBezTo>
                  <a:pt x="224336" y="302651"/>
                  <a:pt x="212410" y="286124"/>
                  <a:pt x="202832" y="265653"/>
                </a:cubicBezTo>
                <a:close/>
                <a:moveTo>
                  <a:pt x="196916" y="144236"/>
                </a:moveTo>
                <a:lnTo>
                  <a:pt x="202832" y="144236"/>
                </a:lnTo>
                <a:lnTo>
                  <a:pt x="203114" y="144236"/>
                </a:lnTo>
                <a:cubicBezTo>
                  <a:pt x="207433" y="144236"/>
                  <a:pt x="210720" y="145644"/>
                  <a:pt x="212974" y="148461"/>
                </a:cubicBezTo>
                <a:cubicBezTo>
                  <a:pt x="216354" y="152405"/>
                  <a:pt x="217199" y="158791"/>
                  <a:pt x="215509" y="167618"/>
                </a:cubicBezTo>
                <a:cubicBezTo>
                  <a:pt x="215133" y="168744"/>
                  <a:pt x="214758" y="169496"/>
                  <a:pt x="214382" y="169871"/>
                </a:cubicBezTo>
                <a:cubicBezTo>
                  <a:pt x="214570" y="170435"/>
                  <a:pt x="214664" y="171186"/>
                  <a:pt x="214664" y="172125"/>
                </a:cubicBezTo>
                <a:lnTo>
                  <a:pt x="214664" y="180576"/>
                </a:lnTo>
                <a:cubicBezTo>
                  <a:pt x="214288" y="203677"/>
                  <a:pt x="212974" y="221706"/>
                  <a:pt x="210720" y="234665"/>
                </a:cubicBezTo>
                <a:cubicBezTo>
                  <a:pt x="221049" y="265465"/>
                  <a:pt x="234759" y="287814"/>
                  <a:pt x="251850" y="301712"/>
                </a:cubicBezTo>
                <a:cubicBezTo>
                  <a:pt x="258047" y="306595"/>
                  <a:pt x="265935" y="311853"/>
                  <a:pt x="275513" y="317488"/>
                </a:cubicBezTo>
                <a:cubicBezTo>
                  <a:pt x="286594" y="316173"/>
                  <a:pt x="297580" y="315516"/>
                  <a:pt x="308473" y="315516"/>
                </a:cubicBezTo>
                <a:cubicBezTo>
                  <a:pt x="336081" y="315516"/>
                  <a:pt x="352702" y="320117"/>
                  <a:pt x="358336" y="329319"/>
                </a:cubicBezTo>
                <a:cubicBezTo>
                  <a:pt x="361341" y="333451"/>
                  <a:pt x="361529" y="338334"/>
                  <a:pt x="358899" y="343968"/>
                </a:cubicBezTo>
                <a:cubicBezTo>
                  <a:pt x="358899" y="344156"/>
                  <a:pt x="358805" y="344344"/>
                  <a:pt x="358618" y="344532"/>
                </a:cubicBezTo>
                <a:cubicBezTo>
                  <a:pt x="358430" y="344720"/>
                  <a:pt x="358242" y="344907"/>
                  <a:pt x="358054" y="345095"/>
                </a:cubicBezTo>
                <a:lnTo>
                  <a:pt x="358054" y="345377"/>
                </a:lnTo>
                <a:cubicBezTo>
                  <a:pt x="356928" y="352514"/>
                  <a:pt x="350260" y="356082"/>
                  <a:pt x="338053" y="356082"/>
                </a:cubicBezTo>
                <a:cubicBezTo>
                  <a:pt x="329038" y="356082"/>
                  <a:pt x="318240" y="354204"/>
                  <a:pt x="305656" y="350448"/>
                </a:cubicBezTo>
                <a:cubicBezTo>
                  <a:pt x="293073" y="346692"/>
                  <a:pt x="280866" y="341715"/>
                  <a:pt x="269034" y="335517"/>
                </a:cubicBezTo>
                <a:cubicBezTo>
                  <a:pt x="227529" y="340024"/>
                  <a:pt x="190719" y="347818"/>
                  <a:pt x="158603" y="358899"/>
                </a:cubicBezTo>
                <a:cubicBezTo>
                  <a:pt x="129869" y="408104"/>
                  <a:pt x="107144" y="432707"/>
                  <a:pt x="90429" y="432707"/>
                </a:cubicBezTo>
                <a:cubicBezTo>
                  <a:pt x="87612" y="432707"/>
                  <a:pt x="84983" y="432050"/>
                  <a:pt x="82542" y="430735"/>
                </a:cubicBezTo>
                <a:lnTo>
                  <a:pt x="75780" y="427355"/>
                </a:lnTo>
                <a:cubicBezTo>
                  <a:pt x="75592" y="427167"/>
                  <a:pt x="75029" y="426697"/>
                  <a:pt x="74090" y="425946"/>
                </a:cubicBezTo>
                <a:cubicBezTo>
                  <a:pt x="72212" y="424068"/>
                  <a:pt x="71648" y="420688"/>
                  <a:pt x="72400" y="415805"/>
                </a:cubicBezTo>
                <a:cubicBezTo>
                  <a:pt x="74090" y="408292"/>
                  <a:pt x="79349" y="399700"/>
                  <a:pt x="88176" y="390028"/>
                </a:cubicBezTo>
                <a:cubicBezTo>
                  <a:pt x="97003" y="380356"/>
                  <a:pt x="109398" y="371294"/>
                  <a:pt x="125361" y="362843"/>
                </a:cubicBezTo>
                <a:cubicBezTo>
                  <a:pt x="127991" y="361153"/>
                  <a:pt x="130150" y="361716"/>
                  <a:pt x="131841" y="364533"/>
                </a:cubicBezTo>
                <a:cubicBezTo>
                  <a:pt x="132216" y="364909"/>
                  <a:pt x="132404" y="365284"/>
                  <a:pt x="132404" y="365660"/>
                </a:cubicBezTo>
                <a:cubicBezTo>
                  <a:pt x="142170" y="349697"/>
                  <a:pt x="152218" y="331198"/>
                  <a:pt x="162547" y="310163"/>
                </a:cubicBezTo>
                <a:cubicBezTo>
                  <a:pt x="175318" y="284621"/>
                  <a:pt x="185084" y="260019"/>
                  <a:pt x="191845" y="236355"/>
                </a:cubicBezTo>
                <a:cubicBezTo>
                  <a:pt x="187338" y="220955"/>
                  <a:pt x="184474" y="205977"/>
                  <a:pt x="183253" y="191422"/>
                </a:cubicBezTo>
                <a:cubicBezTo>
                  <a:pt x="182033" y="176867"/>
                  <a:pt x="182643" y="164894"/>
                  <a:pt x="185084" y="155504"/>
                </a:cubicBezTo>
                <a:cubicBezTo>
                  <a:pt x="187150" y="147992"/>
                  <a:pt x="191094" y="144236"/>
                  <a:pt x="196916" y="144236"/>
                </a:cubicBezTo>
                <a:close/>
                <a:moveTo>
                  <a:pt x="288472" y="38313"/>
                </a:moveTo>
                <a:lnTo>
                  <a:pt x="288472" y="144236"/>
                </a:lnTo>
                <a:lnTo>
                  <a:pt x="394395" y="144236"/>
                </a:lnTo>
                <a:cubicBezTo>
                  <a:pt x="392517" y="138789"/>
                  <a:pt x="390451" y="134939"/>
                  <a:pt x="388197" y="132686"/>
                </a:cubicBezTo>
                <a:lnTo>
                  <a:pt x="300022" y="44510"/>
                </a:lnTo>
                <a:cubicBezTo>
                  <a:pt x="297768" y="42257"/>
                  <a:pt x="293918" y="40191"/>
                  <a:pt x="288472" y="38313"/>
                </a:cubicBezTo>
                <a:close/>
                <a:moveTo>
                  <a:pt x="36059" y="36059"/>
                </a:moveTo>
                <a:lnTo>
                  <a:pt x="36059" y="468766"/>
                </a:lnTo>
                <a:lnTo>
                  <a:pt x="396649" y="468766"/>
                </a:lnTo>
                <a:lnTo>
                  <a:pt x="396649" y="180295"/>
                </a:lnTo>
                <a:lnTo>
                  <a:pt x="279457" y="180295"/>
                </a:lnTo>
                <a:cubicBezTo>
                  <a:pt x="271945" y="180295"/>
                  <a:pt x="265559" y="177665"/>
                  <a:pt x="260301" y="172407"/>
                </a:cubicBezTo>
                <a:cubicBezTo>
                  <a:pt x="255042" y="167148"/>
                  <a:pt x="252413" y="160763"/>
                  <a:pt x="252413" y="153250"/>
                </a:cubicBezTo>
                <a:lnTo>
                  <a:pt x="252413" y="36059"/>
                </a:lnTo>
                <a:close/>
                <a:moveTo>
                  <a:pt x="27044" y="0"/>
                </a:moveTo>
                <a:lnTo>
                  <a:pt x="279457" y="0"/>
                </a:lnTo>
                <a:cubicBezTo>
                  <a:pt x="286969" y="0"/>
                  <a:pt x="295233" y="1878"/>
                  <a:pt x="304247" y="5634"/>
                </a:cubicBezTo>
                <a:cubicBezTo>
                  <a:pt x="313263" y="9390"/>
                  <a:pt x="320399" y="13898"/>
                  <a:pt x="325658" y="19156"/>
                </a:cubicBezTo>
                <a:lnTo>
                  <a:pt x="413552" y="107050"/>
                </a:lnTo>
                <a:cubicBezTo>
                  <a:pt x="418810" y="112309"/>
                  <a:pt x="423317" y="119445"/>
                  <a:pt x="427073" y="128460"/>
                </a:cubicBezTo>
                <a:cubicBezTo>
                  <a:pt x="430830" y="137475"/>
                  <a:pt x="432707" y="145738"/>
                  <a:pt x="432707" y="153250"/>
                </a:cubicBezTo>
                <a:lnTo>
                  <a:pt x="432707" y="477781"/>
                </a:lnTo>
                <a:cubicBezTo>
                  <a:pt x="432707" y="485293"/>
                  <a:pt x="430078" y="491678"/>
                  <a:pt x="424819" y="496937"/>
                </a:cubicBezTo>
                <a:cubicBezTo>
                  <a:pt x="419561" y="502196"/>
                  <a:pt x="413176" y="504825"/>
                  <a:pt x="405663" y="504825"/>
                </a:cubicBezTo>
                <a:lnTo>
                  <a:pt x="27044" y="504825"/>
                </a:lnTo>
                <a:cubicBezTo>
                  <a:pt x="19532" y="504825"/>
                  <a:pt x="13147" y="502196"/>
                  <a:pt x="7888" y="496937"/>
                </a:cubicBezTo>
                <a:cubicBezTo>
                  <a:pt x="2629" y="491678"/>
                  <a:pt x="0" y="485293"/>
                  <a:pt x="0" y="477781"/>
                </a:cubicBezTo>
                <a:lnTo>
                  <a:pt x="0" y="27044"/>
                </a:lnTo>
                <a:cubicBezTo>
                  <a:pt x="0" y="19532"/>
                  <a:pt x="2629" y="13146"/>
                  <a:pt x="7888" y="7888"/>
                </a:cubicBezTo>
                <a:cubicBezTo>
                  <a:pt x="13147" y="2629"/>
                  <a:pt x="19532" y="0"/>
                  <a:pt x="27044" y="0"/>
                </a:cubicBezTo>
                <a:close/>
              </a:path>
            </a:pathLst>
          </a:custGeom>
          <a:solidFill>
            <a:srgbClr val="06657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Calibri"/>
              <a:buNone/>
              <a:tabLst/>
              <a:defRPr/>
            </a:pPr>
            <a:endParaRPr kumimoji="0" sz="13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2" name="Google Shape;764;p21">
            <a:extLst>
              <a:ext uri="{FF2B5EF4-FFF2-40B4-BE49-F238E27FC236}">
                <a16:creationId xmlns:a16="http://schemas.microsoft.com/office/drawing/2014/main" id="{FEDEDCCD-6A02-4C43-AA82-808C846362EC}"/>
              </a:ext>
            </a:extLst>
          </p:cNvPr>
          <p:cNvSpPr/>
          <p:nvPr/>
        </p:nvSpPr>
        <p:spPr>
          <a:xfrm>
            <a:off x="10629769" y="5249478"/>
            <a:ext cx="302464" cy="268449"/>
          </a:xfrm>
          <a:custGeom>
            <a:avLst/>
            <a:gdLst/>
            <a:ahLst/>
            <a:cxnLst/>
            <a:rect l="l" t="t" r="r" b="b"/>
            <a:pathLst>
              <a:path w="568790" h="504825" extrusionOk="0">
                <a:moveTo>
                  <a:pt x="239322" y="428200"/>
                </a:moveTo>
                <a:lnTo>
                  <a:pt x="239322" y="428201"/>
                </a:lnTo>
                <a:lnTo>
                  <a:pt x="243828" y="432707"/>
                </a:lnTo>
                <a:cubicBezTo>
                  <a:pt x="243828" y="443788"/>
                  <a:pt x="247819" y="453319"/>
                  <a:pt x="255801" y="461301"/>
                </a:cubicBezTo>
                <a:cubicBezTo>
                  <a:pt x="263783" y="469283"/>
                  <a:pt x="273314" y="473274"/>
                  <a:pt x="284394" y="473274"/>
                </a:cubicBezTo>
                <a:cubicBezTo>
                  <a:pt x="287399" y="473274"/>
                  <a:pt x="288901" y="474776"/>
                  <a:pt x="288901" y="477781"/>
                </a:cubicBezTo>
                <a:lnTo>
                  <a:pt x="284394" y="482288"/>
                </a:lnTo>
                <a:lnTo>
                  <a:pt x="284395" y="482288"/>
                </a:lnTo>
                <a:cubicBezTo>
                  <a:pt x="287400" y="482288"/>
                  <a:pt x="288902" y="480786"/>
                  <a:pt x="288902" y="477781"/>
                </a:cubicBezTo>
                <a:cubicBezTo>
                  <a:pt x="288902" y="474776"/>
                  <a:pt x="287400" y="473274"/>
                  <a:pt x="284395" y="473274"/>
                </a:cubicBezTo>
                <a:cubicBezTo>
                  <a:pt x="273315" y="473274"/>
                  <a:pt x="263784" y="469283"/>
                  <a:pt x="255802" y="461301"/>
                </a:cubicBezTo>
                <a:cubicBezTo>
                  <a:pt x="247820" y="453319"/>
                  <a:pt x="243829" y="443788"/>
                  <a:pt x="243829" y="432707"/>
                </a:cubicBezTo>
                <a:cubicBezTo>
                  <a:pt x="243829" y="429702"/>
                  <a:pt x="242327" y="428200"/>
                  <a:pt x="239322" y="428200"/>
                </a:cubicBezTo>
                <a:close/>
                <a:moveTo>
                  <a:pt x="434828" y="240017"/>
                </a:moveTo>
                <a:cubicBezTo>
                  <a:pt x="446285" y="306877"/>
                  <a:pt x="474268" y="359087"/>
                  <a:pt x="518778" y="396648"/>
                </a:cubicBezTo>
                <a:cubicBezTo>
                  <a:pt x="518778" y="406414"/>
                  <a:pt x="515210" y="414865"/>
                  <a:pt x="508073" y="422002"/>
                </a:cubicBezTo>
                <a:cubicBezTo>
                  <a:pt x="500937" y="429139"/>
                  <a:pt x="492485" y="432707"/>
                  <a:pt x="482719" y="432707"/>
                </a:cubicBezTo>
                <a:lnTo>
                  <a:pt x="356513" y="432707"/>
                </a:lnTo>
                <a:cubicBezTo>
                  <a:pt x="356513" y="452615"/>
                  <a:pt x="349470" y="469611"/>
                  <a:pt x="335384" y="483697"/>
                </a:cubicBezTo>
                <a:cubicBezTo>
                  <a:pt x="321299" y="497782"/>
                  <a:pt x="304303" y="504825"/>
                  <a:pt x="284395" y="504825"/>
                </a:cubicBezTo>
                <a:cubicBezTo>
                  <a:pt x="264488" y="504825"/>
                  <a:pt x="247539" y="497829"/>
                  <a:pt x="233546" y="483838"/>
                </a:cubicBezTo>
                <a:cubicBezTo>
                  <a:pt x="219555" y="469846"/>
                  <a:pt x="212465" y="452897"/>
                  <a:pt x="212277" y="432989"/>
                </a:cubicBezTo>
                <a:lnTo>
                  <a:pt x="254252" y="396648"/>
                </a:lnTo>
                <a:lnTo>
                  <a:pt x="467507" y="396648"/>
                </a:lnTo>
                <a:cubicBezTo>
                  <a:pt x="436331" y="361528"/>
                  <a:pt x="415014" y="318426"/>
                  <a:pt x="403559" y="267343"/>
                </a:cubicBezTo>
                <a:close/>
                <a:moveTo>
                  <a:pt x="284395" y="72118"/>
                </a:moveTo>
                <a:cubicBezTo>
                  <a:pt x="266929" y="72118"/>
                  <a:pt x="251012" y="75076"/>
                  <a:pt x="236645" y="80992"/>
                </a:cubicBezTo>
                <a:cubicBezTo>
                  <a:pt x="222278" y="86908"/>
                  <a:pt x="210869" y="94467"/>
                  <a:pt x="202418" y="103670"/>
                </a:cubicBezTo>
                <a:cubicBezTo>
                  <a:pt x="193966" y="112872"/>
                  <a:pt x="187486" y="122544"/>
                  <a:pt x="182979" y="132685"/>
                </a:cubicBezTo>
                <a:cubicBezTo>
                  <a:pt x="178472" y="142827"/>
                  <a:pt x="176219" y="152687"/>
                  <a:pt x="176219" y="162265"/>
                </a:cubicBezTo>
                <a:cubicBezTo>
                  <a:pt x="176219" y="234383"/>
                  <a:pt x="163354" y="294951"/>
                  <a:pt x="137624" y="343968"/>
                </a:cubicBezTo>
                <a:lnTo>
                  <a:pt x="384684" y="129869"/>
                </a:lnTo>
                <a:cubicBezTo>
                  <a:pt x="376796" y="113342"/>
                  <a:pt x="364354" y="99585"/>
                  <a:pt x="347358" y="88598"/>
                </a:cubicBezTo>
                <a:cubicBezTo>
                  <a:pt x="330361" y="77611"/>
                  <a:pt x="309373" y="72118"/>
                  <a:pt x="284395" y="72118"/>
                </a:cubicBezTo>
                <a:close/>
                <a:moveTo>
                  <a:pt x="284395" y="0"/>
                </a:moveTo>
                <a:cubicBezTo>
                  <a:pt x="291907" y="0"/>
                  <a:pt x="298293" y="2629"/>
                  <a:pt x="303552" y="7888"/>
                </a:cubicBezTo>
                <a:cubicBezTo>
                  <a:pt x="308810" y="13147"/>
                  <a:pt x="311439" y="19532"/>
                  <a:pt x="311439" y="27044"/>
                </a:cubicBezTo>
                <a:cubicBezTo>
                  <a:pt x="311439" y="30800"/>
                  <a:pt x="310688" y="34463"/>
                  <a:pt x="309185" y="38031"/>
                </a:cubicBezTo>
                <a:cubicBezTo>
                  <a:pt x="332474" y="41411"/>
                  <a:pt x="353039" y="49158"/>
                  <a:pt x="370880" y="61272"/>
                </a:cubicBezTo>
                <a:cubicBezTo>
                  <a:pt x="388722" y="73386"/>
                  <a:pt x="402619" y="88175"/>
                  <a:pt x="412573" y="105642"/>
                </a:cubicBezTo>
                <a:lnTo>
                  <a:pt x="530328" y="3381"/>
                </a:lnTo>
                <a:cubicBezTo>
                  <a:pt x="532206" y="1878"/>
                  <a:pt x="534413" y="1221"/>
                  <a:pt x="536948" y="1409"/>
                </a:cubicBezTo>
                <a:cubicBezTo>
                  <a:pt x="539484" y="1596"/>
                  <a:pt x="541503" y="2629"/>
                  <a:pt x="543005" y="4507"/>
                </a:cubicBezTo>
                <a:lnTo>
                  <a:pt x="566669" y="31552"/>
                </a:lnTo>
                <a:cubicBezTo>
                  <a:pt x="568171" y="33430"/>
                  <a:pt x="568876" y="35636"/>
                  <a:pt x="568782" y="38172"/>
                </a:cubicBezTo>
                <a:cubicBezTo>
                  <a:pt x="568688" y="40707"/>
                  <a:pt x="567702" y="42820"/>
                  <a:pt x="565824" y="44510"/>
                </a:cubicBezTo>
                <a:lnTo>
                  <a:pt x="38462" y="501445"/>
                </a:lnTo>
                <a:cubicBezTo>
                  <a:pt x="36584" y="502947"/>
                  <a:pt x="34377" y="503604"/>
                  <a:pt x="31842" y="503416"/>
                </a:cubicBezTo>
                <a:cubicBezTo>
                  <a:pt x="29307" y="503229"/>
                  <a:pt x="27288" y="502196"/>
                  <a:pt x="25785" y="500318"/>
                </a:cubicBezTo>
                <a:lnTo>
                  <a:pt x="2121" y="473274"/>
                </a:lnTo>
                <a:cubicBezTo>
                  <a:pt x="619" y="471395"/>
                  <a:pt x="-85" y="469189"/>
                  <a:pt x="8" y="466653"/>
                </a:cubicBezTo>
                <a:cubicBezTo>
                  <a:pt x="103" y="464118"/>
                  <a:pt x="1089" y="462099"/>
                  <a:pt x="2966" y="460597"/>
                </a:cubicBezTo>
                <a:lnTo>
                  <a:pt x="55364" y="415241"/>
                </a:lnTo>
                <a:cubicBezTo>
                  <a:pt x="51797" y="409231"/>
                  <a:pt x="50012" y="403034"/>
                  <a:pt x="50012" y="396648"/>
                </a:cubicBezTo>
                <a:cubicBezTo>
                  <a:pt x="59402" y="388760"/>
                  <a:pt x="67948" y="380497"/>
                  <a:pt x="75648" y="371858"/>
                </a:cubicBezTo>
                <a:cubicBezTo>
                  <a:pt x="83348" y="363219"/>
                  <a:pt x="91330" y="351997"/>
                  <a:pt x="99593" y="338193"/>
                </a:cubicBezTo>
                <a:cubicBezTo>
                  <a:pt x="107857" y="324389"/>
                  <a:pt x="114852" y="309506"/>
                  <a:pt x="120581" y="293542"/>
                </a:cubicBezTo>
                <a:cubicBezTo>
                  <a:pt x="126309" y="277579"/>
                  <a:pt x="131004" y="258235"/>
                  <a:pt x="134666" y="235510"/>
                </a:cubicBezTo>
                <a:cubicBezTo>
                  <a:pt x="138328" y="212785"/>
                  <a:pt x="140159" y="188370"/>
                  <a:pt x="140159" y="162265"/>
                </a:cubicBezTo>
                <a:cubicBezTo>
                  <a:pt x="140159" y="133719"/>
                  <a:pt x="151146" y="107191"/>
                  <a:pt x="173119" y="82682"/>
                </a:cubicBezTo>
                <a:cubicBezTo>
                  <a:pt x="195093" y="58173"/>
                  <a:pt x="223921" y="43289"/>
                  <a:pt x="259605" y="38031"/>
                </a:cubicBezTo>
                <a:cubicBezTo>
                  <a:pt x="258103" y="34463"/>
                  <a:pt x="257351" y="30800"/>
                  <a:pt x="257351" y="27044"/>
                </a:cubicBezTo>
                <a:cubicBezTo>
                  <a:pt x="257351" y="19532"/>
                  <a:pt x="259980" y="13147"/>
                  <a:pt x="265239" y="7888"/>
                </a:cubicBezTo>
                <a:cubicBezTo>
                  <a:pt x="270498" y="2629"/>
                  <a:pt x="276883" y="0"/>
                  <a:pt x="284395" y="0"/>
                </a:cubicBezTo>
                <a:close/>
              </a:path>
            </a:pathLst>
          </a:custGeom>
          <a:solidFill>
            <a:srgbClr val="06657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Calibri"/>
              <a:buNone/>
              <a:tabLst/>
              <a:defRPr/>
            </a:pPr>
            <a:endParaRPr kumimoji="0" sz="13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3" name="Google Shape;765;p21">
            <a:extLst>
              <a:ext uri="{FF2B5EF4-FFF2-40B4-BE49-F238E27FC236}">
                <a16:creationId xmlns:a16="http://schemas.microsoft.com/office/drawing/2014/main" id="{E6D14068-4420-48DA-A2E4-B455F7F42DA2}"/>
              </a:ext>
            </a:extLst>
          </p:cNvPr>
          <p:cNvSpPr/>
          <p:nvPr/>
        </p:nvSpPr>
        <p:spPr>
          <a:xfrm>
            <a:off x="8583765" y="3628654"/>
            <a:ext cx="319982" cy="268449"/>
          </a:xfrm>
          <a:custGeom>
            <a:avLst/>
            <a:gdLst/>
            <a:ahLst/>
            <a:cxnLst/>
            <a:rect l="l" t="t" r="r" b="b"/>
            <a:pathLst>
              <a:path w="601733" h="504825" extrusionOk="0">
                <a:moveTo>
                  <a:pt x="211845" y="390732"/>
                </a:moveTo>
                <a:cubicBezTo>
                  <a:pt x="214663" y="390732"/>
                  <a:pt x="217480" y="391859"/>
                  <a:pt x="220297" y="394113"/>
                </a:cubicBezTo>
                <a:cubicBezTo>
                  <a:pt x="231190" y="403315"/>
                  <a:pt x="242975" y="409513"/>
                  <a:pt x="255652" y="412706"/>
                </a:cubicBezTo>
                <a:cubicBezTo>
                  <a:pt x="268329" y="415898"/>
                  <a:pt x="283307" y="417495"/>
                  <a:pt x="300584" y="417495"/>
                </a:cubicBezTo>
                <a:cubicBezTo>
                  <a:pt x="317863" y="417495"/>
                  <a:pt x="332888" y="415898"/>
                  <a:pt x="345658" y="412706"/>
                </a:cubicBezTo>
                <a:cubicBezTo>
                  <a:pt x="358429" y="409513"/>
                  <a:pt x="370355" y="403315"/>
                  <a:pt x="381435" y="394113"/>
                </a:cubicBezTo>
                <a:cubicBezTo>
                  <a:pt x="384252" y="391859"/>
                  <a:pt x="387070" y="390732"/>
                  <a:pt x="389887" y="390732"/>
                </a:cubicBezTo>
                <a:cubicBezTo>
                  <a:pt x="393080" y="390732"/>
                  <a:pt x="395803" y="391906"/>
                  <a:pt x="398056" y="394254"/>
                </a:cubicBezTo>
                <a:cubicBezTo>
                  <a:pt x="400310" y="396601"/>
                  <a:pt x="401437" y="399371"/>
                  <a:pt x="401437" y="402564"/>
                </a:cubicBezTo>
                <a:cubicBezTo>
                  <a:pt x="401437" y="405193"/>
                  <a:pt x="400310" y="407917"/>
                  <a:pt x="398056" y="410734"/>
                </a:cubicBezTo>
                <a:cubicBezTo>
                  <a:pt x="388291" y="421814"/>
                  <a:pt x="374440" y="429608"/>
                  <a:pt x="356504" y="434116"/>
                </a:cubicBezTo>
                <a:cubicBezTo>
                  <a:pt x="338569" y="438623"/>
                  <a:pt x="320117" y="440877"/>
                  <a:pt x="301148" y="440877"/>
                </a:cubicBezTo>
                <a:cubicBezTo>
                  <a:pt x="253821" y="440877"/>
                  <a:pt x="221330" y="430829"/>
                  <a:pt x="203676" y="410734"/>
                </a:cubicBezTo>
                <a:cubicBezTo>
                  <a:pt x="201422" y="407917"/>
                  <a:pt x="200296" y="405193"/>
                  <a:pt x="200296" y="402564"/>
                </a:cubicBezTo>
                <a:cubicBezTo>
                  <a:pt x="200296" y="399371"/>
                  <a:pt x="201422" y="396601"/>
                  <a:pt x="203676" y="394254"/>
                </a:cubicBezTo>
                <a:cubicBezTo>
                  <a:pt x="205930" y="391906"/>
                  <a:pt x="208653" y="390732"/>
                  <a:pt x="211845" y="390732"/>
                </a:cubicBezTo>
                <a:close/>
                <a:moveTo>
                  <a:pt x="391858" y="250441"/>
                </a:moveTo>
                <a:cubicBezTo>
                  <a:pt x="403314" y="250441"/>
                  <a:pt x="413080" y="254572"/>
                  <a:pt x="421156" y="262836"/>
                </a:cubicBezTo>
                <a:cubicBezTo>
                  <a:pt x="429232" y="271099"/>
                  <a:pt x="433269" y="280959"/>
                  <a:pt x="433269" y="292415"/>
                </a:cubicBezTo>
                <a:cubicBezTo>
                  <a:pt x="433269" y="303872"/>
                  <a:pt x="429232" y="313638"/>
                  <a:pt x="421156" y="321713"/>
                </a:cubicBezTo>
                <a:cubicBezTo>
                  <a:pt x="413080" y="329789"/>
                  <a:pt x="403314" y="333827"/>
                  <a:pt x="391858" y="333827"/>
                </a:cubicBezTo>
                <a:cubicBezTo>
                  <a:pt x="380589" y="333827"/>
                  <a:pt x="370777" y="329742"/>
                  <a:pt x="362419" y="321572"/>
                </a:cubicBezTo>
                <a:cubicBezTo>
                  <a:pt x="354062" y="313403"/>
                  <a:pt x="349883" y="303684"/>
                  <a:pt x="349883" y="292415"/>
                </a:cubicBezTo>
                <a:cubicBezTo>
                  <a:pt x="349883" y="280959"/>
                  <a:pt x="354015" y="271099"/>
                  <a:pt x="362278" y="262836"/>
                </a:cubicBezTo>
                <a:cubicBezTo>
                  <a:pt x="370542" y="254572"/>
                  <a:pt x="380402" y="250441"/>
                  <a:pt x="391858" y="250441"/>
                </a:cubicBezTo>
                <a:close/>
                <a:moveTo>
                  <a:pt x="210436" y="250441"/>
                </a:moveTo>
                <a:cubicBezTo>
                  <a:pt x="221893" y="250441"/>
                  <a:pt x="231658" y="254572"/>
                  <a:pt x="239734" y="262836"/>
                </a:cubicBezTo>
                <a:cubicBezTo>
                  <a:pt x="247810" y="271099"/>
                  <a:pt x="251848" y="280959"/>
                  <a:pt x="251848" y="292415"/>
                </a:cubicBezTo>
                <a:cubicBezTo>
                  <a:pt x="251848" y="303872"/>
                  <a:pt x="247810" y="313638"/>
                  <a:pt x="239734" y="321713"/>
                </a:cubicBezTo>
                <a:cubicBezTo>
                  <a:pt x="231658" y="329789"/>
                  <a:pt x="221893" y="333827"/>
                  <a:pt x="210436" y="333827"/>
                </a:cubicBezTo>
                <a:cubicBezTo>
                  <a:pt x="199168" y="333827"/>
                  <a:pt x="189355" y="329742"/>
                  <a:pt x="180998" y="321572"/>
                </a:cubicBezTo>
                <a:cubicBezTo>
                  <a:pt x="172640" y="313403"/>
                  <a:pt x="168461" y="303684"/>
                  <a:pt x="168461" y="292415"/>
                </a:cubicBezTo>
                <a:cubicBezTo>
                  <a:pt x="168461" y="280959"/>
                  <a:pt x="172593" y="271099"/>
                  <a:pt x="180857" y="262836"/>
                </a:cubicBezTo>
                <a:cubicBezTo>
                  <a:pt x="189120" y="254572"/>
                  <a:pt x="198980" y="250441"/>
                  <a:pt x="210436" y="250441"/>
                </a:cubicBezTo>
                <a:close/>
                <a:moveTo>
                  <a:pt x="533277" y="201705"/>
                </a:moveTo>
                <a:cubicBezTo>
                  <a:pt x="523887" y="201705"/>
                  <a:pt x="515154" y="204522"/>
                  <a:pt x="507078" y="210156"/>
                </a:cubicBezTo>
                <a:cubicBezTo>
                  <a:pt x="533371" y="231566"/>
                  <a:pt x="551401" y="255605"/>
                  <a:pt x="561167" y="282274"/>
                </a:cubicBezTo>
                <a:cubicBezTo>
                  <a:pt x="572623" y="273259"/>
                  <a:pt x="578351" y="261427"/>
                  <a:pt x="578351" y="246778"/>
                </a:cubicBezTo>
                <a:cubicBezTo>
                  <a:pt x="578351" y="234383"/>
                  <a:pt x="573938" y="223772"/>
                  <a:pt x="565111" y="214945"/>
                </a:cubicBezTo>
                <a:cubicBezTo>
                  <a:pt x="556284" y="206118"/>
                  <a:pt x="545673" y="201705"/>
                  <a:pt x="533277" y="201705"/>
                </a:cubicBezTo>
                <a:close/>
                <a:moveTo>
                  <a:pt x="68455" y="201705"/>
                </a:moveTo>
                <a:cubicBezTo>
                  <a:pt x="56060" y="201705"/>
                  <a:pt x="45449" y="206118"/>
                  <a:pt x="36622" y="214945"/>
                </a:cubicBezTo>
                <a:cubicBezTo>
                  <a:pt x="27796" y="223772"/>
                  <a:pt x="23381" y="234383"/>
                  <a:pt x="23381" y="246778"/>
                </a:cubicBezTo>
                <a:cubicBezTo>
                  <a:pt x="23381" y="260300"/>
                  <a:pt x="28453" y="271663"/>
                  <a:pt x="38594" y="280865"/>
                </a:cubicBezTo>
                <a:cubicBezTo>
                  <a:pt x="48548" y="254384"/>
                  <a:pt x="66765" y="230533"/>
                  <a:pt x="93246" y="209311"/>
                </a:cubicBezTo>
                <a:cubicBezTo>
                  <a:pt x="85921" y="204240"/>
                  <a:pt x="77658" y="201705"/>
                  <a:pt x="68455" y="201705"/>
                </a:cubicBezTo>
                <a:close/>
                <a:moveTo>
                  <a:pt x="299740" y="168745"/>
                </a:moveTo>
                <a:cubicBezTo>
                  <a:pt x="268188" y="168745"/>
                  <a:pt x="237059" y="172642"/>
                  <a:pt x="206352" y="180436"/>
                </a:cubicBezTo>
                <a:cubicBezTo>
                  <a:pt x="175646" y="188230"/>
                  <a:pt x="148179" y="200108"/>
                  <a:pt x="123952" y="216072"/>
                </a:cubicBezTo>
                <a:cubicBezTo>
                  <a:pt x="77188" y="247060"/>
                  <a:pt x="53807" y="283401"/>
                  <a:pt x="53807" y="325094"/>
                </a:cubicBezTo>
                <a:cubicBezTo>
                  <a:pt x="53807" y="366787"/>
                  <a:pt x="77188" y="403128"/>
                  <a:pt x="123952" y="434116"/>
                </a:cubicBezTo>
                <a:cubicBezTo>
                  <a:pt x="148179" y="450079"/>
                  <a:pt x="175646" y="461958"/>
                  <a:pt x="206352" y="469752"/>
                </a:cubicBezTo>
                <a:cubicBezTo>
                  <a:pt x="237059" y="477546"/>
                  <a:pt x="268188" y="481443"/>
                  <a:pt x="299740" y="481443"/>
                </a:cubicBezTo>
                <a:cubicBezTo>
                  <a:pt x="331291" y="481443"/>
                  <a:pt x="362420" y="477546"/>
                  <a:pt x="393126" y="469752"/>
                </a:cubicBezTo>
                <a:cubicBezTo>
                  <a:pt x="423833" y="461958"/>
                  <a:pt x="451206" y="450079"/>
                  <a:pt x="475245" y="434116"/>
                </a:cubicBezTo>
                <a:cubicBezTo>
                  <a:pt x="522009" y="403128"/>
                  <a:pt x="545391" y="366787"/>
                  <a:pt x="545391" y="325094"/>
                </a:cubicBezTo>
                <a:cubicBezTo>
                  <a:pt x="545391" y="283401"/>
                  <a:pt x="522009" y="247060"/>
                  <a:pt x="475245" y="216072"/>
                </a:cubicBezTo>
                <a:cubicBezTo>
                  <a:pt x="451206" y="200108"/>
                  <a:pt x="423833" y="188230"/>
                  <a:pt x="393126" y="180436"/>
                </a:cubicBezTo>
                <a:cubicBezTo>
                  <a:pt x="362420" y="172642"/>
                  <a:pt x="331291" y="168745"/>
                  <a:pt x="299740" y="168745"/>
                </a:cubicBezTo>
                <a:close/>
                <a:moveTo>
                  <a:pt x="504825" y="23382"/>
                </a:moveTo>
                <a:cubicBezTo>
                  <a:pt x="495622" y="23382"/>
                  <a:pt x="487781" y="26622"/>
                  <a:pt x="481302" y="33101"/>
                </a:cubicBezTo>
                <a:cubicBezTo>
                  <a:pt x="474822" y="39580"/>
                  <a:pt x="471583" y="47421"/>
                  <a:pt x="471583" y="56624"/>
                </a:cubicBezTo>
                <a:cubicBezTo>
                  <a:pt x="471583" y="65639"/>
                  <a:pt x="474822" y="73386"/>
                  <a:pt x="481302" y="79865"/>
                </a:cubicBezTo>
                <a:cubicBezTo>
                  <a:pt x="487781" y="86344"/>
                  <a:pt x="495622" y="89584"/>
                  <a:pt x="504825" y="89584"/>
                </a:cubicBezTo>
                <a:cubicBezTo>
                  <a:pt x="513839" y="89584"/>
                  <a:pt x="521586" y="86344"/>
                  <a:pt x="528066" y="79865"/>
                </a:cubicBezTo>
                <a:cubicBezTo>
                  <a:pt x="534545" y="73386"/>
                  <a:pt x="537785" y="65639"/>
                  <a:pt x="537785" y="56624"/>
                </a:cubicBezTo>
                <a:cubicBezTo>
                  <a:pt x="537785" y="47421"/>
                  <a:pt x="534545" y="39580"/>
                  <a:pt x="528066" y="33101"/>
                </a:cubicBezTo>
                <a:cubicBezTo>
                  <a:pt x="521586" y="26622"/>
                  <a:pt x="513839" y="23382"/>
                  <a:pt x="504825" y="23382"/>
                </a:cubicBezTo>
                <a:close/>
                <a:moveTo>
                  <a:pt x="504825" y="0"/>
                </a:moveTo>
                <a:cubicBezTo>
                  <a:pt x="520225" y="0"/>
                  <a:pt x="533465" y="5540"/>
                  <a:pt x="544546" y="16621"/>
                </a:cubicBezTo>
                <a:cubicBezTo>
                  <a:pt x="555626" y="27702"/>
                  <a:pt x="561167" y="41036"/>
                  <a:pt x="561167" y="56624"/>
                </a:cubicBezTo>
                <a:cubicBezTo>
                  <a:pt x="561167" y="72212"/>
                  <a:pt x="555626" y="85499"/>
                  <a:pt x="544546" y="96486"/>
                </a:cubicBezTo>
                <a:cubicBezTo>
                  <a:pt x="533465" y="107473"/>
                  <a:pt x="520225" y="112966"/>
                  <a:pt x="504825" y="112966"/>
                </a:cubicBezTo>
                <a:cubicBezTo>
                  <a:pt x="489237" y="112966"/>
                  <a:pt x="475949" y="107473"/>
                  <a:pt x="464963" y="96486"/>
                </a:cubicBezTo>
                <a:cubicBezTo>
                  <a:pt x="453976" y="85499"/>
                  <a:pt x="448389" y="72306"/>
                  <a:pt x="448201" y="56905"/>
                </a:cubicBezTo>
                <a:lnTo>
                  <a:pt x="352701" y="34369"/>
                </a:lnTo>
                <a:lnTo>
                  <a:pt x="317487" y="145644"/>
                </a:lnTo>
                <a:cubicBezTo>
                  <a:pt x="383032" y="148461"/>
                  <a:pt x="439656" y="165270"/>
                  <a:pt x="487358" y="196070"/>
                </a:cubicBezTo>
                <a:cubicBezTo>
                  <a:pt x="500693" y="184239"/>
                  <a:pt x="516000" y="178323"/>
                  <a:pt x="533277" y="178323"/>
                </a:cubicBezTo>
                <a:cubicBezTo>
                  <a:pt x="552246" y="178323"/>
                  <a:pt x="568398" y="185037"/>
                  <a:pt x="581732" y="198465"/>
                </a:cubicBezTo>
                <a:cubicBezTo>
                  <a:pt x="595066" y="211893"/>
                  <a:pt x="601733" y="227998"/>
                  <a:pt x="601733" y="246778"/>
                </a:cubicBezTo>
                <a:cubicBezTo>
                  <a:pt x="601733" y="258986"/>
                  <a:pt x="598634" y="270442"/>
                  <a:pt x="592436" y="281147"/>
                </a:cubicBezTo>
                <a:cubicBezTo>
                  <a:pt x="586239" y="291852"/>
                  <a:pt x="577882" y="300303"/>
                  <a:pt x="567364" y="306501"/>
                </a:cubicBezTo>
                <a:cubicBezTo>
                  <a:pt x="568303" y="313074"/>
                  <a:pt x="568773" y="319272"/>
                  <a:pt x="568773" y="325094"/>
                </a:cubicBezTo>
                <a:cubicBezTo>
                  <a:pt x="568773" y="351199"/>
                  <a:pt x="561355" y="375191"/>
                  <a:pt x="546517" y="397071"/>
                </a:cubicBezTo>
                <a:cubicBezTo>
                  <a:pt x="531681" y="418950"/>
                  <a:pt x="512149" y="437872"/>
                  <a:pt x="487922" y="453835"/>
                </a:cubicBezTo>
                <a:cubicBezTo>
                  <a:pt x="461629" y="471114"/>
                  <a:pt x="432191" y="483932"/>
                  <a:pt x="399606" y="492289"/>
                </a:cubicBezTo>
                <a:cubicBezTo>
                  <a:pt x="367021" y="500646"/>
                  <a:pt x="333733" y="504825"/>
                  <a:pt x="299740" y="504825"/>
                </a:cubicBezTo>
                <a:cubicBezTo>
                  <a:pt x="265746" y="504825"/>
                  <a:pt x="232411" y="500646"/>
                  <a:pt x="199732" y="492289"/>
                </a:cubicBezTo>
                <a:cubicBezTo>
                  <a:pt x="167054" y="483932"/>
                  <a:pt x="137568" y="471114"/>
                  <a:pt x="111275" y="453835"/>
                </a:cubicBezTo>
                <a:cubicBezTo>
                  <a:pt x="87048" y="437872"/>
                  <a:pt x="67516" y="418950"/>
                  <a:pt x="52680" y="397071"/>
                </a:cubicBezTo>
                <a:cubicBezTo>
                  <a:pt x="37843" y="375191"/>
                  <a:pt x="30425" y="351199"/>
                  <a:pt x="30425" y="325094"/>
                </a:cubicBezTo>
                <a:cubicBezTo>
                  <a:pt x="30425" y="318333"/>
                  <a:pt x="30988" y="311666"/>
                  <a:pt x="32115" y="305092"/>
                </a:cubicBezTo>
                <a:cubicBezTo>
                  <a:pt x="22162" y="298895"/>
                  <a:pt x="14320" y="290584"/>
                  <a:pt x="8592" y="280161"/>
                </a:cubicBezTo>
                <a:cubicBezTo>
                  <a:pt x="2864" y="269738"/>
                  <a:pt x="0" y="258610"/>
                  <a:pt x="0" y="246778"/>
                </a:cubicBezTo>
                <a:cubicBezTo>
                  <a:pt x="0" y="227998"/>
                  <a:pt x="6667" y="211893"/>
                  <a:pt x="20001" y="198465"/>
                </a:cubicBezTo>
                <a:cubicBezTo>
                  <a:pt x="33335" y="185037"/>
                  <a:pt x="49487" y="178323"/>
                  <a:pt x="68455" y="178323"/>
                </a:cubicBezTo>
                <a:cubicBezTo>
                  <a:pt x="85546" y="178323"/>
                  <a:pt x="100477" y="183957"/>
                  <a:pt x="113247" y="195225"/>
                </a:cubicBezTo>
                <a:cubicBezTo>
                  <a:pt x="163016" y="163298"/>
                  <a:pt x="222927" y="146677"/>
                  <a:pt x="292978" y="145363"/>
                </a:cubicBezTo>
                <a:lnTo>
                  <a:pt x="333544" y="16903"/>
                </a:lnTo>
                <a:cubicBezTo>
                  <a:pt x="335423" y="11456"/>
                  <a:pt x="339179" y="8733"/>
                  <a:pt x="344813" y="8733"/>
                </a:cubicBezTo>
                <a:cubicBezTo>
                  <a:pt x="349320" y="8733"/>
                  <a:pt x="385379" y="17184"/>
                  <a:pt x="452990" y="34087"/>
                </a:cubicBezTo>
                <a:cubicBezTo>
                  <a:pt x="457497" y="23758"/>
                  <a:pt x="464446" y="15494"/>
                  <a:pt x="473836" y="9296"/>
                </a:cubicBezTo>
                <a:cubicBezTo>
                  <a:pt x="483227" y="3099"/>
                  <a:pt x="493556" y="0"/>
                  <a:pt x="504825" y="0"/>
                </a:cubicBezTo>
                <a:close/>
              </a:path>
            </a:pathLst>
          </a:custGeom>
          <a:solidFill>
            <a:srgbClr val="06657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Calibri"/>
              <a:buNone/>
              <a:tabLst/>
              <a:defRPr/>
            </a:pPr>
            <a:endParaRPr kumimoji="0" sz="13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4" name="Google Shape;766;p21">
            <a:extLst>
              <a:ext uri="{FF2B5EF4-FFF2-40B4-BE49-F238E27FC236}">
                <a16:creationId xmlns:a16="http://schemas.microsoft.com/office/drawing/2014/main" id="{5ED4DA44-F663-4499-A9D6-675BA6E157F6}"/>
              </a:ext>
            </a:extLst>
          </p:cNvPr>
          <p:cNvSpPr/>
          <p:nvPr/>
        </p:nvSpPr>
        <p:spPr>
          <a:xfrm>
            <a:off x="7542970" y="5268652"/>
            <a:ext cx="345148" cy="230099"/>
          </a:xfrm>
          <a:custGeom>
            <a:avLst/>
            <a:gdLst/>
            <a:ahLst/>
            <a:cxnLst/>
            <a:rect l="l" t="t" r="r" b="b"/>
            <a:pathLst>
              <a:path w="649060" h="432707" extrusionOk="0">
                <a:moveTo>
                  <a:pt x="542292" y="175224"/>
                </a:moveTo>
                <a:lnTo>
                  <a:pt x="545673" y="190718"/>
                </a:lnTo>
                <a:lnTo>
                  <a:pt x="556377" y="242834"/>
                </a:lnTo>
                <a:lnTo>
                  <a:pt x="517502" y="242834"/>
                </a:lnTo>
                <a:cubicBezTo>
                  <a:pt x="520131" y="235885"/>
                  <a:pt x="526328" y="219077"/>
                  <a:pt x="536094" y="192408"/>
                </a:cubicBezTo>
                <a:lnTo>
                  <a:pt x="536939" y="189873"/>
                </a:lnTo>
                <a:cubicBezTo>
                  <a:pt x="537690" y="187995"/>
                  <a:pt x="538630" y="185553"/>
                  <a:pt x="539757" y="182548"/>
                </a:cubicBezTo>
                <a:cubicBezTo>
                  <a:pt x="540883" y="179543"/>
                  <a:pt x="541729" y="177102"/>
                  <a:pt x="542292" y="175224"/>
                </a:cubicBezTo>
                <a:close/>
                <a:moveTo>
                  <a:pt x="539193" y="126206"/>
                </a:moveTo>
                <a:cubicBezTo>
                  <a:pt x="526985" y="126206"/>
                  <a:pt x="518816" y="131277"/>
                  <a:pt x="514684" y="141419"/>
                </a:cubicBezTo>
                <a:lnTo>
                  <a:pt x="445384" y="307064"/>
                </a:lnTo>
                <a:lnTo>
                  <a:pt x="494401" y="307064"/>
                </a:lnTo>
                <a:lnTo>
                  <a:pt x="504261" y="280020"/>
                </a:lnTo>
                <a:lnTo>
                  <a:pt x="563984" y="280020"/>
                </a:lnTo>
                <a:cubicBezTo>
                  <a:pt x="564923" y="284152"/>
                  <a:pt x="566801" y="293167"/>
                  <a:pt x="569618" y="307064"/>
                </a:cubicBezTo>
                <a:lnTo>
                  <a:pt x="613001" y="307064"/>
                </a:lnTo>
                <a:lnTo>
                  <a:pt x="575252" y="126206"/>
                </a:lnTo>
                <a:close/>
                <a:moveTo>
                  <a:pt x="268470" y="126206"/>
                </a:moveTo>
                <a:lnTo>
                  <a:pt x="239172" y="307064"/>
                </a:lnTo>
                <a:lnTo>
                  <a:pt x="285936" y="307064"/>
                </a:lnTo>
                <a:lnTo>
                  <a:pt x="315233" y="126206"/>
                </a:lnTo>
                <a:close/>
                <a:moveTo>
                  <a:pt x="36622" y="126206"/>
                </a:moveTo>
                <a:lnTo>
                  <a:pt x="36059" y="129868"/>
                </a:lnTo>
                <a:cubicBezTo>
                  <a:pt x="65263" y="137287"/>
                  <a:pt x="89325" y="148884"/>
                  <a:pt x="108247" y="164660"/>
                </a:cubicBezTo>
                <a:lnTo>
                  <a:pt x="123302" y="186461"/>
                </a:lnTo>
                <a:lnTo>
                  <a:pt x="88738" y="163110"/>
                </a:lnTo>
                <a:lnTo>
                  <a:pt x="126770" y="306783"/>
                </a:lnTo>
                <a:lnTo>
                  <a:pt x="176069" y="306783"/>
                </a:lnTo>
                <a:lnTo>
                  <a:pt x="249595" y="126206"/>
                </a:lnTo>
                <a:lnTo>
                  <a:pt x="200014" y="126206"/>
                </a:lnTo>
                <a:lnTo>
                  <a:pt x="154377" y="249595"/>
                </a:lnTo>
                <a:lnTo>
                  <a:pt x="149588" y="224523"/>
                </a:lnTo>
                <a:lnTo>
                  <a:pt x="133248" y="141419"/>
                </a:lnTo>
                <a:cubicBezTo>
                  <a:pt x="131182" y="131277"/>
                  <a:pt x="124140" y="126206"/>
                  <a:pt x="112120" y="126206"/>
                </a:cubicBezTo>
                <a:close/>
                <a:moveTo>
                  <a:pt x="413551" y="123107"/>
                </a:moveTo>
                <a:cubicBezTo>
                  <a:pt x="390450" y="123107"/>
                  <a:pt x="371576" y="128648"/>
                  <a:pt x="356927" y="139728"/>
                </a:cubicBezTo>
                <a:cubicBezTo>
                  <a:pt x="342278" y="150809"/>
                  <a:pt x="334859" y="165176"/>
                  <a:pt x="334671" y="182830"/>
                </a:cubicBezTo>
                <a:cubicBezTo>
                  <a:pt x="334484" y="201986"/>
                  <a:pt x="348099" y="218325"/>
                  <a:pt x="375519" y="231848"/>
                </a:cubicBezTo>
                <a:cubicBezTo>
                  <a:pt x="384534" y="236167"/>
                  <a:pt x="390826" y="240017"/>
                  <a:pt x="394394" y="243398"/>
                </a:cubicBezTo>
                <a:cubicBezTo>
                  <a:pt x="397962" y="246778"/>
                  <a:pt x="399747" y="250440"/>
                  <a:pt x="399747" y="254384"/>
                </a:cubicBezTo>
                <a:cubicBezTo>
                  <a:pt x="399747" y="260019"/>
                  <a:pt x="396930" y="264338"/>
                  <a:pt x="391295" y="267343"/>
                </a:cubicBezTo>
                <a:cubicBezTo>
                  <a:pt x="385661" y="270348"/>
                  <a:pt x="379182" y="271850"/>
                  <a:pt x="371857" y="271850"/>
                </a:cubicBezTo>
                <a:cubicBezTo>
                  <a:pt x="355706" y="271850"/>
                  <a:pt x="341057" y="268752"/>
                  <a:pt x="327911" y="262554"/>
                </a:cubicBezTo>
                <a:lnTo>
                  <a:pt x="321713" y="259455"/>
                </a:lnTo>
                <a:lnTo>
                  <a:pt x="315233" y="300021"/>
                </a:lnTo>
                <a:cubicBezTo>
                  <a:pt x="329131" y="306407"/>
                  <a:pt x="346503" y="309600"/>
                  <a:pt x="367350" y="309600"/>
                </a:cubicBezTo>
                <a:cubicBezTo>
                  <a:pt x="391765" y="309787"/>
                  <a:pt x="411344" y="304247"/>
                  <a:pt x="426087" y="292979"/>
                </a:cubicBezTo>
                <a:cubicBezTo>
                  <a:pt x="440829" y="281710"/>
                  <a:pt x="448388" y="266686"/>
                  <a:pt x="448764" y="247905"/>
                </a:cubicBezTo>
                <a:cubicBezTo>
                  <a:pt x="448764" y="227998"/>
                  <a:pt x="435618" y="211658"/>
                  <a:pt x="409325" y="198887"/>
                </a:cubicBezTo>
                <a:cubicBezTo>
                  <a:pt x="400122" y="194192"/>
                  <a:pt x="393455" y="190248"/>
                  <a:pt x="389324" y="187056"/>
                </a:cubicBezTo>
                <a:cubicBezTo>
                  <a:pt x="385191" y="183863"/>
                  <a:pt x="383126" y="180295"/>
                  <a:pt x="383126" y="176351"/>
                </a:cubicBezTo>
                <a:cubicBezTo>
                  <a:pt x="383126" y="172219"/>
                  <a:pt x="385426" y="168603"/>
                  <a:pt x="390028" y="165505"/>
                </a:cubicBezTo>
                <a:cubicBezTo>
                  <a:pt x="394629" y="162406"/>
                  <a:pt x="401249" y="160857"/>
                  <a:pt x="409888" y="160857"/>
                </a:cubicBezTo>
                <a:cubicBezTo>
                  <a:pt x="423034" y="160669"/>
                  <a:pt x="434679" y="162922"/>
                  <a:pt x="444821" y="167618"/>
                </a:cubicBezTo>
                <a:lnTo>
                  <a:pt x="449046" y="169871"/>
                </a:lnTo>
                <a:lnTo>
                  <a:pt x="455525" y="130714"/>
                </a:lnTo>
                <a:cubicBezTo>
                  <a:pt x="442567" y="125643"/>
                  <a:pt x="428575" y="123107"/>
                  <a:pt x="413551" y="123107"/>
                </a:cubicBezTo>
                <a:close/>
                <a:moveTo>
                  <a:pt x="36059" y="0"/>
                </a:moveTo>
                <a:lnTo>
                  <a:pt x="613001" y="0"/>
                </a:lnTo>
                <a:cubicBezTo>
                  <a:pt x="622767" y="0"/>
                  <a:pt x="631219" y="3568"/>
                  <a:pt x="638355" y="10705"/>
                </a:cubicBezTo>
                <a:cubicBezTo>
                  <a:pt x="645491" y="17841"/>
                  <a:pt x="649060" y="26293"/>
                  <a:pt x="649060" y="36059"/>
                </a:cubicBezTo>
                <a:lnTo>
                  <a:pt x="649060" y="396648"/>
                </a:lnTo>
                <a:cubicBezTo>
                  <a:pt x="649060" y="406414"/>
                  <a:pt x="645491" y="414866"/>
                  <a:pt x="638355" y="422002"/>
                </a:cubicBezTo>
                <a:cubicBezTo>
                  <a:pt x="631219" y="429139"/>
                  <a:pt x="622767" y="432707"/>
                  <a:pt x="613001" y="432707"/>
                </a:cubicBezTo>
                <a:lnTo>
                  <a:pt x="36059" y="432707"/>
                </a:lnTo>
                <a:cubicBezTo>
                  <a:pt x="26293" y="432707"/>
                  <a:pt x="17841" y="429139"/>
                  <a:pt x="10705" y="422002"/>
                </a:cubicBezTo>
                <a:cubicBezTo>
                  <a:pt x="3567" y="414866"/>
                  <a:pt x="0" y="406414"/>
                  <a:pt x="0" y="396648"/>
                </a:cubicBezTo>
                <a:lnTo>
                  <a:pt x="0" y="36059"/>
                </a:lnTo>
                <a:cubicBezTo>
                  <a:pt x="0" y="26293"/>
                  <a:pt x="3567" y="17841"/>
                  <a:pt x="10705" y="10705"/>
                </a:cubicBezTo>
                <a:cubicBezTo>
                  <a:pt x="17841" y="3568"/>
                  <a:pt x="26293" y="0"/>
                  <a:pt x="36059" y="0"/>
                </a:cubicBezTo>
                <a:close/>
              </a:path>
            </a:pathLst>
          </a:custGeom>
          <a:solidFill>
            <a:srgbClr val="06657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Calibri"/>
              <a:buNone/>
              <a:tabLst/>
              <a:defRPr/>
            </a:pPr>
            <a:endParaRPr kumimoji="0" sz="13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5" name="Google Shape;767;p21">
            <a:extLst>
              <a:ext uri="{FF2B5EF4-FFF2-40B4-BE49-F238E27FC236}">
                <a16:creationId xmlns:a16="http://schemas.microsoft.com/office/drawing/2014/main" id="{A978FD4D-A2B1-4C4A-AD1F-0F5F86BCB07F}"/>
              </a:ext>
            </a:extLst>
          </p:cNvPr>
          <p:cNvSpPr/>
          <p:nvPr/>
        </p:nvSpPr>
        <p:spPr>
          <a:xfrm>
            <a:off x="757110" y="5779972"/>
            <a:ext cx="268449" cy="268449"/>
          </a:xfrm>
          <a:custGeom>
            <a:avLst/>
            <a:gdLst/>
            <a:ahLst/>
            <a:cxnLst/>
            <a:rect l="l" t="t" r="r" b="b"/>
            <a:pathLst>
              <a:path w="504825" h="504825" extrusionOk="0">
                <a:moveTo>
                  <a:pt x="414537" y="0"/>
                </a:moveTo>
                <a:cubicBezTo>
                  <a:pt x="439421" y="0"/>
                  <a:pt x="460690" y="8827"/>
                  <a:pt x="478344" y="26481"/>
                </a:cubicBezTo>
                <a:cubicBezTo>
                  <a:pt x="495998" y="44135"/>
                  <a:pt x="504825" y="65404"/>
                  <a:pt x="504825" y="90288"/>
                </a:cubicBezTo>
                <a:cubicBezTo>
                  <a:pt x="504825" y="115173"/>
                  <a:pt x="495998" y="136348"/>
                  <a:pt x="478344" y="153814"/>
                </a:cubicBezTo>
                <a:lnTo>
                  <a:pt x="414959" y="216635"/>
                </a:lnTo>
                <a:lnTo>
                  <a:pt x="444257" y="245933"/>
                </a:lnTo>
                <a:cubicBezTo>
                  <a:pt x="446135" y="247811"/>
                  <a:pt x="447074" y="249971"/>
                  <a:pt x="447074" y="252412"/>
                </a:cubicBezTo>
                <a:cubicBezTo>
                  <a:pt x="447074" y="254854"/>
                  <a:pt x="446135" y="257014"/>
                  <a:pt x="444257" y="258892"/>
                </a:cubicBezTo>
                <a:lnTo>
                  <a:pt x="385098" y="318051"/>
                </a:lnTo>
                <a:cubicBezTo>
                  <a:pt x="383220" y="319929"/>
                  <a:pt x="381060" y="320868"/>
                  <a:pt x="378618" y="320868"/>
                </a:cubicBezTo>
                <a:cubicBezTo>
                  <a:pt x="376177" y="320868"/>
                  <a:pt x="374017" y="319929"/>
                  <a:pt x="372139" y="318051"/>
                </a:cubicBezTo>
                <a:lnTo>
                  <a:pt x="342559" y="288471"/>
                </a:lnTo>
                <a:lnTo>
                  <a:pt x="172688" y="458343"/>
                </a:lnTo>
                <a:cubicBezTo>
                  <a:pt x="165739" y="465292"/>
                  <a:pt x="157288" y="468766"/>
                  <a:pt x="147334" y="468766"/>
                </a:cubicBezTo>
                <a:lnTo>
                  <a:pt x="90147" y="468766"/>
                </a:lnTo>
                <a:lnTo>
                  <a:pt x="18029" y="504825"/>
                </a:lnTo>
                <a:lnTo>
                  <a:pt x="0" y="486796"/>
                </a:lnTo>
                <a:lnTo>
                  <a:pt x="36059" y="414678"/>
                </a:lnTo>
                <a:lnTo>
                  <a:pt x="36059" y="357490"/>
                </a:lnTo>
                <a:cubicBezTo>
                  <a:pt x="36059" y="347537"/>
                  <a:pt x="39533" y="339085"/>
                  <a:pt x="46482" y="332136"/>
                </a:cubicBezTo>
                <a:lnTo>
                  <a:pt x="216353" y="162265"/>
                </a:lnTo>
                <a:lnTo>
                  <a:pt x="186774" y="132686"/>
                </a:lnTo>
                <a:cubicBezTo>
                  <a:pt x="184895" y="130807"/>
                  <a:pt x="183957" y="128648"/>
                  <a:pt x="183957" y="126206"/>
                </a:cubicBezTo>
                <a:cubicBezTo>
                  <a:pt x="183957" y="123765"/>
                  <a:pt x="184895" y="121605"/>
                  <a:pt x="186774" y="119727"/>
                </a:cubicBezTo>
                <a:lnTo>
                  <a:pt x="245933" y="60568"/>
                </a:lnTo>
                <a:cubicBezTo>
                  <a:pt x="247811" y="58690"/>
                  <a:pt x="249971" y="57751"/>
                  <a:pt x="252412" y="57751"/>
                </a:cubicBezTo>
                <a:cubicBezTo>
                  <a:pt x="254854" y="57751"/>
                  <a:pt x="257014" y="58690"/>
                  <a:pt x="258891" y="60568"/>
                </a:cubicBezTo>
                <a:lnTo>
                  <a:pt x="288190" y="89866"/>
                </a:lnTo>
                <a:lnTo>
                  <a:pt x="351011" y="26481"/>
                </a:lnTo>
                <a:cubicBezTo>
                  <a:pt x="368477" y="8827"/>
                  <a:pt x="389652" y="0"/>
                  <a:pt x="414537" y="0"/>
                </a:cubicBezTo>
                <a:close/>
                <a:moveTo>
                  <a:pt x="252412" y="198324"/>
                </a:moveTo>
                <a:lnTo>
                  <a:pt x="90147" y="360589"/>
                </a:lnTo>
                <a:lnTo>
                  <a:pt x="90147" y="414678"/>
                </a:lnTo>
                <a:lnTo>
                  <a:pt x="144235" y="414678"/>
                </a:lnTo>
                <a:lnTo>
                  <a:pt x="306501" y="252412"/>
                </a:lnTo>
                <a:lnTo>
                  <a:pt x="252412" y="198324"/>
                </a:lnTo>
                <a:close/>
              </a:path>
            </a:pathLst>
          </a:custGeom>
          <a:solidFill>
            <a:srgbClr val="06657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Calibri"/>
              <a:buNone/>
              <a:tabLst/>
              <a:defRPr/>
            </a:pPr>
            <a:endParaRPr kumimoji="0" sz="13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6" name="Google Shape;768;p21">
            <a:extLst>
              <a:ext uri="{FF2B5EF4-FFF2-40B4-BE49-F238E27FC236}">
                <a16:creationId xmlns:a16="http://schemas.microsoft.com/office/drawing/2014/main" id="{D4A49468-25D7-4A46-8DA0-90408CF0734C}"/>
              </a:ext>
            </a:extLst>
          </p:cNvPr>
          <p:cNvSpPr/>
          <p:nvPr/>
        </p:nvSpPr>
        <p:spPr>
          <a:xfrm>
            <a:off x="5021902" y="5779973"/>
            <a:ext cx="230099" cy="268449"/>
          </a:xfrm>
          <a:custGeom>
            <a:avLst/>
            <a:gdLst/>
            <a:ahLst/>
            <a:cxnLst/>
            <a:rect l="l" t="t" r="r" b="b"/>
            <a:pathLst>
              <a:path w="432706" h="504825" extrusionOk="0">
                <a:moveTo>
                  <a:pt x="216353" y="0"/>
                </a:moveTo>
                <a:cubicBezTo>
                  <a:pt x="248468" y="0"/>
                  <a:pt x="277813" y="2817"/>
                  <a:pt x="304388" y="8451"/>
                </a:cubicBezTo>
                <a:cubicBezTo>
                  <a:pt x="330963" y="14085"/>
                  <a:pt x="352560" y="22443"/>
                  <a:pt x="369181" y="33523"/>
                </a:cubicBezTo>
                <a:cubicBezTo>
                  <a:pt x="385802" y="44604"/>
                  <a:pt x="394958" y="57469"/>
                  <a:pt x="396648" y="72118"/>
                </a:cubicBezTo>
                <a:lnTo>
                  <a:pt x="426227" y="200014"/>
                </a:lnTo>
                <a:cubicBezTo>
                  <a:pt x="430547" y="219171"/>
                  <a:pt x="432706" y="240111"/>
                  <a:pt x="432706" y="262836"/>
                </a:cubicBezTo>
                <a:lnTo>
                  <a:pt x="432706" y="432707"/>
                </a:lnTo>
                <a:lnTo>
                  <a:pt x="396648" y="432707"/>
                </a:lnTo>
                <a:lnTo>
                  <a:pt x="396648" y="468766"/>
                </a:lnTo>
                <a:cubicBezTo>
                  <a:pt x="396648" y="478720"/>
                  <a:pt x="393126" y="487218"/>
                  <a:pt x="386084" y="494261"/>
                </a:cubicBezTo>
                <a:cubicBezTo>
                  <a:pt x="379041" y="501304"/>
                  <a:pt x="370543" y="504825"/>
                  <a:pt x="360589" y="504825"/>
                </a:cubicBezTo>
                <a:cubicBezTo>
                  <a:pt x="350635" y="504825"/>
                  <a:pt x="342137" y="501304"/>
                  <a:pt x="335094" y="494261"/>
                </a:cubicBezTo>
                <a:cubicBezTo>
                  <a:pt x="328051" y="487218"/>
                  <a:pt x="324530" y="478720"/>
                  <a:pt x="324530" y="468766"/>
                </a:cubicBezTo>
                <a:lnTo>
                  <a:pt x="324530" y="432707"/>
                </a:lnTo>
                <a:lnTo>
                  <a:pt x="108176" y="432707"/>
                </a:lnTo>
                <a:lnTo>
                  <a:pt x="108176" y="468766"/>
                </a:lnTo>
                <a:cubicBezTo>
                  <a:pt x="108176" y="478720"/>
                  <a:pt x="104655" y="487218"/>
                  <a:pt x="97612" y="494261"/>
                </a:cubicBezTo>
                <a:cubicBezTo>
                  <a:pt x="90569" y="501304"/>
                  <a:pt x="82072" y="504825"/>
                  <a:pt x="72117" y="504825"/>
                </a:cubicBezTo>
                <a:cubicBezTo>
                  <a:pt x="62164" y="504825"/>
                  <a:pt x="53665" y="501304"/>
                  <a:pt x="46623" y="494261"/>
                </a:cubicBezTo>
                <a:cubicBezTo>
                  <a:pt x="39580" y="487218"/>
                  <a:pt x="36059" y="478720"/>
                  <a:pt x="36059" y="468766"/>
                </a:cubicBezTo>
                <a:lnTo>
                  <a:pt x="36059" y="432707"/>
                </a:lnTo>
                <a:lnTo>
                  <a:pt x="0" y="432707"/>
                </a:lnTo>
                <a:lnTo>
                  <a:pt x="0" y="262836"/>
                </a:lnTo>
                <a:cubicBezTo>
                  <a:pt x="0" y="241801"/>
                  <a:pt x="2347" y="220861"/>
                  <a:pt x="7042" y="200014"/>
                </a:cubicBezTo>
                <a:lnTo>
                  <a:pt x="36059" y="72118"/>
                </a:lnTo>
                <a:cubicBezTo>
                  <a:pt x="37749" y="57469"/>
                  <a:pt x="46904" y="44604"/>
                  <a:pt x="63525" y="33523"/>
                </a:cubicBezTo>
                <a:cubicBezTo>
                  <a:pt x="80146" y="22443"/>
                  <a:pt x="101744" y="14085"/>
                  <a:pt x="128319" y="8451"/>
                </a:cubicBezTo>
                <a:cubicBezTo>
                  <a:pt x="154893" y="2817"/>
                  <a:pt x="184238" y="0"/>
                  <a:pt x="216353" y="0"/>
                </a:cubicBezTo>
                <a:close/>
                <a:moveTo>
                  <a:pt x="126206" y="45074"/>
                </a:moveTo>
                <a:cubicBezTo>
                  <a:pt x="122450" y="45074"/>
                  <a:pt x="119257" y="46388"/>
                  <a:pt x="116628" y="49018"/>
                </a:cubicBezTo>
                <a:cubicBezTo>
                  <a:pt x="113999" y="51647"/>
                  <a:pt x="112684" y="54840"/>
                  <a:pt x="112684" y="58596"/>
                </a:cubicBezTo>
                <a:cubicBezTo>
                  <a:pt x="112684" y="62352"/>
                  <a:pt x="113999" y="65545"/>
                  <a:pt x="116628" y="68174"/>
                </a:cubicBezTo>
                <a:cubicBezTo>
                  <a:pt x="119257" y="70803"/>
                  <a:pt x="122450" y="72118"/>
                  <a:pt x="126206" y="72118"/>
                </a:cubicBezTo>
                <a:lnTo>
                  <a:pt x="306500" y="72118"/>
                </a:lnTo>
                <a:cubicBezTo>
                  <a:pt x="310257" y="72118"/>
                  <a:pt x="313450" y="70803"/>
                  <a:pt x="316079" y="68174"/>
                </a:cubicBezTo>
                <a:cubicBezTo>
                  <a:pt x="318708" y="65545"/>
                  <a:pt x="320023" y="62352"/>
                  <a:pt x="320023" y="58596"/>
                </a:cubicBezTo>
                <a:cubicBezTo>
                  <a:pt x="320023" y="54840"/>
                  <a:pt x="318708" y="51647"/>
                  <a:pt x="316079" y="49018"/>
                </a:cubicBezTo>
                <a:cubicBezTo>
                  <a:pt x="313450" y="46388"/>
                  <a:pt x="310257" y="45074"/>
                  <a:pt x="306500" y="45074"/>
                </a:cubicBezTo>
                <a:lnTo>
                  <a:pt x="126206" y="45074"/>
                </a:lnTo>
                <a:close/>
                <a:moveTo>
                  <a:pt x="87048" y="108177"/>
                </a:moveTo>
                <a:cubicBezTo>
                  <a:pt x="82729" y="108177"/>
                  <a:pt x="78926" y="109538"/>
                  <a:pt x="75639" y="112262"/>
                </a:cubicBezTo>
                <a:cubicBezTo>
                  <a:pt x="72352" y="114985"/>
                  <a:pt x="70240" y="118506"/>
                  <a:pt x="69300" y="122826"/>
                </a:cubicBezTo>
                <a:lnTo>
                  <a:pt x="49017" y="231002"/>
                </a:lnTo>
                <a:cubicBezTo>
                  <a:pt x="48078" y="236637"/>
                  <a:pt x="49393" y="241614"/>
                  <a:pt x="52961" y="245933"/>
                </a:cubicBezTo>
                <a:cubicBezTo>
                  <a:pt x="56530" y="250253"/>
                  <a:pt x="61131" y="252412"/>
                  <a:pt x="66765" y="252412"/>
                </a:cubicBezTo>
                <a:lnTo>
                  <a:pt x="365941" y="252412"/>
                </a:lnTo>
                <a:cubicBezTo>
                  <a:pt x="371575" y="252412"/>
                  <a:pt x="376177" y="250253"/>
                  <a:pt x="379745" y="245933"/>
                </a:cubicBezTo>
                <a:cubicBezTo>
                  <a:pt x="383314" y="241614"/>
                  <a:pt x="384628" y="236637"/>
                  <a:pt x="383689" y="231002"/>
                </a:cubicBezTo>
                <a:lnTo>
                  <a:pt x="363406" y="122826"/>
                </a:lnTo>
                <a:cubicBezTo>
                  <a:pt x="362467" y="118506"/>
                  <a:pt x="360355" y="114985"/>
                  <a:pt x="357068" y="112262"/>
                </a:cubicBezTo>
                <a:cubicBezTo>
                  <a:pt x="353781" y="109538"/>
                  <a:pt x="349978" y="108177"/>
                  <a:pt x="345658" y="108177"/>
                </a:cubicBezTo>
                <a:lnTo>
                  <a:pt x="87048" y="108177"/>
                </a:lnTo>
                <a:close/>
                <a:moveTo>
                  <a:pt x="72117" y="306501"/>
                </a:moveTo>
                <a:cubicBezTo>
                  <a:pt x="62164" y="306501"/>
                  <a:pt x="53665" y="310022"/>
                  <a:pt x="46623" y="317065"/>
                </a:cubicBezTo>
                <a:cubicBezTo>
                  <a:pt x="39580" y="324108"/>
                  <a:pt x="36059" y="332606"/>
                  <a:pt x="36059" y="342560"/>
                </a:cubicBezTo>
                <a:cubicBezTo>
                  <a:pt x="36059" y="352514"/>
                  <a:pt x="39580" y="361012"/>
                  <a:pt x="46623" y="368055"/>
                </a:cubicBezTo>
                <a:cubicBezTo>
                  <a:pt x="53665" y="375097"/>
                  <a:pt x="62164" y="378619"/>
                  <a:pt x="72117" y="378619"/>
                </a:cubicBezTo>
                <a:cubicBezTo>
                  <a:pt x="82072" y="378619"/>
                  <a:pt x="90569" y="375097"/>
                  <a:pt x="97612" y="368055"/>
                </a:cubicBezTo>
                <a:cubicBezTo>
                  <a:pt x="104655" y="361012"/>
                  <a:pt x="108176" y="352514"/>
                  <a:pt x="108176" y="342560"/>
                </a:cubicBezTo>
                <a:cubicBezTo>
                  <a:pt x="108176" y="332606"/>
                  <a:pt x="104655" y="324108"/>
                  <a:pt x="97612" y="317065"/>
                </a:cubicBezTo>
                <a:cubicBezTo>
                  <a:pt x="90569" y="310022"/>
                  <a:pt x="82072" y="306501"/>
                  <a:pt x="72117" y="306501"/>
                </a:cubicBezTo>
                <a:close/>
                <a:moveTo>
                  <a:pt x="360589" y="306501"/>
                </a:moveTo>
                <a:cubicBezTo>
                  <a:pt x="350635" y="306501"/>
                  <a:pt x="342137" y="310022"/>
                  <a:pt x="335094" y="317065"/>
                </a:cubicBezTo>
                <a:cubicBezTo>
                  <a:pt x="328051" y="324108"/>
                  <a:pt x="324530" y="332606"/>
                  <a:pt x="324530" y="342560"/>
                </a:cubicBezTo>
                <a:cubicBezTo>
                  <a:pt x="324530" y="352514"/>
                  <a:pt x="328051" y="361012"/>
                  <a:pt x="335094" y="368055"/>
                </a:cubicBezTo>
                <a:cubicBezTo>
                  <a:pt x="342137" y="375097"/>
                  <a:pt x="350635" y="378619"/>
                  <a:pt x="360589" y="378619"/>
                </a:cubicBezTo>
                <a:cubicBezTo>
                  <a:pt x="370543" y="378619"/>
                  <a:pt x="379041" y="375097"/>
                  <a:pt x="386084" y="368055"/>
                </a:cubicBezTo>
                <a:cubicBezTo>
                  <a:pt x="393126" y="361012"/>
                  <a:pt x="396648" y="352514"/>
                  <a:pt x="396648" y="342560"/>
                </a:cubicBezTo>
                <a:cubicBezTo>
                  <a:pt x="396648" y="332606"/>
                  <a:pt x="393126" y="324108"/>
                  <a:pt x="386084" y="317065"/>
                </a:cubicBezTo>
                <a:cubicBezTo>
                  <a:pt x="379041" y="310022"/>
                  <a:pt x="370543" y="306501"/>
                  <a:pt x="360589" y="306501"/>
                </a:cubicBezTo>
                <a:close/>
              </a:path>
            </a:pathLst>
          </a:custGeom>
          <a:solidFill>
            <a:srgbClr val="06657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Calibri"/>
              <a:buNone/>
              <a:tabLst/>
              <a:defRPr/>
            </a:pPr>
            <a:endParaRPr kumimoji="0" sz="13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7" name="Google Shape;769;p21">
            <a:extLst>
              <a:ext uri="{FF2B5EF4-FFF2-40B4-BE49-F238E27FC236}">
                <a16:creationId xmlns:a16="http://schemas.microsoft.com/office/drawing/2014/main" id="{6C2CCB40-FFB4-4273-A155-CDCBEDFCFFA4}"/>
              </a:ext>
            </a:extLst>
          </p:cNvPr>
          <p:cNvSpPr/>
          <p:nvPr/>
        </p:nvSpPr>
        <p:spPr>
          <a:xfrm>
            <a:off x="5763051" y="5779972"/>
            <a:ext cx="188454" cy="268449"/>
          </a:xfrm>
          <a:custGeom>
            <a:avLst/>
            <a:gdLst/>
            <a:ahLst/>
            <a:cxnLst/>
            <a:rect l="l" t="t" r="r" b="b"/>
            <a:pathLst>
              <a:path w="354392" h="504825" extrusionOk="0">
                <a:moveTo>
                  <a:pt x="112967" y="0"/>
                </a:moveTo>
                <a:cubicBezTo>
                  <a:pt x="137569" y="0"/>
                  <a:pt x="168088" y="54558"/>
                  <a:pt x="204522" y="163674"/>
                </a:cubicBezTo>
                <a:cubicBezTo>
                  <a:pt x="205649" y="166866"/>
                  <a:pt x="206401" y="169026"/>
                  <a:pt x="206776" y="170153"/>
                </a:cubicBezTo>
                <a:cubicBezTo>
                  <a:pt x="207903" y="167148"/>
                  <a:pt x="210626" y="159683"/>
                  <a:pt x="214945" y="147757"/>
                </a:cubicBezTo>
                <a:cubicBezTo>
                  <a:pt x="219265" y="135831"/>
                  <a:pt x="223350" y="124704"/>
                  <a:pt x="227199" y="114374"/>
                </a:cubicBezTo>
                <a:cubicBezTo>
                  <a:pt x="231050" y="104045"/>
                  <a:pt x="236121" y="92072"/>
                  <a:pt x="242412" y="78456"/>
                </a:cubicBezTo>
                <a:cubicBezTo>
                  <a:pt x="248704" y="64840"/>
                  <a:pt x="254760" y="53290"/>
                  <a:pt x="260582" y="43806"/>
                </a:cubicBezTo>
                <a:cubicBezTo>
                  <a:pt x="266405" y="34322"/>
                  <a:pt x="273026" y="26199"/>
                  <a:pt x="280443" y="19438"/>
                </a:cubicBezTo>
                <a:cubicBezTo>
                  <a:pt x="287861" y="12677"/>
                  <a:pt x="295045" y="9296"/>
                  <a:pt x="301994" y="9296"/>
                </a:cubicBezTo>
                <a:cubicBezTo>
                  <a:pt x="315328" y="9296"/>
                  <a:pt x="325846" y="13898"/>
                  <a:pt x="333545" y="23100"/>
                </a:cubicBezTo>
                <a:cubicBezTo>
                  <a:pt x="341245" y="32303"/>
                  <a:pt x="345096" y="43759"/>
                  <a:pt x="345096" y="57469"/>
                </a:cubicBezTo>
                <a:cubicBezTo>
                  <a:pt x="345096" y="77752"/>
                  <a:pt x="330165" y="129399"/>
                  <a:pt x="300304" y="212410"/>
                </a:cubicBezTo>
                <a:cubicBezTo>
                  <a:pt x="311760" y="215227"/>
                  <a:pt x="321197" y="219546"/>
                  <a:pt x="328615" y="225368"/>
                </a:cubicBezTo>
                <a:cubicBezTo>
                  <a:pt x="336033" y="231190"/>
                  <a:pt x="341527" y="238515"/>
                  <a:pt x="345096" y="247342"/>
                </a:cubicBezTo>
                <a:cubicBezTo>
                  <a:pt x="348664" y="256169"/>
                  <a:pt x="351105" y="264949"/>
                  <a:pt x="352420" y="273682"/>
                </a:cubicBezTo>
                <a:cubicBezTo>
                  <a:pt x="353735" y="282415"/>
                  <a:pt x="354392" y="292791"/>
                  <a:pt x="354392" y="304811"/>
                </a:cubicBezTo>
                <a:cubicBezTo>
                  <a:pt x="354392" y="332982"/>
                  <a:pt x="349978" y="359275"/>
                  <a:pt x="341152" y="383689"/>
                </a:cubicBezTo>
                <a:cubicBezTo>
                  <a:pt x="332325" y="408104"/>
                  <a:pt x="319930" y="429233"/>
                  <a:pt x="303966" y="447074"/>
                </a:cubicBezTo>
                <a:cubicBezTo>
                  <a:pt x="288001" y="464916"/>
                  <a:pt x="268189" y="479002"/>
                  <a:pt x="244525" y="489331"/>
                </a:cubicBezTo>
                <a:cubicBezTo>
                  <a:pt x="220861" y="499660"/>
                  <a:pt x="194756" y="504825"/>
                  <a:pt x="166210" y="504825"/>
                </a:cubicBezTo>
                <a:cubicBezTo>
                  <a:pt x="145362" y="504825"/>
                  <a:pt x="124423" y="500881"/>
                  <a:pt x="103388" y="492993"/>
                </a:cubicBezTo>
                <a:cubicBezTo>
                  <a:pt x="75405" y="482288"/>
                  <a:pt x="51179" y="464306"/>
                  <a:pt x="30707" y="439046"/>
                </a:cubicBezTo>
                <a:cubicBezTo>
                  <a:pt x="10236" y="413786"/>
                  <a:pt x="0" y="386882"/>
                  <a:pt x="0" y="358336"/>
                </a:cubicBezTo>
                <a:cubicBezTo>
                  <a:pt x="0" y="339367"/>
                  <a:pt x="3992" y="324061"/>
                  <a:pt x="11973" y="312417"/>
                </a:cubicBezTo>
                <a:cubicBezTo>
                  <a:pt x="19955" y="300773"/>
                  <a:pt x="32773" y="292509"/>
                  <a:pt x="50426" y="287626"/>
                </a:cubicBezTo>
                <a:cubicBezTo>
                  <a:pt x="45167" y="273729"/>
                  <a:pt x="42539" y="263963"/>
                  <a:pt x="42539" y="258328"/>
                </a:cubicBezTo>
                <a:cubicBezTo>
                  <a:pt x="42539" y="246684"/>
                  <a:pt x="48266" y="235134"/>
                  <a:pt x="59724" y="223678"/>
                </a:cubicBezTo>
                <a:cubicBezTo>
                  <a:pt x="71180" y="212222"/>
                  <a:pt x="82635" y="206494"/>
                  <a:pt x="94091" y="206494"/>
                </a:cubicBezTo>
                <a:cubicBezTo>
                  <a:pt x="99537" y="206494"/>
                  <a:pt x="106111" y="207902"/>
                  <a:pt x="113811" y="210719"/>
                </a:cubicBezTo>
                <a:cubicBezTo>
                  <a:pt x="83199" y="123952"/>
                  <a:pt x="67893" y="70709"/>
                  <a:pt x="67893" y="50989"/>
                </a:cubicBezTo>
                <a:cubicBezTo>
                  <a:pt x="67893" y="35965"/>
                  <a:pt x="71743" y="23711"/>
                  <a:pt x="79443" y="14226"/>
                </a:cubicBezTo>
                <a:cubicBezTo>
                  <a:pt x="87143" y="4742"/>
                  <a:pt x="98318" y="0"/>
                  <a:pt x="112967" y="0"/>
                </a:cubicBezTo>
                <a:close/>
                <a:moveTo>
                  <a:pt x="109867" y="32115"/>
                </a:moveTo>
                <a:cubicBezTo>
                  <a:pt x="106299" y="32115"/>
                  <a:pt x="103577" y="33758"/>
                  <a:pt x="101698" y="37045"/>
                </a:cubicBezTo>
                <a:cubicBezTo>
                  <a:pt x="99820" y="40331"/>
                  <a:pt x="98880" y="43853"/>
                  <a:pt x="98880" y="47609"/>
                </a:cubicBezTo>
                <a:cubicBezTo>
                  <a:pt x="98880" y="66014"/>
                  <a:pt x="113811" y="114938"/>
                  <a:pt x="143673" y="194380"/>
                </a:cubicBezTo>
                <a:cubicBezTo>
                  <a:pt x="147053" y="192502"/>
                  <a:pt x="151654" y="191563"/>
                  <a:pt x="157477" y="191563"/>
                </a:cubicBezTo>
                <a:cubicBezTo>
                  <a:pt x="160294" y="191563"/>
                  <a:pt x="167337" y="192033"/>
                  <a:pt x="178605" y="192972"/>
                </a:cubicBezTo>
                <a:lnTo>
                  <a:pt x="144518" y="94091"/>
                </a:lnTo>
                <a:cubicBezTo>
                  <a:pt x="130432" y="52774"/>
                  <a:pt x="118883" y="32115"/>
                  <a:pt x="109867" y="32115"/>
                </a:cubicBezTo>
                <a:close/>
                <a:moveTo>
                  <a:pt x="172689" y="223115"/>
                </a:moveTo>
                <a:cubicBezTo>
                  <a:pt x="165739" y="223115"/>
                  <a:pt x="161138" y="224147"/>
                  <a:pt x="158885" y="226213"/>
                </a:cubicBezTo>
                <a:cubicBezTo>
                  <a:pt x="156632" y="227152"/>
                  <a:pt x="155505" y="230439"/>
                  <a:pt x="155505" y="236073"/>
                </a:cubicBezTo>
                <a:cubicBezTo>
                  <a:pt x="155505" y="242459"/>
                  <a:pt x="157523" y="248093"/>
                  <a:pt x="161561" y="252976"/>
                </a:cubicBezTo>
                <a:cubicBezTo>
                  <a:pt x="165598" y="257859"/>
                  <a:pt x="170811" y="261615"/>
                  <a:pt x="177197" y="264244"/>
                </a:cubicBezTo>
                <a:cubicBezTo>
                  <a:pt x="183582" y="266874"/>
                  <a:pt x="190860" y="269080"/>
                  <a:pt x="199029" y="270864"/>
                </a:cubicBezTo>
                <a:cubicBezTo>
                  <a:pt x="207198" y="272649"/>
                  <a:pt x="215415" y="273729"/>
                  <a:pt x="223679" y="274104"/>
                </a:cubicBezTo>
                <a:cubicBezTo>
                  <a:pt x="231942" y="274480"/>
                  <a:pt x="239924" y="274855"/>
                  <a:pt x="247624" y="275231"/>
                </a:cubicBezTo>
                <a:cubicBezTo>
                  <a:pt x="255323" y="275607"/>
                  <a:pt x="261897" y="275607"/>
                  <a:pt x="267343" y="275231"/>
                </a:cubicBezTo>
                <a:cubicBezTo>
                  <a:pt x="270349" y="275231"/>
                  <a:pt x="272508" y="275231"/>
                  <a:pt x="273823" y="275231"/>
                </a:cubicBezTo>
                <a:cubicBezTo>
                  <a:pt x="278330" y="275231"/>
                  <a:pt x="282086" y="277015"/>
                  <a:pt x="285091" y="280583"/>
                </a:cubicBezTo>
                <a:cubicBezTo>
                  <a:pt x="287908" y="284152"/>
                  <a:pt x="289692" y="289316"/>
                  <a:pt x="290444" y="296078"/>
                </a:cubicBezTo>
                <a:cubicBezTo>
                  <a:pt x="285185" y="301336"/>
                  <a:pt x="276170" y="306407"/>
                  <a:pt x="263399" y="311290"/>
                </a:cubicBezTo>
                <a:cubicBezTo>
                  <a:pt x="251943" y="315422"/>
                  <a:pt x="243210" y="319741"/>
                  <a:pt x="237201" y="324249"/>
                </a:cubicBezTo>
                <a:cubicBezTo>
                  <a:pt x="225181" y="332888"/>
                  <a:pt x="214993" y="343593"/>
                  <a:pt x="206635" y="356364"/>
                </a:cubicBezTo>
                <a:cubicBezTo>
                  <a:pt x="198277" y="369134"/>
                  <a:pt x="194099" y="381999"/>
                  <a:pt x="194099" y="394958"/>
                </a:cubicBezTo>
                <a:cubicBezTo>
                  <a:pt x="194099" y="400780"/>
                  <a:pt x="195836" y="409090"/>
                  <a:pt x="199310" y="419889"/>
                </a:cubicBezTo>
                <a:cubicBezTo>
                  <a:pt x="202785" y="430688"/>
                  <a:pt x="204522" y="438905"/>
                  <a:pt x="204522" y="444539"/>
                </a:cubicBezTo>
                <a:lnTo>
                  <a:pt x="203678" y="447919"/>
                </a:lnTo>
                <a:cubicBezTo>
                  <a:pt x="202925" y="450173"/>
                  <a:pt x="202550" y="451488"/>
                  <a:pt x="202550" y="451863"/>
                </a:cubicBezTo>
                <a:cubicBezTo>
                  <a:pt x="176821" y="449985"/>
                  <a:pt x="163110" y="429702"/>
                  <a:pt x="161421" y="391014"/>
                </a:cubicBezTo>
                <a:cubicBezTo>
                  <a:pt x="159919" y="391390"/>
                  <a:pt x="156068" y="391577"/>
                  <a:pt x="149870" y="391577"/>
                </a:cubicBezTo>
                <a:cubicBezTo>
                  <a:pt x="150246" y="392892"/>
                  <a:pt x="150434" y="394864"/>
                  <a:pt x="150434" y="397493"/>
                </a:cubicBezTo>
                <a:cubicBezTo>
                  <a:pt x="150434" y="407447"/>
                  <a:pt x="146631" y="415851"/>
                  <a:pt x="139024" y="422706"/>
                </a:cubicBezTo>
                <a:cubicBezTo>
                  <a:pt x="131418" y="429561"/>
                  <a:pt x="122544" y="432989"/>
                  <a:pt x="112403" y="432989"/>
                </a:cubicBezTo>
                <a:cubicBezTo>
                  <a:pt x="97003" y="432989"/>
                  <a:pt x="81368" y="425664"/>
                  <a:pt x="65498" y="411015"/>
                </a:cubicBezTo>
                <a:cubicBezTo>
                  <a:pt x="49629" y="396366"/>
                  <a:pt x="41693" y="381436"/>
                  <a:pt x="41693" y="366223"/>
                </a:cubicBezTo>
                <a:cubicBezTo>
                  <a:pt x="41693" y="359838"/>
                  <a:pt x="44792" y="353546"/>
                  <a:pt x="50990" y="347349"/>
                </a:cubicBezTo>
                <a:cubicBezTo>
                  <a:pt x="60756" y="359368"/>
                  <a:pt x="66391" y="366505"/>
                  <a:pt x="67893" y="368759"/>
                </a:cubicBezTo>
                <a:cubicBezTo>
                  <a:pt x="82354" y="388291"/>
                  <a:pt x="94843" y="398057"/>
                  <a:pt x="105360" y="398057"/>
                </a:cubicBezTo>
                <a:cubicBezTo>
                  <a:pt x="107614" y="398057"/>
                  <a:pt x="110102" y="397259"/>
                  <a:pt x="112825" y="395662"/>
                </a:cubicBezTo>
                <a:cubicBezTo>
                  <a:pt x="115549" y="394066"/>
                  <a:pt x="116911" y="392141"/>
                  <a:pt x="116911" y="389887"/>
                </a:cubicBezTo>
                <a:cubicBezTo>
                  <a:pt x="116911" y="383502"/>
                  <a:pt x="108694" y="369886"/>
                  <a:pt x="92261" y="349039"/>
                </a:cubicBezTo>
                <a:cubicBezTo>
                  <a:pt x="75828" y="328193"/>
                  <a:pt x="64887" y="317769"/>
                  <a:pt x="59441" y="317769"/>
                </a:cubicBezTo>
                <a:cubicBezTo>
                  <a:pt x="51365" y="317769"/>
                  <a:pt x="44792" y="321948"/>
                  <a:pt x="39721" y="330305"/>
                </a:cubicBezTo>
                <a:cubicBezTo>
                  <a:pt x="34651" y="338663"/>
                  <a:pt x="32116" y="347161"/>
                  <a:pt x="32116" y="355800"/>
                </a:cubicBezTo>
                <a:cubicBezTo>
                  <a:pt x="32116" y="363500"/>
                  <a:pt x="34462" y="373266"/>
                  <a:pt x="39158" y="385098"/>
                </a:cubicBezTo>
                <a:cubicBezTo>
                  <a:pt x="50238" y="412330"/>
                  <a:pt x="67470" y="433646"/>
                  <a:pt x="90852" y="449046"/>
                </a:cubicBezTo>
                <a:cubicBezTo>
                  <a:pt x="114234" y="464447"/>
                  <a:pt x="140667" y="472147"/>
                  <a:pt x="170154" y="472147"/>
                </a:cubicBezTo>
                <a:cubicBezTo>
                  <a:pt x="212785" y="472147"/>
                  <a:pt x="248657" y="456183"/>
                  <a:pt x="277767" y="424256"/>
                </a:cubicBezTo>
                <a:cubicBezTo>
                  <a:pt x="306313" y="392516"/>
                  <a:pt x="320587" y="352420"/>
                  <a:pt x="320587" y="303965"/>
                </a:cubicBezTo>
                <a:cubicBezTo>
                  <a:pt x="320587" y="295890"/>
                  <a:pt x="320494" y="289598"/>
                  <a:pt x="320305" y="285091"/>
                </a:cubicBezTo>
                <a:cubicBezTo>
                  <a:pt x="320117" y="280583"/>
                  <a:pt x="319038" y="274761"/>
                  <a:pt x="317066" y="267625"/>
                </a:cubicBezTo>
                <a:cubicBezTo>
                  <a:pt x="315094" y="260488"/>
                  <a:pt x="312229" y="255230"/>
                  <a:pt x="308473" y="251849"/>
                </a:cubicBezTo>
                <a:cubicBezTo>
                  <a:pt x="297957" y="242646"/>
                  <a:pt x="278096" y="235557"/>
                  <a:pt x="248891" y="230580"/>
                </a:cubicBezTo>
                <a:cubicBezTo>
                  <a:pt x="219687" y="225603"/>
                  <a:pt x="194287" y="223115"/>
                  <a:pt x="172689" y="223115"/>
                </a:cubicBezTo>
                <a:close/>
                <a:moveTo>
                  <a:pt x="96627" y="240581"/>
                </a:moveTo>
                <a:cubicBezTo>
                  <a:pt x="92871" y="240581"/>
                  <a:pt x="88598" y="243116"/>
                  <a:pt x="83809" y="248187"/>
                </a:cubicBezTo>
                <a:cubicBezTo>
                  <a:pt x="79020" y="253258"/>
                  <a:pt x="76626" y="257671"/>
                  <a:pt x="76626" y="261427"/>
                </a:cubicBezTo>
                <a:cubicBezTo>
                  <a:pt x="76626" y="268188"/>
                  <a:pt x="81462" y="279363"/>
                  <a:pt x="91133" y="294951"/>
                </a:cubicBezTo>
                <a:cubicBezTo>
                  <a:pt x="100806" y="310539"/>
                  <a:pt x="111839" y="324906"/>
                  <a:pt x="124235" y="338052"/>
                </a:cubicBezTo>
                <a:cubicBezTo>
                  <a:pt x="136630" y="351199"/>
                  <a:pt x="146019" y="357772"/>
                  <a:pt x="152406" y="357772"/>
                </a:cubicBezTo>
                <a:cubicBezTo>
                  <a:pt x="155035" y="357772"/>
                  <a:pt x="157429" y="356551"/>
                  <a:pt x="159590" y="354110"/>
                </a:cubicBezTo>
                <a:cubicBezTo>
                  <a:pt x="161750" y="351668"/>
                  <a:pt x="162829" y="349133"/>
                  <a:pt x="162829" y="346504"/>
                </a:cubicBezTo>
                <a:cubicBezTo>
                  <a:pt x="162829" y="341996"/>
                  <a:pt x="159823" y="332418"/>
                  <a:pt x="153814" y="317769"/>
                </a:cubicBezTo>
                <a:cubicBezTo>
                  <a:pt x="151373" y="311759"/>
                  <a:pt x="148368" y="304998"/>
                  <a:pt x="144800" y="297486"/>
                </a:cubicBezTo>
                <a:cubicBezTo>
                  <a:pt x="141231" y="289974"/>
                  <a:pt x="136771" y="281616"/>
                  <a:pt x="131418" y="272414"/>
                </a:cubicBezTo>
                <a:cubicBezTo>
                  <a:pt x="126066" y="263211"/>
                  <a:pt x="120291" y="255605"/>
                  <a:pt x="114093" y="249595"/>
                </a:cubicBezTo>
                <a:cubicBezTo>
                  <a:pt x="107895" y="243586"/>
                  <a:pt x="102073" y="240581"/>
                  <a:pt x="96627" y="240581"/>
                </a:cubicBezTo>
                <a:close/>
                <a:moveTo>
                  <a:pt x="181141" y="300021"/>
                </a:moveTo>
                <a:cubicBezTo>
                  <a:pt x="186774" y="315046"/>
                  <a:pt x="189874" y="323310"/>
                  <a:pt x="190436" y="324812"/>
                </a:cubicBezTo>
                <a:cubicBezTo>
                  <a:pt x="197386" y="316924"/>
                  <a:pt x="204052" y="310633"/>
                  <a:pt x="210438" y="305937"/>
                </a:cubicBezTo>
                <a:cubicBezTo>
                  <a:pt x="208184" y="305562"/>
                  <a:pt x="205086" y="305045"/>
                  <a:pt x="201142" y="304388"/>
                </a:cubicBezTo>
                <a:cubicBezTo>
                  <a:pt x="197198" y="303731"/>
                  <a:pt x="193583" y="303073"/>
                  <a:pt x="190296" y="302416"/>
                </a:cubicBezTo>
                <a:cubicBezTo>
                  <a:pt x="187009" y="301759"/>
                  <a:pt x="183958" y="300961"/>
                  <a:pt x="181141" y="300021"/>
                </a:cubicBezTo>
                <a:close/>
                <a:moveTo>
                  <a:pt x="301994" y="43102"/>
                </a:moveTo>
                <a:cubicBezTo>
                  <a:pt x="291288" y="43102"/>
                  <a:pt x="279082" y="64230"/>
                  <a:pt x="265371" y="106486"/>
                </a:cubicBezTo>
                <a:lnTo>
                  <a:pt x="233257" y="198887"/>
                </a:lnTo>
                <a:lnTo>
                  <a:pt x="266217" y="204803"/>
                </a:lnTo>
                <a:cubicBezTo>
                  <a:pt x="297204" y="120102"/>
                  <a:pt x="312699" y="71460"/>
                  <a:pt x="312699" y="58877"/>
                </a:cubicBezTo>
                <a:cubicBezTo>
                  <a:pt x="312699" y="48360"/>
                  <a:pt x="309130" y="43102"/>
                  <a:pt x="301994" y="43102"/>
                </a:cubicBezTo>
                <a:close/>
              </a:path>
            </a:pathLst>
          </a:custGeom>
          <a:solidFill>
            <a:srgbClr val="06657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Calibri"/>
              <a:buNone/>
              <a:tabLst/>
              <a:defRPr/>
            </a:pPr>
            <a:endParaRPr kumimoji="0" sz="13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8" name="Google Shape;770;p21">
            <a:extLst>
              <a:ext uri="{FF2B5EF4-FFF2-40B4-BE49-F238E27FC236}">
                <a16:creationId xmlns:a16="http://schemas.microsoft.com/office/drawing/2014/main" id="{D4239579-F17D-4CD0-BC9A-810A7C865FC9}"/>
              </a:ext>
            </a:extLst>
          </p:cNvPr>
          <p:cNvSpPr/>
          <p:nvPr/>
        </p:nvSpPr>
        <p:spPr>
          <a:xfrm>
            <a:off x="427880" y="5799147"/>
            <a:ext cx="230099" cy="230099"/>
          </a:xfrm>
          <a:custGeom>
            <a:avLst/>
            <a:gdLst/>
            <a:ahLst/>
            <a:cxnLst/>
            <a:rect l="l" t="t" r="r" b="b"/>
            <a:pathLst>
              <a:path w="432707" h="432707" extrusionOk="0">
                <a:moveTo>
                  <a:pt x="216353" y="0"/>
                </a:moveTo>
                <a:cubicBezTo>
                  <a:pt x="280959" y="0"/>
                  <a:pt x="333169" y="19907"/>
                  <a:pt x="372984" y="59722"/>
                </a:cubicBezTo>
                <a:cubicBezTo>
                  <a:pt x="412799" y="99538"/>
                  <a:pt x="432707" y="151748"/>
                  <a:pt x="432707" y="216353"/>
                </a:cubicBezTo>
                <a:cubicBezTo>
                  <a:pt x="432707" y="237200"/>
                  <a:pt x="429232" y="255699"/>
                  <a:pt x="422283" y="271850"/>
                </a:cubicBezTo>
                <a:cubicBezTo>
                  <a:pt x="415334" y="288002"/>
                  <a:pt x="406085" y="300679"/>
                  <a:pt x="394535" y="309881"/>
                </a:cubicBezTo>
                <a:cubicBezTo>
                  <a:pt x="382985" y="319084"/>
                  <a:pt x="370637" y="326080"/>
                  <a:pt x="357490" y="330869"/>
                </a:cubicBezTo>
                <a:cubicBezTo>
                  <a:pt x="344344" y="335658"/>
                  <a:pt x="330728" y="338240"/>
                  <a:pt x="316642" y="338616"/>
                </a:cubicBezTo>
                <a:cubicBezTo>
                  <a:pt x="315515" y="338616"/>
                  <a:pt x="314060" y="338663"/>
                  <a:pt x="312275" y="338757"/>
                </a:cubicBezTo>
                <a:cubicBezTo>
                  <a:pt x="310491" y="338851"/>
                  <a:pt x="308942" y="338897"/>
                  <a:pt x="307627" y="338897"/>
                </a:cubicBezTo>
                <a:cubicBezTo>
                  <a:pt x="289786" y="338897"/>
                  <a:pt x="276452" y="333921"/>
                  <a:pt x="267625" y="323967"/>
                </a:cubicBezTo>
                <a:cubicBezTo>
                  <a:pt x="262366" y="317769"/>
                  <a:pt x="259267" y="309975"/>
                  <a:pt x="258328" y="300585"/>
                </a:cubicBezTo>
                <a:cubicBezTo>
                  <a:pt x="248562" y="312980"/>
                  <a:pt x="236214" y="323309"/>
                  <a:pt x="221283" y="331573"/>
                </a:cubicBezTo>
                <a:cubicBezTo>
                  <a:pt x="206353" y="339836"/>
                  <a:pt x="190060" y="343968"/>
                  <a:pt x="172407" y="343968"/>
                </a:cubicBezTo>
                <a:cubicBezTo>
                  <a:pt x="142169" y="343968"/>
                  <a:pt x="118741" y="335000"/>
                  <a:pt x="102120" y="317065"/>
                </a:cubicBezTo>
                <a:cubicBezTo>
                  <a:pt x="85499" y="299129"/>
                  <a:pt x="77188" y="273822"/>
                  <a:pt x="77188" y="241144"/>
                </a:cubicBezTo>
                <a:cubicBezTo>
                  <a:pt x="77188" y="211658"/>
                  <a:pt x="83386" y="184426"/>
                  <a:pt x="95781" y="159448"/>
                </a:cubicBezTo>
                <a:cubicBezTo>
                  <a:pt x="108177" y="134470"/>
                  <a:pt x="124985" y="114703"/>
                  <a:pt x="146207" y="100148"/>
                </a:cubicBezTo>
                <a:cubicBezTo>
                  <a:pt x="167430" y="85593"/>
                  <a:pt x="190530" y="78315"/>
                  <a:pt x="215508" y="78315"/>
                </a:cubicBezTo>
                <a:cubicBezTo>
                  <a:pt x="231847" y="78315"/>
                  <a:pt x="246402" y="81649"/>
                  <a:pt x="259173" y="88316"/>
                </a:cubicBezTo>
                <a:cubicBezTo>
                  <a:pt x="271944" y="94983"/>
                  <a:pt x="281898" y="104327"/>
                  <a:pt x="289034" y="116346"/>
                </a:cubicBezTo>
                <a:lnTo>
                  <a:pt x="289598" y="110994"/>
                </a:lnTo>
                <a:lnTo>
                  <a:pt x="292697" y="95218"/>
                </a:lnTo>
                <a:cubicBezTo>
                  <a:pt x="292885" y="94091"/>
                  <a:pt x="293401" y="92964"/>
                  <a:pt x="294246" y="91837"/>
                </a:cubicBezTo>
                <a:cubicBezTo>
                  <a:pt x="295091" y="90711"/>
                  <a:pt x="295983" y="90147"/>
                  <a:pt x="296923" y="90147"/>
                </a:cubicBezTo>
                <a:lnTo>
                  <a:pt x="330164" y="90147"/>
                </a:lnTo>
                <a:cubicBezTo>
                  <a:pt x="331103" y="90147"/>
                  <a:pt x="332324" y="91180"/>
                  <a:pt x="333827" y="93246"/>
                </a:cubicBezTo>
                <a:cubicBezTo>
                  <a:pt x="334766" y="94185"/>
                  <a:pt x="335047" y="95687"/>
                  <a:pt x="334671" y="97753"/>
                </a:cubicBezTo>
                <a:lnTo>
                  <a:pt x="300866" y="270724"/>
                </a:lnTo>
                <a:cubicBezTo>
                  <a:pt x="299927" y="275231"/>
                  <a:pt x="299458" y="279738"/>
                  <a:pt x="299458" y="284246"/>
                </a:cubicBezTo>
                <a:cubicBezTo>
                  <a:pt x="299458" y="291570"/>
                  <a:pt x="300632" y="296453"/>
                  <a:pt x="302979" y="298895"/>
                </a:cubicBezTo>
                <a:cubicBezTo>
                  <a:pt x="305327" y="301336"/>
                  <a:pt x="309505" y="302557"/>
                  <a:pt x="315515" y="302557"/>
                </a:cubicBezTo>
                <a:cubicBezTo>
                  <a:pt x="320774" y="302369"/>
                  <a:pt x="326126" y="301853"/>
                  <a:pt x="331573" y="301007"/>
                </a:cubicBezTo>
                <a:cubicBezTo>
                  <a:pt x="337019" y="300162"/>
                  <a:pt x="343874" y="297909"/>
                  <a:pt x="352138" y="294246"/>
                </a:cubicBezTo>
                <a:cubicBezTo>
                  <a:pt x="360401" y="290584"/>
                  <a:pt x="367632" y="285889"/>
                  <a:pt x="373829" y="280161"/>
                </a:cubicBezTo>
                <a:cubicBezTo>
                  <a:pt x="380027" y="274433"/>
                  <a:pt x="385379" y="266028"/>
                  <a:pt x="389887" y="254948"/>
                </a:cubicBezTo>
                <a:cubicBezTo>
                  <a:pt x="394394" y="243867"/>
                  <a:pt x="396648" y="231002"/>
                  <a:pt x="396648" y="216353"/>
                </a:cubicBezTo>
                <a:cubicBezTo>
                  <a:pt x="396648" y="161514"/>
                  <a:pt x="380309" y="117755"/>
                  <a:pt x="347630" y="85076"/>
                </a:cubicBezTo>
                <a:cubicBezTo>
                  <a:pt x="314952" y="52398"/>
                  <a:pt x="271193" y="36059"/>
                  <a:pt x="216353" y="36059"/>
                </a:cubicBezTo>
                <a:cubicBezTo>
                  <a:pt x="191938" y="36059"/>
                  <a:pt x="168603" y="40848"/>
                  <a:pt x="146348" y="50426"/>
                </a:cubicBezTo>
                <a:cubicBezTo>
                  <a:pt x="124093" y="60004"/>
                  <a:pt x="104937" y="72822"/>
                  <a:pt x="88879" y="88879"/>
                </a:cubicBezTo>
                <a:cubicBezTo>
                  <a:pt x="72822" y="104937"/>
                  <a:pt x="60004" y="124093"/>
                  <a:pt x="50426" y="146348"/>
                </a:cubicBezTo>
                <a:cubicBezTo>
                  <a:pt x="40848" y="168604"/>
                  <a:pt x="36058" y="191939"/>
                  <a:pt x="36058" y="216353"/>
                </a:cubicBezTo>
                <a:cubicBezTo>
                  <a:pt x="36058" y="240768"/>
                  <a:pt x="40848" y="264103"/>
                  <a:pt x="50426" y="286358"/>
                </a:cubicBezTo>
                <a:cubicBezTo>
                  <a:pt x="60004" y="308614"/>
                  <a:pt x="72822" y="327770"/>
                  <a:pt x="88879" y="343827"/>
                </a:cubicBezTo>
                <a:cubicBezTo>
                  <a:pt x="104937" y="359885"/>
                  <a:pt x="124093" y="372703"/>
                  <a:pt x="146348" y="382281"/>
                </a:cubicBezTo>
                <a:cubicBezTo>
                  <a:pt x="168603" y="391859"/>
                  <a:pt x="191938" y="396648"/>
                  <a:pt x="216353" y="396648"/>
                </a:cubicBezTo>
                <a:cubicBezTo>
                  <a:pt x="259173" y="396648"/>
                  <a:pt x="297204" y="383126"/>
                  <a:pt x="330446" y="356082"/>
                </a:cubicBezTo>
                <a:cubicBezTo>
                  <a:pt x="332512" y="354392"/>
                  <a:pt x="334766" y="353640"/>
                  <a:pt x="337207" y="353828"/>
                </a:cubicBezTo>
                <a:cubicBezTo>
                  <a:pt x="339649" y="354016"/>
                  <a:pt x="341620" y="355143"/>
                  <a:pt x="343123" y="357209"/>
                </a:cubicBezTo>
                <a:lnTo>
                  <a:pt x="354673" y="371012"/>
                </a:lnTo>
                <a:cubicBezTo>
                  <a:pt x="356175" y="373266"/>
                  <a:pt x="356833" y="375520"/>
                  <a:pt x="356645" y="377774"/>
                </a:cubicBezTo>
                <a:cubicBezTo>
                  <a:pt x="356269" y="380215"/>
                  <a:pt x="355143" y="382281"/>
                  <a:pt x="353264" y="383971"/>
                </a:cubicBezTo>
                <a:cubicBezTo>
                  <a:pt x="334108" y="399559"/>
                  <a:pt x="312745" y="411579"/>
                  <a:pt x="289175" y="420030"/>
                </a:cubicBezTo>
                <a:cubicBezTo>
                  <a:pt x="265606" y="428481"/>
                  <a:pt x="241332" y="432707"/>
                  <a:pt x="216353" y="432707"/>
                </a:cubicBezTo>
                <a:cubicBezTo>
                  <a:pt x="187055" y="432707"/>
                  <a:pt x="159072" y="426979"/>
                  <a:pt x="132404" y="415523"/>
                </a:cubicBezTo>
                <a:cubicBezTo>
                  <a:pt x="105735" y="404066"/>
                  <a:pt x="82729" y="388666"/>
                  <a:pt x="63385" y="369322"/>
                </a:cubicBezTo>
                <a:cubicBezTo>
                  <a:pt x="44040" y="349978"/>
                  <a:pt x="28640" y="326972"/>
                  <a:pt x="17184" y="300303"/>
                </a:cubicBezTo>
                <a:cubicBezTo>
                  <a:pt x="5728" y="273635"/>
                  <a:pt x="0" y="245651"/>
                  <a:pt x="0" y="216353"/>
                </a:cubicBezTo>
                <a:cubicBezTo>
                  <a:pt x="0" y="187056"/>
                  <a:pt x="5728" y="159072"/>
                  <a:pt x="17184" y="132404"/>
                </a:cubicBezTo>
                <a:cubicBezTo>
                  <a:pt x="28640" y="105735"/>
                  <a:pt x="44040" y="82729"/>
                  <a:pt x="63385" y="63385"/>
                </a:cubicBezTo>
                <a:cubicBezTo>
                  <a:pt x="82729" y="44041"/>
                  <a:pt x="105735" y="28640"/>
                  <a:pt x="132404" y="17184"/>
                </a:cubicBezTo>
                <a:cubicBezTo>
                  <a:pt x="159072" y="5728"/>
                  <a:pt x="187055" y="0"/>
                  <a:pt x="216353" y="0"/>
                </a:cubicBezTo>
                <a:close/>
                <a:moveTo>
                  <a:pt x="217198" y="117473"/>
                </a:moveTo>
                <a:cubicBezTo>
                  <a:pt x="205367" y="117473"/>
                  <a:pt x="193723" y="120337"/>
                  <a:pt x="182266" y="126065"/>
                </a:cubicBezTo>
                <a:cubicBezTo>
                  <a:pt x="170810" y="131793"/>
                  <a:pt x="160481" y="139728"/>
                  <a:pt x="151278" y="149870"/>
                </a:cubicBezTo>
                <a:cubicBezTo>
                  <a:pt x="142076" y="160011"/>
                  <a:pt x="134610" y="172876"/>
                  <a:pt x="128882" y="188464"/>
                </a:cubicBezTo>
                <a:cubicBezTo>
                  <a:pt x="123154" y="204052"/>
                  <a:pt x="120290" y="220955"/>
                  <a:pt x="120290" y="239172"/>
                </a:cubicBezTo>
                <a:cubicBezTo>
                  <a:pt x="120290" y="260206"/>
                  <a:pt x="125314" y="276452"/>
                  <a:pt x="135361" y="287908"/>
                </a:cubicBezTo>
                <a:cubicBezTo>
                  <a:pt x="145409" y="299364"/>
                  <a:pt x="159542" y="305092"/>
                  <a:pt x="177759" y="305092"/>
                </a:cubicBezTo>
                <a:cubicBezTo>
                  <a:pt x="195789" y="305092"/>
                  <a:pt x="212315" y="298848"/>
                  <a:pt x="227340" y="286358"/>
                </a:cubicBezTo>
                <a:cubicBezTo>
                  <a:pt x="242364" y="273869"/>
                  <a:pt x="253868" y="258281"/>
                  <a:pt x="261849" y="239595"/>
                </a:cubicBezTo>
                <a:cubicBezTo>
                  <a:pt x="269831" y="220908"/>
                  <a:pt x="273822" y="201798"/>
                  <a:pt x="273822" y="182266"/>
                </a:cubicBezTo>
                <a:cubicBezTo>
                  <a:pt x="273822" y="161983"/>
                  <a:pt x="268798" y="146114"/>
                  <a:pt x="258751" y="134657"/>
                </a:cubicBezTo>
                <a:cubicBezTo>
                  <a:pt x="248703" y="123201"/>
                  <a:pt x="234852" y="117473"/>
                  <a:pt x="217198" y="117473"/>
                </a:cubicBezTo>
                <a:close/>
              </a:path>
            </a:pathLst>
          </a:custGeom>
          <a:solidFill>
            <a:srgbClr val="06657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Calibri"/>
              <a:buNone/>
              <a:tabLst/>
              <a:defRPr/>
            </a:pPr>
            <a:endParaRPr kumimoji="0" sz="13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9" name="Google Shape;771;p21">
            <a:extLst>
              <a:ext uri="{FF2B5EF4-FFF2-40B4-BE49-F238E27FC236}">
                <a16:creationId xmlns:a16="http://schemas.microsoft.com/office/drawing/2014/main" id="{4431DC9C-FC34-47E5-9A9C-6AD000779B45}"/>
              </a:ext>
            </a:extLst>
          </p:cNvPr>
          <p:cNvSpPr/>
          <p:nvPr/>
        </p:nvSpPr>
        <p:spPr>
          <a:xfrm>
            <a:off x="3426405" y="5799148"/>
            <a:ext cx="230099" cy="230099"/>
          </a:xfrm>
          <a:custGeom>
            <a:avLst/>
            <a:gdLst/>
            <a:ahLst/>
            <a:cxnLst/>
            <a:rect l="l" t="t" r="r" b="b"/>
            <a:pathLst>
              <a:path w="432707" h="432707" extrusionOk="0">
                <a:moveTo>
                  <a:pt x="81133" y="0"/>
                </a:moveTo>
                <a:lnTo>
                  <a:pt x="351575" y="0"/>
                </a:lnTo>
                <a:cubicBezTo>
                  <a:pt x="373924" y="0"/>
                  <a:pt x="393033" y="7935"/>
                  <a:pt x="408903" y="23804"/>
                </a:cubicBezTo>
                <a:cubicBezTo>
                  <a:pt x="424772" y="39674"/>
                  <a:pt x="432707" y="58783"/>
                  <a:pt x="432707" y="81132"/>
                </a:cubicBezTo>
                <a:lnTo>
                  <a:pt x="432707" y="351574"/>
                </a:lnTo>
                <a:cubicBezTo>
                  <a:pt x="432707" y="373923"/>
                  <a:pt x="424772" y="393033"/>
                  <a:pt x="408903" y="408902"/>
                </a:cubicBezTo>
                <a:cubicBezTo>
                  <a:pt x="393033" y="424772"/>
                  <a:pt x="373924" y="432707"/>
                  <a:pt x="351575" y="432707"/>
                </a:cubicBezTo>
                <a:lnTo>
                  <a:pt x="81133" y="432707"/>
                </a:lnTo>
                <a:cubicBezTo>
                  <a:pt x="58784" y="432707"/>
                  <a:pt x="39674" y="424772"/>
                  <a:pt x="23805" y="408902"/>
                </a:cubicBezTo>
                <a:cubicBezTo>
                  <a:pt x="7935" y="393033"/>
                  <a:pt x="0" y="373923"/>
                  <a:pt x="0" y="351574"/>
                </a:cubicBezTo>
                <a:lnTo>
                  <a:pt x="0" y="81132"/>
                </a:lnTo>
                <a:cubicBezTo>
                  <a:pt x="0" y="58783"/>
                  <a:pt x="7935" y="39674"/>
                  <a:pt x="23805" y="23804"/>
                </a:cubicBezTo>
                <a:cubicBezTo>
                  <a:pt x="39674" y="7935"/>
                  <a:pt x="58784" y="0"/>
                  <a:pt x="81133" y="0"/>
                </a:cubicBezTo>
                <a:close/>
                <a:moveTo>
                  <a:pt x="148743" y="103669"/>
                </a:moveTo>
                <a:cubicBezTo>
                  <a:pt x="129775" y="103669"/>
                  <a:pt x="111745" y="108928"/>
                  <a:pt x="94655" y="119445"/>
                </a:cubicBezTo>
                <a:cubicBezTo>
                  <a:pt x="77564" y="129962"/>
                  <a:pt x="64042" y="143860"/>
                  <a:pt x="54089" y="161138"/>
                </a:cubicBezTo>
                <a:cubicBezTo>
                  <a:pt x="44135" y="178416"/>
                  <a:pt x="39439" y="196446"/>
                  <a:pt x="40003" y="215227"/>
                </a:cubicBezTo>
                <a:lnTo>
                  <a:pt x="40003" y="215508"/>
                </a:lnTo>
                <a:cubicBezTo>
                  <a:pt x="40754" y="235791"/>
                  <a:pt x="45497" y="254478"/>
                  <a:pt x="54229" y="271569"/>
                </a:cubicBezTo>
                <a:cubicBezTo>
                  <a:pt x="62962" y="288659"/>
                  <a:pt x="75499" y="302510"/>
                  <a:pt x="91838" y="313121"/>
                </a:cubicBezTo>
                <a:cubicBezTo>
                  <a:pt x="108177" y="323732"/>
                  <a:pt x="126582" y="329038"/>
                  <a:pt x="147053" y="329038"/>
                </a:cubicBezTo>
                <a:cubicBezTo>
                  <a:pt x="181985" y="329038"/>
                  <a:pt x="208184" y="318708"/>
                  <a:pt x="225650" y="298049"/>
                </a:cubicBezTo>
                <a:cubicBezTo>
                  <a:pt x="229406" y="292979"/>
                  <a:pt x="232317" y="288190"/>
                  <a:pt x="234383" y="283682"/>
                </a:cubicBezTo>
                <a:lnTo>
                  <a:pt x="217481" y="252976"/>
                </a:lnTo>
                <a:cubicBezTo>
                  <a:pt x="209593" y="268000"/>
                  <a:pt x="200297" y="278893"/>
                  <a:pt x="189591" y="285654"/>
                </a:cubicBezTo>
                <a:cubicBezTo>
                  <a:pt x="178886" y="292415"/>
                  <a:pt x="165176" y="295796"/>
                  <a:pt x="148462" y="295796"/>
                </a:cubicBezTo>
                <a:cubicBezTo>
                  <a:pt x="126863" y="295796"/>
                  <a:pt x="108928" y="287626"/>
                  <a:pt x="94655" y="271287"/>
                </a:cubicBezTo>
                <a:cubicBezTo>
                  <a:pt x="80381" y="254948"/>
                  <a:pt x="73245" y="235791"/>
                  <a:pt x="73245" y="213818"/>
                </a:cubicBezTo>
                <a:cubicBezTo>
                  <a:pt x="73245" y="194098"/>
                  <a:pt x="80944" y="176351"/>
                  <a:pt x="96345" y="160575"/>
                </a:cubicBezTo>
                <a:cubicBezTo>
                  <a:pt x="111745" y="144799"/>
                  <a:pt x="129211" y="136911"/>
                  <a:pt x="148743" y="136911"/>
                </a:cubicBezTo>
                <a:cubicBezTo>
                  <a:pt x="169777" y="136911"/>
                  <a:pt x="185741" y="141935"/>
                  <a:pt x="196634" y="151983"/>
                </a:cubicBezTo>
                <a:cubicBezTo>
                  <a:pt x="207527" y="162030"/>
                  <a:pt x="217293" y="178229"/>
                  <a:pt x="225932" y="200578"/>
                </a:cubicBezTo>
                <a:cubicBezTo>
                  <a:pt x="227434" y="204522"/>
                  <a:pt x="229828" y="210954"/>
                  <a:pt x="233115" y="219875"/>
                </a:cubicBezTo>
                <a:cubicBezTo>
                  <a:pt x="236402" y="228796"/>
                  <a:pt x="239078" y="235979"/>
                  <a:pt x="241145" y="241426"/>
                </a:cubicBezTo>
                <a:cubicBezTo>
                  <a:pt x="243210" y="246872"/>
                  <a:pt x="246168" y="253868"/>
                  <a:pt x="250018" y="262413"/>
                </a:cubicBezTo>
                <a:cubicBezTo>
                  <a:pt x="253868" y="270958"/>
                  <a:pt x="257484" y="277907"/>
                  <a:pt x="260864" y="283260"/>
                </a:cubicBezTo>
                <a:cubicBezTo>
                  <a:pt x="264244" y="288612"/>
                  <a:pt x="268517" y="294481"/>
                  <a:pt x="273682" y="300867"/>
                </a:cubicBezTo>
                <a:cubicBezTo>
                  <a:pt x="278846" y="307252"/>
                  <a:pt x="284058" y="312276"/>
                  <a:pt x="289317" y="315938"/>
                </a:cubicBezTo>
                <a:cubicBezTo>
                  <a:pt x="294575" y="319600"/>
                  <a:pt x="300773" y="322699"/>
                  <a:pt x="307910" y="325234"/>
                </a:cubicBezTo>
                <a:cubicBezTo>
                  <a:pt x="315046" y="327770"/>
                  <a:pt x="322559" y="329038"/>
                  <a:pt x="330447" y="329038"/>
                </a:cubicBezTo>
                <a:cubicBezTo>
                  <a:pt x="350541" y="329038"/>
                  <a:pt x="367726" y="322511"/>
                  <a:pt x="381999" y="309459"/>
                </a:cubicBezTo>
                <a:cubicBezTo>
                  <a:pt x="396273" y="296406"/>
                  <a:pt x="403410" y="280020"/>
                  <a:pt x="403410" y="260300"/>
                </a:cubicBezTo>
                <a:cubicBezTo>
                  <a:pt x="403410" y="227810"/>
                  <a:pt x="381436" y="205367"/>
                  <a:pt x="337489" y="192971"/>
                </a:cubicBezTo>
                <a:cubicBezTo>
                  <a:pt x="330916" y="191093"/>
                  <a:pt x="325939" y="189544"/>
                  <a:pt x="322559" y="188323"/>
                </a:cubicBezTo>
                <a:cubicBezTo>
                  <a:pt x="319178" y="187103"/>
                  <a:pt x="315609" y="184755"/>
                  <a:pt x="311854" y="181281"/>
                </a:cubicBezTo>
                <a:cubicBezTo>
                  <a:pt x="308097" y="177806"/>
                  <a:pt x="305374" y="173440"/>
                  <a:pt x="303684" y="168181"/>
                </a:cubicBezTo>
                <a:cubicBezTo>
                  <a:pt x="303684" y="167805"/>
                  <a:pt x="303496" y="167007"/>
                  <a:pt x="303120" y="165786"/>
                </a:cubicBezTo>
                <a:cubicBezTo>
                  <a:pt x="302745" y="164566"/>
                  <a:pt x="302463" y="163439"/>
                  <a:pt x="302276" y="162406"/>
                </a:cubicBezTo>
                <a:cubicBezTo>
                  <a:pt x="302087" y="161373"/>
                  <a:pt x="301994" y="160669"/>
                  <a:pt x="301994" y="160293"/>
                </a:cubicBezTo>
                <a:cubicBezTo>
                  <a:pt x="301994" y="153532"/>
                  <a:pt x="304294" y="147945"/>
                  <a:pt x="308896" y="143531"/>
                </a:cubicBezTo>
                <a:cubicBezTo>
                  <a:pt x="313497" y="139118"/>
                  <a:pt x="319178" y="136911"/>
                  <a:pt x="325939" y="136911"/>
                </a:cubicBezTo>
                <a:cubicBezTo>
                  <a:pt x="336081" y="136911"/>
                  <a:pt x="342748" y="138320"/>
                  <a:pt x="345941" y="141137"/>
                </a:cubicBezTo>
                <a:lnTo>
                  <a:pt x="345659" y="141137"/>
                </a:lnTo>
                <a:cubicBezTo>
                  <a:pt x="349415" y="143954"/>
                  <a:pt x="353077" y="148743"/>
                  <a:pt x="356646" y="155504"/>
                </a:cubicBezTo>
                <a:lnTo>
                  <a:pt x="382845" y="135503"/>
                </a:lnTo>
                <a:cubicBezTo>
                  <a:pt x="375520" y="125361"/>
                  <a:pt x="370919" y="119351"/>
                  <a:pt x="369041" y="117473"/>
                </a:cubicBezTo>
                <a:cubicBezTo>
                  <a:pt x="362843" y="112027"/>
                  <a:pt x="356505" y="108364"/>
                  <a:pt x="350025" y="106486"/>
                </a:cubicBezTo>
                <a:cubicBezTo>
                  <a:pt x="343546" y="104608"/>
                  <a:pt x="335517" y="103669"/>
                  <a:pt x="325939" y="103669"/>
                </a:cubicBezTo>
                <a:cubicBezTo>
                  <a:pt x="310914" y="103669"/>
                  <a:pt x="297580" y="109069"/>
                  <a:pt x="285936" y="119868"/>
                </a:cubicBezTo>
                <a:cubicBezTo>
                  <a:pt x="274292" y="130667"/>
                  <a:pt x="268470" y="143578"/>
                  <a:pt x="268470" y="158603"/>
                </a:cubicBezTo>
                <a:cubicBezTo>
                  <a:pt x="268470" y="159917"/>
                  <a:pt x="268658" y="162077"/>
                  <a:pt x="269034" y="165082"/>
                </a:cubicBezTo>
                <a:cubicBezTo>
                  <a:pt x="272039" y="183112"/>
                  <a:pt x="278095" y="196258"/>
                  <a:pt x="287204" y="204522"/>
                </a:cubicBezTo>
                <a:cubicBezTo>
                  <a:pt x="296312" y="212785"/>
                  <a:pt x="310257" y="219640"/>
                  <a:pt x="329038" y="225086"/>
                </a:cubicBezTo>
                <a:cubicBezTo>
                  <a:pt x="334484" y="226589"/>
                  <a:pt x="339086" y="228044"/>
                  <a:pt x="342842" y="229453"/>
                </a:cubicBezTo>
                <a:cubicBezTo>
                  <a:pt x="346597" y="230862"/>
                  <a:pt x="350823" y="232880"/>
                  <a:pt x="355519" y="235510"/>
                </a:cubicBezTo>
                <a:cubicBezTo>
                  <a:pt x="360213" y="238139"/>
                  <a:pt x="363829" y="241379"/>
                  <a:pt x="366365" y="245229"/>
                </a:cubicBezTo>
                <a:cubicBezTo>
                  <a:pt x="368900" y="249079"/>
                  <a:pt x="370168" y="253445"/>
                  <a:pt x="370168" y="258328"/>
                </a:cubicBezTo>
                <a:lnTo>
                  <a:pt x="370168" y="259737"/>
                </a:lnTo>
                <a:cubicBezTo>
                  <a:pt x="370355" y="270630"/>
                  <a:pt x="366552" y="279363"/>
                  <a:pt x="358758" y="285936"/>
                </a:cubicBezTo>
                <a:cubicBezTo>
                  <a:pt x="350964" y="292509"/>
                  <a:pt x="341527" y="295796"/>
                  <a:pt x="330447" y="295796"/>
                </a:cubicBezTo>
                <a:cubicBezTo>
                  <a:pt x="312229" y="295796"/>
                  <a:pt x="296547" y="282274"/>
                  <a:pt x="283401" y="255229"/>
                </a:cubicBezTo>
                <a:cubicBezTo>
                  <a:pt x="279081" y="246403"/>
                  <a:pt x="274245" y="234993"/>
                  <a:pt x="268893" y="221002"/>
                </a:cubicBezTo>
                <a:cubicBezTo>
                  <a:pt x="263540" y="207010"/>
                  <a:pt x="259033" y="195225"/>
                  <a:pt x="255370" y="185647"/>
                </a:cubicBezTo>
                <a:cubicBezTo>
                  <a:pt x="251708" y="176069"/>
                  <a:pt x="246638" y="165693"/>
                  <a:pt x="240159" y="154518"/>
                </a:cubicBezTo>
                <a:cubicBezTo>
                  <a:pt x="233679" y="143343"/>
                  <a:pt x="226730" y="134376"/>
                  <a:pt x="219312" y="127615"/>
                </a:cubicBezTo>
                <a:cubicBezTo>
                  <a:pt x="211893" y="120854"/>
                  <a:pt x="202174" y="115172"/>
                  <a:pt x="190155" y="110571"/>
                </a:cubicBezTo>
                <a:cubicBezTo>
                  <a:pt x="178134" y="105970"/>
                  <a:pt x="164331" y="103669"/>
                  <a:pt x="148743" y="103669"/>
                </a:cubicBezTo>
                <a:close/>
              </a:path>
            </a:pathLst>
          </a:custGeom>
          <a:solidFill>
            <a:srgbClr val="06657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Calibri"/>
              <a:buNone/>
              <a:tabLst/>
              <a:defRPr/>
            </a:pPr>
            <a:endParaRPr kumimoji="0" sz="13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0" name="Google Shape;772;p21">
            <a:extLst>
              <a:ext uri="{FF2B5EF4-FFF2-40B4-BE49-F238E27FC236}">
                <a16:creationId xmlns:a16="http://schemas.microsoft.com/office/drawing/2014/main" id="{FE855ECE-64FF-4697-9701-37841033DD4A}"/>
              </a:ext>
            </a:extLst>
          </p:cNvPr>
          <p:cNvSpPr/>
          <p:nvPr/>
        </p:nvSpPr>
        <p:spPr>
          <a:xfrm>
            <a:off x="1866363" y="5799148"/>
            <a:ext cx="306799" cy="230099"/>
          </a:xfrm>
          <a:custGeom>
            <a:avLst/>
            <a:gdLst/>
            <a:ahLst/>
            <a:cxnLst/>
            <a:rect l="l" t="t" r="r" b="b"/>
            <a:pathLst>
              <a:path w="576943" h="432707" extrusionOk="0">
                <a:moveTo>
                  <a:pt x="198324" y="36058"/>
                </a:moveTo>
                <a:lnTo>
                  <a:pt x="360589" y="198323"/>
                </a:lnTo>
                <a:lnTo>
                  <a:pt x="468766" y="108176"/>
                </a:lnTo>
                <a:lnTo>
                  <a:pt x="540884" y="360588"/>
                </a:lnTo>
                <a:lnTo>
                  <a:pt x="72118" y="360588"/>
                </a:lnTo>
                <a:lnTo>
                  <a:pt x="72118" y="198323"/>
                </a:lnTo>
                <a:close/>
                <a:moveTo>
                  <a:pt x="0" y="0"/>
                </a:moveTo>
                <a:lnTo>
                  <a:pt x="36059" y="0"/>
                </a:lnTo>
                <a:lnTo>
                  <a:pt x="36059" y="396648"/>
                </a:lnTo>
                <a:lnTo>
                  <a:pt x="576943" y="396648"/>
                </a:lnTo>
                <a:lnTo>
                  <a:pt x="576943" y="432707"/>
                </a:lnTo>
                <a:lnTo>
                  <a:pt x="0" y="432707"/>
                </a:lnTo>
                <a:close/>
              </a:path>
            </a:pathLst>
          </a:custGeom>
          <a:solidFill>
            <a:srgbClr val="06657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Calibri"/>
              <a:buNone/>
              <a:tabLst/>
              <a:defRPr/>
            </a:pPr>
            <a:endParaRPr kumimoji="0" sz="13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1" name="Google Shape;773;p21">
            <a:extLst>
              <a:ext uri="{FF2B5EF4-FFF2-40B4-BE49-F238E27FC236}">
                <a16:creationId xmlns:a16="http://schemas.microsoft.com/office/drawing/2014/main" id="{78EF4AEA-32D1-4C26-9FC2-7843CFD3B3C0}"/>
              </a:ext>
            </a:extLst>
          </p:cNvPr>
          <p:cNvSpPr/>
          <p:nvPr/>
        </p:nvSpPr>
        <p:spPr>
          <a:xfrm>
            <a:off x="2646383" y="5799148"/>
            <a:ext cx="306799" cy="230099"/>
          </a:xfrm>
          <a:custGeom>
            <a:avLst/>
            <a:gdLst/>
            <a:ahLst/>
            <a:cxnLst/>
            <a:rect l="l" t="t" r="r" b="b"/>
            <a:pathLst>
              <a:path w="576943" h="432707" extrusionOk="0">
                <a:moveTo>
                  <a:pt x="409325" y="36059"/>
                </a:moveTo>
                <a:lnTo>
                  <a:pt x="531870" y="36059"/>
                </a:lnTo>
                <a:cubicBezTo>
                  <a:pt x="534499" y="36059"/>
                  <a:pt x="536659" y="36904"/>
                  <a:pt x="538349" y="38594"/>
                </a:cubicBezTo>
                <a:cubicBezTo>
                  <a:pt x="540039" y="40284"/>
                  <a:pt x="540884" y="42444"/>
                  <a:pt x="540884" y="45074"/>
                </a:cubicBezTo>
                <a:lnTo>
                  <a:pt x="540884" y="167618"/>
                </a:lnTo>
                <a:cubicBezTo>
                  <a:pt x="540884" y="171562"/>
                  <a:pt x="539054" y="174332"/>
                  <a:pt x="535391" y="175928"/>
                </a:cubicBezTo>
                <a:cubicBezTo>
                  <a:pt x="531729" y="177524"/>
                  <a:pt x="528395" y="176820"/>
                  <a:pt x="525390" y="173815"/>
                </a:cubicBezTo>
                <a:lnTo>
                  <a:pt x="491304" y="139728"/>
                </a:lnTo>
                <a:lnTo>
                  <a:pt x="312981" y="318051"/>
                </a:lnTo>
                <a:cubicBezTo>
                  <a:pt x="311103" y="319929"/>
                  <a:pt x="308943" y="320868"/>
                  <a:pt x="306501" y="320868"/>
                </a:cubicBezTo>
                <a:cubicBezTo>
                  <a:pt x="304060" y="320868"/>
                  <a:pt x="301900" y="319929"/>
                  <a:pt x="300022" y="318051"/>
                </a:cubicBezTo>
                <a:lnTo>
                  <a:pt x="234384" y="252412"/>
                </a:lnTo>
                <a:lnTo>
                  <a:pt x="117192" y="369604"/>
                </a:lnTo>
                <a:lnTo>
                  <a:pt x="63104" y="315515"/>
                </a:lnTo>
                <a:lnTo>
                  <a:pt x="227904" y="150715"/>
                </a:lnTo>
                <a:cubicBezTo>
                  <a:pt x="229783" y="148837"/>
                  <a:pt x="231942" y="147898"/>
                  <a:pt x="234384" y="147898"/>
                </a:cubicBezTo>
                <a:cubicBezTo>
                  <a:pt x="236825" y="147898"/>
                  <a:pt x="238985" y="148837"/>
                  <a:pt x="240863" y="150715"/>
                </a:cubicBezTo>
                <a:lnTo>
                  <a:pt x="306501" y="216353"/>
                </a:lnTo>
                <a:lnTo>
                  <a:pt x="437215" y="85640"/>
                </a:lnTo>
                <a:lnTo>
                  <a:pt x="403128" y="51553"/>
                </a:lnTo>
                <a:cubicBezTo>
                  <a:pt x="400123" y="48548"/>
                  <a:pt x="399419" y="45214"/>
                  <a:pt x="401015" y="41552"/>
                </a:cubicBezTo>
                <a:cubicBezTo>
                  <a:pt x="402611" y="37890"/>
                  <a:pt x="405382" y="36059"/>
                  <a:pt x="409325" y="36059"/>
                </a:cubicBezTo>
                <a:close/>
                <a:moveTo>
                  <a:pt x="0" y="0"/>
                </a:moveTo>
                <a:lnTo>
                  <a:pt x="36059" y="0"/>
                </a:lnTo>
                <a:lnTo>
                  <a:pt x="36059" y="396648"/>
                </a:lnTo>
                <a:lnTo>
                  <a:pt x="576943" y="396648"/>
                </a:lnTo>
                <a:lnTo>
                  <a:pt x="576943" y="432707"/>
                </a:lnTo>
                <a:lnTo>
                  <a:pt x="0" y="432707"/>
                </a:lnTo>
                <a:close/>
              </a:path>
            </a:pathLst>
          </a:custGeom>
          <a:solidFill>
            <a:srgbClr val="06657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Calibri"/>
              <a:buNone/>
              <a:tabLst/>
              <a:defRPr/>
            </a:pPr>
            <a:endParaRPr kumimoji="0" sz="13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2" name="Google Shape;774;p21">
            <a:extLst>
              <a:ext uri="{FF2B5EF4-FFF2-40B4-BE49-F238E27FC236}">
                <a16:creationId xmlns:a16="http://schemas.microsoft.com/office/drawing/2014/main" id="{87A2EDF2-663D-4400-97F3-6D16687685BA}"/>
              </a:ext>
            </a:extLst>
          </p:cNvPr>
          <p:cNvSpPr/>
          <p:nvPr/>
        </p:nvSpPr>
        <p:spPr>
          <a:xfrm>
            <a:off x="3755635" y="5818323"/>
            <a:ext cx="306799" cy="191749"/>
          </a:xfrm>
          <a:custGeom>
            <a:avLst/>
            <a:gdLst/>
            <a:ahLst/>
            <a:cxnLst/>
            <a:rect l="l" t="t" r="r" b="b"/>
            <a:pathLst>
              <a:path w="576943" h="360589" extrusionOk="0">
                <a:moveTo>
                  <a:pt x="180294" y="0"/>
                </a:moveTo>
                <a:lnTo>
                  <a:pt x="396648" y="0"/>
                </a:lnTo>
                <a:cubicBezTo>
                  <a:pt x="421063" y="0"/>
                  <a:pt x="444398" y="4789"/>
                  <a:pt x="466653" y="14367"/>
                </a:cubicBezTo>
                <a:cubicBezTo>
                  <a:pt x="488908" y="23945"/>
                  <a:pt x="508064" y="36763"/>
                  <a:pt x="524122" y="52820"/>
                </a:cubicBezTo>
                <a:cubicBezTo>
                  <a:pt x="540179" y="68878"/>
                  <a:pt x="552997" y="88034"/>
                  <a:pt x="562576" y="110289"/>
                </a:cubicBezTo>
                <a:cubicBezTo>
                  <a:pt x="572153" y="132545"/>
                  <a:pt x="576943" y="155880"/>
                  <a:pt x="576943" y="180294"/>
                </a:cubicBezTo>
                <a:cubicBezTo>
                  <a:pt x="576943" y="204709"/>
                  <a:pt x="572153" y="228044"/>
                  <a:pt x="562576" y="250299"/>
                </a:cubicBezTo>
                <a:cubicBezTo>
                  <a:pt x="552997" y="272555"/>
                  <a:pt x="540179" y="291711"/>
                  <a:pt x="524122" y="307768"/>
                </a:cubicBezTo>
                <a:cubicBezTo>
                  <a:pt x="508064" y="323826"/>
                  <a:pt x="488908" y="336644"/>
                  <a:pt x="466653" y="346222"/>
                </a:cubicBezTo>
                <a:cubicBezTo>
                  <a:pt x="444398" y="355800"/>
                  <a:pt x="421063" y="360589"/>
                  <a:pt x="396648" y="360589"/>
                </a:cubicBezTo>
                <a:lnTo>
                  <a:pt x="180294" y="360589"/>
                </a:lnTo>
                <a:cubicBezTo>
                  <a:pt x="155880" y="360589"/>
                  <a:pt x="132545" y="355800"/>
                  <a:pt x="110289" y="346222"/>
                </a:cubicBezTo>
                <a:cubicBezTo>
                  <a:pt x="88034" y="336644"/>
                  <a:pt x="68878" y="323826"/>
                  <a:pt x="52821" y="307768"/>
                </a:cubicBezTo>
                <a:cubicBezTo>
                  <a:pt x="36763" y="291711"/>
                  <a:pt x="23945" y="272555"/>
                  <a:pt x="14367" y="250299"/>
                </a:cubicBezTo>
                <a:cubicBezTo>
                  <a:pt x="4789" y="228044"/>
                  <a:pt x="0" y="204709"/>
                  <a:pt x="0" y="180294"/>
                </a:cubicBezTo>
                <a:cubicBezTo>
                  <a:pt x="0" y="155880"/>
                  <a:pt x="4789" y="132545"/>
                  <a:pt x="14367" y="110289"/>
                </a:cubicBezTo>
                <a:cubicBezTo>
                  <a:pt x="23945" y="88034"/>
                  <a:pt x="36763" y="68878"/>
                  <a:pt x="52821" y="52820"/>
                </a:cubicBezTo>
                <a:cubicBezTo>
                  <a:pt x="68878" y="36763"/>
                  <a:pt x="88034" y="23945"/>
                  <a:pt x="110289" y="14367"/>
                </a:cubicBezTo>
                <a:cubicBezTo>
                  <a:pt x="132545" y="4789"/>
                  <a:pt x="155880" y="0"/>
                  <a:pt x="180294" y="0"/>
                </a:cubicBezTo>
                <a:close/>
                <a:moveTo>
                  <a:pt x="180294" y="36059"/>
                </a:moveTo>
                <a:cubicBezTo>
                  <a:pt x="160763" y="36059"/>
                  <a:pt x="142123" y="39862"/>
                  <a:pt x="124375" y="47468"/>
                </a:cubicBezTo>
                <a:cubicBezTo>
                  <a:pt x="106627" y="55074"/>
                  <a:pt x="91274" y="65357"/>
                  <a:pt x="78316" y="78315"/>
                </a:cubicBezTo>
                <a:cubicBezTo>
                  <a:pt x="65356" y="91274"/>
                  <a:pt x="55074" y="106627"/>
                  <a:pt x="47468" y="124375"/>
                </a:cubicBezTo>
                <a:cubicBezTo>
                  <a:pt x="39862" y="142123"/>
                  <a:pt x="36059" y="160763"/>
                  <a:pt x="36059" y="180294"/>
                </a:cubicBezTo>
                <a:cubicBezTo>
                  <a:pt x="36059" y="199826"/>
                  <a:pt x="39862" y="218466"/>
                  <a:pt x="47468" y="236214"/>
                </a:cubicBezTo>
                <a:cubicBezTo>
                  <a:pt x="55074" y="253962"/>
                  <a:pt x="65356" y="269315"/>
                  <a:pt x="78316" y="282274"/>
                </a:cubicBezTo>
                <a:cubicBezTo>
                  <a:pt x="91274" y="295232"/>
                  <a:pt x="106627" y="305515"/>
                  <a:pt x="124375" y="313121"/>
                </a:cubicBezTo>
                <a:cubicBezTo>
                  <a:pt x="142123" y="320727"/>
                  <a:pt x="160763" y="324530"/>
                  <a:pt x="180294" y="324530"/>
                </a:cubicBezTo>
                <a:cubicBezTo>
                  <a:pt x="199827" y="324530"/>
                  <a:pt x="218466" y="320727"/>
                  <a:pt x="236214" y="313121"/>
                </a:cubicBezTo>
                <a:cubicBezTo>
                  <a:pt x="253962" y="305515"/>
                  <a:pt x="269315" y="295232"/>
                  <a:pt x="282273" y="282274"/>
                </a:cubicBezTo>
                <a:cubicBezTo>
                  <a:pt x="295233" y="269315"/>
                  <a:pt x="305515" y="253962"/>
                  <a:pt x="313121" y="236214"/>
                </a:cubicBezTo>
                <a:cubicBezTo>
                  <a:pt x="320727" y="218466"/>
                  <a:pt x="324530" y="199826"/>
                  <a:pt x="324530" y="180294"/>
                </a:cubicBezTo>
                <a:cubicBezTo>
                  <a:pt x="324530" y="160763"/>
                  <a:pt x="320727" y="142123"/>
                  <a:pt x="313121" y="124375"/>
                </a:cubicBezTo>
                <a:cubicBezTo>
                  <a:pt x="305515" y="106627"/>
                  <a:pt x="295233" y="91274"/>
                  <a:pt x="282273" y="78315"/>
                </a:cubicBezTo>
                <a:cubicBezTo>
                  <a:pt x="269315" y="65357"/>
                  <a:pt x="253962" y="55074"/>
                  <a:pt x="236214" y="47468"/>
                </a:cubicBezTo>
                <a:cubicBezTo>
                  <a:pt x="218466" y="39862"/>
                  <a:pt x="199827" y="36059"/>
                  <a:pt x="180294" y="36059"/>
                </a:cubicBezTo>
                <a:close/>
                <a:moveTo>
                  <a:pt x="287908" y="36059"/>
                </a:moveTo>
                <a:cubicBezTo>
                  <a:pt x="310257" y="52961"/>
                  <a:pt x="327958" y="73996"/>
                  <a:pt x="341010" y="99162"/>
                </a:cubicBezTo>
                <a:cubicBezTo>
                  <a:pt x="354063" y="124328"/>
                  <a:pt x="360589" y="151372"/>
                  <a:pt x="360589" y="180294"/>
                </a:cubicBezTo>
                <a:cubicBezTo>
                  <a:pt x="360589" y="209217"/>
                  <a:pt x="354063" y="236261"/>
                  <a:pt x="341010" y="261427"/>
                </a:cubicBezTo>
                <a:cubicBezTo>
                  <a:pt x="327958" y="286593"/>
                  <a:pt x="310257" y="307628"/>
                  <a:pt x="287908" y="324530"/>
                </a:cubicBezTo>
                <a:lnTo>
                  <a:pt x="396648" y="324530"/>
                </a:lnTo>
                <a:cubicBezTo>
                  <a:pt x="416180" y="324530"/>
                  <a:pt x="434820" y="320727"/>
                  <a:pt x="452568" y="313121"/>
                </a:cubicBezTo>
                <a:cubicBezTo>
                  <a:pt x="470315" y="305515"/>
                  <a:pt x="485669" y="295232"/>
                  <a:pt x="498627" y="282274"/>
                </a:cubicBezTo>
                <a:cubicBezTo>
                  <a:pt x="511586" y="269315"/>
                  <a:pt x="521868" y="253962"/>
                  <a:pt x="529475" y="236214"/>
                </a:cubicBezTo>
                <a:cubicBezTo>
                  <a:pt x="537081" y="218466"/>
                  <a:pt x="540884" y="199826"/>
                  <a:pt x="540884" y="180294"/>
                </a:cubicBezTo>
                <a:cubicBezTo>
                  <a:pt x="540884" y="160763"/>
                  <a:pt x="537081" y="142123"/>
                  <a:pt x="529475" y="124375"/>
                </a:cubicBezTo>
                <a:cubicBezTo>
                  <a:pt x="521868" y="106627"/>
                  <a:pt x="511586" y="91274"/>
                  <a:pt x="498627" y="78315"/>
                </a:cubicBezTo>
                <a:cubicBezTo>
                  <a:pt x="485669" y="65357"/>
                  <a:pt x="470315" y="55074"/>
                  <a:pt x="452568" y="47468"/>
                </a:cubicBezTo>
                <a:cubicBezTo>
                  <a:pt x="434820" y="39862"/>
                  <a:pt x="416180" y="36059"/>
                  <a:pt x="396648" y="36059"/>
                </a:cubicBezTo>
                <a:lnTo>
                  <a:pt x="287908" y="36059"/>
                </a:lnTo>
                <a:close/>
              </a:path>
            </a:pathLst>
          </a:custGeom>
          <a:solidFill>
            <a:srgbClr val="06657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Calibri"/>
              <a:buNone/>
              <a:tabLst/>
              <a:defRPr/>
            </a:pPr>
            <a:endParaRPr kumimoji="0" sz="13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3" name="Google Shape;775;p21">
            <a:extLst>
              <a:ext uri="{FF2B5EF4-FFF2-40B4-BE49-F238E27FC236}">
                <a16:creationId xmlns:a16="http://schemas.microsoft.com/office/drawing/2014/main" id="{BDC04189-E799-4129-8EE6-D471FE32B968}"/>
              </a:ext>
            </a:extLst>
          </p:cNvPr>
          <p:cNvSpPr/>
          <p:nvPr/>
        </p:nvSpPr>
        <p:spPr>
          <a:xfrm>
            <a:off x="4165906" y="5818323"/>
            <a:ext cx="306799" cy="191749"/>
          </a:xfrm>
          <a:custGeom>
            <a:avLst/>
            <a:gdLst/>
            <a:ahLst/>
            <a:cxnLst/>
            <a:rect l="l" t="t" r="r" b="b"/>
            <a:pathLst>
              <a:path w="576943" h="360589" extrusionOk="0">
                <a:moveTo>
                  <a:pt x="180294" y="0"/>
                </a:moveTo>
                <a:lnTo>
                  <a:pt x="396648" y="0"/>
                </a:lnTo>
                <a:cubicBezTo>
                  <a:pt x="421063" y="0"/>
                  <a:pt x="444398" y="4789"/>
                  <a:pt x="466653" y="14367"/>
                </a:cubicBezTo>
                <a:cubicBezTo>
                  <a:pt x="488908" y="23945"/>
                  <a:pt x="508064" y="36763"/>
                  <a:pt x="524122" y="52820"/>
                </a:cubicBezTo>
                <a:cubicBezTo>
                  <a:pt x="540179" y="68878"/>
                  <a:pt x="552997" y="88034"/>
                  <a:pt x="562575" y="110289"/>
                </a:cubicBezTo>
                <a:cubicBezTo>
                  <a:pt x="572153" y="132545"/>
                  <a:pt x="576943" y="155880"/>
                  <a:pt x="576943" y="180294"/>
                </a:cubicBezTo>
                <a:cubicBezTo>
                  <a:pt x="576943" y="204709"/>
                  <a:pt x="572153" y="228044"/>
                  <a:pt x="562575" y="250299"/>
                </a:cubicBezTo>
                <a:cubicBezTo>
                  <a:pt x="552997" y="272555"/>
                  <a:pt x="540179" y="291711"/>
                  <a:pt x="524122" y="307768"/>
                </a:cubicBezTo>
                <a:cubicBezTo>
                  <a:pt x="508064" y="323826"/>
                  <a:pt x="488908" y="336644"/>
                  <a:pt x="466653" y="346222"/>
                </a:cubicBezTo>
                <a:cubicBezTo>
                  <a:pt x="444398" y="355800"/>
                  <a:pt x="421063" y="360589"/>
                  <a:pt x="396648" y="360589"/>
                </a:cubicBezTo>
                <a:lnTo>
                  <a:pt x="180294" y="360589"/>
                </a:lnTo>
                <a:cubicBezTo>
                  <a:pt x="155879" y="360589"/>
                  <a:pt x="132544" y="355800"/>
                  <a:pt x="110289" y="346222"/>
                </a:cubicBezTo>
                <a:cubicBezTo>
                  <a:pt x="88034" y="336644"/>
                  <a:pt x="68878" y="323826"/>
                  <a:pt x="52821" y="307768"/>
                </a:cubicBezTo>
                <a:cubicBezTo>
                  <a:pt x="36763" y="291711"/>
                  <a:pt x="23945" y="272555"/>
                  <a:pt x="14367" y="250299"/>
                </a:cubicBezTo>
                <a:cubicBezTo>
                  <a:pt x="4789" y="228044"/>
                  <a:pt x="0" y="204709"/>
                  <a:pt x="0" y="180294"/>
                </a:cubicBezTo>
                <a:cubicBezTo>
                  <a:pt x="0" y="155880"/>
                  <a:pt x="4789" y="132545"/>
                  <a:pt x="14367" y="110289"/>
                </a:cubicBezTo>
                <a:cubicBezTo>
                  <a:pt x="23945" y="88034"/>
                  <a:pt x="36763" y="68878"/>
                  <a:pt x="52821" y="52820"/>
                </a:cubicBezTo>
                <a:cubicBezTo>
                  <a:pt x="68878" y="36763"/>
                  <a:pt x="88034" y="23945"/>
                  <a:pt x="110289" y="14367"/>
                </a:cubicBezTo>
                <a:cubicBezTo>
                  <a:pt x="132544" y="4789"/>
                  <a:pt x="155879" y="0"/>
                  <a:pt x="180294" y="0"/>
                </a:cubicBezTo>
                <a:close/>
                <a:moveTo>
                  <a:pt x="396648" y="36059"/>
                </a:moveTo>
                <a:cubicBezTo>
                  <a:pt x="377117" y="36059"/>
                  <a:pt x="358476" y="39862"/>
                  <a:pt x="340729" y="47468"/>
                </a:cubicBezTo>
                <a:cubicBezTo>
                  <a:pt x="322981" y="55074"/>
                  <a:pt x="307628" y="65357"/>
                  <a:pt x="294669" y="78315"/>
                </a:cubicBezTo>
                <a:cubicBezTo>
                  <a:pt x="281710" y="91274"/>
                  <a:pt x="271428" y="106627"/>
                  <a:pt x="263822" y="124375"/>
                </a:cubicBezTo>
                <a:cubicBezTo>
                  <a:pt x="256215" y="142123"/>
                  <a:pt x="252413" y="160763"/>
                  <a:pt x="252413" y="180294"/>
                </a:cubicBezTo>
                <a:cubicBezTo>
                  <a:pt x="252413" y="199826"/>
                  <a:pt x="256215" y="218466"/>
                  <a:pt x="263822" y="236214"/>
                </a:cubicBezTo>
                <a:cubicBezTo>
                  <a:pt x="271428" y="253962"/>
                  <a:pt x="281710" y="269315"/>
                  <a:pt x="294669" y="282274"/>
                </a:cubicBezTo>
                <a:cubicBezTo>
                  <a:pt x="307628" y="295232"/>
                  <a:pt x="322981" y="305515"/>
                  <a:pt x="340729" y="313121"/>
                </a:cubicBezTo>
                <a:cubicBezTo>
                  <a:pt x="358476" y="320727"/>
                  <a:pt x="377117" y="324530"/>
                  <a:pt x="396648" y="324530"/>
                </a:cubicBezTo>
                <a:cubicBezTo>
                  <a:pt x="416180" y="324530"/>
                  <a:pt x="434820" y="320727"/>
                  <a:pt x="452568" y="313121"/>
                </a:cubicBezTo>
                <a:cubicBezTo>
                  <a:pt x="470315" y="305515"/>
                  <a:pt x="485669" y="295232"/>
                  <a:pt x="498627" y="282274"/>
                </a:cubicBezTo>
                <a:cubicBezTo>
                  <a:pt x="511586" y="269315"/>
                  <a:pt x="521868" y="253962"/>
                  <a:pt x="529475" y="236214"/>
                </a:cubicBezTo>
                <a:cubicBezTo>
                  <a:pt x="537081" y="218466"/>
                  <a:pt x="540883" y="199826"/>
                  <a:pt x="540883" y="180294"/>
                </a:cubicBezTo>
                <a:cubicBezTo>
                  <a:pt x="540883" y="160763"/>
                  <a:pt x="537081" y="142123"/>
                  <a:pt x="529475" y="124375"/>
                </a:cubicBezTo>
                <a:cubicBezTo>
                  <a:pt x="521868" y="106627"/>
                  <a:pt x="511586" y="91274"/>
                  <a:pt x="498627" y="78315"/>
                </a:cubicBezTo>
                <a:cubicBezTo>
                  <a:pt x="485669" y="65357"/>
                  <a:pt x="470315" y="55074"/>
                  <a:pt x="452568" y="47468"/>
                </a:cubicBezTo>
                <a:cubicBezTo>
                  <a:pt x="434820" y="39862"/>
                  <a:pt x="416180" y="36059"/>
                  <a:pt x="396648" y="36059"/>
                </a:cubicBezTo>
                <a:close/>
              </a:path>
            </a:pathLst>
          </a:custGeom>
          <a:solidFill>
            <a:srgbClr val="06657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Calibri"/>
              <a:buNone/>
              <a:tabLst/>
              <a:defRPr/>
            </a:pPr>
            <a:endParaRPr kumimoji="0" sz="13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4" name="Google Shape;776;p21">
            <a:extLst>
              <a:ext uri="{FF2B5EF4-FFF2-40B4-BE49-F238E27FC236}">
                <a16:creationId xmlns:a16="http://schemas.microsoft.com/office/drawing/2014/main" id="{818B1ACB-0E84-4BB0-A988-AE7F491891C9}"/>
              </a:ext>
            </a:extLst>
          </p:cNvPr>
          <p:cNvSpPr/>
          <p:nvPr/>
        </p:nvSpPr>
        <p:spPr>
          <a:xfrm>
            <a:off x="4576177" y="5818323"/>
            <a:ext cx="345149" cy="191749"/>
          </a:xfrm>
          <a:custGeom>
            <a:avLst/>
            <a:gdLst/>
            <a:ahLst/>
            <a:cxnLst/>
            <a:rect l="l" t="t" r="r" b="b"/>
            <a:pathLst>
              <a:path w="649061" h="360589" extrusionOk="0">
                <a:moveTo>
                  <a:pt x="306501" y="0"/>
                </a:moveTo>
                <a:lnTo>
                  <a:pt x="378618" y="0"/>
                </a:lnTo>
                <a:cubicBezTo>
                  <a:pt x="384816" y="0"/>
                  <a:pt x="389793" y="2629"/>
                  <a:pt x="393550" y="7888"/>
                </a:cubicBezTo>
                <a:lnTo>
                  <a:pt x="468766" y="120572"/>
                </a:lnTo>
                <a:cubicBezTo>
                  <a:pt x="485856" y="112308"/>
                  <a:pt x="503886" y="108177"/>
                  <a:pt x="522854" y="108177"/>
                </a:cubicBezTo>
                <a:cubicBezTo>
                  <a:pt x="557598" y="108177"/>
                  <a:pt x="587319" y="120525"/>
                  <a:pt x="612016" y="145222"/>
                </a:cubicBezTo>
                <a:cubicBezTo>
                  <a:pt x="636712" y="169918"/>
                  <a:pt x="649061" y="199639"/>
                  <a:pt x="649061" y="234383"/>
                </a:cubicBezTo>
                <a:cubicBezTo>
                  <a:pt x="649061" y="269127"/>
                  <a:pt x="636712" y="298848"/>
                  <a:pt x="612016" y="323544"/>
                </a:cubicBezTo>
                <a:cubicBezTo>
                  <a:pt x="587319" y="348241"/>
                  <a:pt x="557598" y="360589"/>
                  <a:pt x="522854" y="360589"/>
                </a:cubicBezTo>
                <a:cubicBezTo>
                  <a:pt x="488110" y="360589"/>
                  <a:pt x="458390" y="348241"/>
                  <a:pt x="433693" y="323544"/>
                </a:cubicBezTo>
                <a:cubicBezTo>
                  <a:pt x="408996" y="298848"/>
                  <a:pt x="396648" y="269127"/>
                  <a:pt x="396648" y="234383"/>
                </a:cubicBezTo>
                <a:cubicBezTo>
                  <a:pt x="396648" y="216166"/>
                  <a:pt x="400358" y="198934"/>
                  <a:pt x="407776" y="182689"/>
                </a:cubicBezTo>
                <a:cubicBezTo>
                  <a:pt x="415194" y="166444"/>
                  <a:pt x="425476" y="152405"/>
                  <a:pt x="438623" y="140573"/>
                </a:cubicBezTo>
                <a:lnTo>
                  <a:pt x="420312" y="112966"/>
                </a:lnTo>
                <a:lnTo>
                  <a:pt x="320868" y="245088"/>
                </a:lnTo>
                <a:cubicBezTo>
                  <a:pt x="317488" y="249971"/>
                  <a:pt x="312698" y="252412"/>
                  <a:pt x="306501" y="252412"/>
                </a:cubicBezTo>
                <a:lnTo>
                  <a:pt x="251004" y="252412"/>
                </a:lnTo>
                <a:cubicBezTo>
                  <a:pt x="246684" y="283213"/>
                  <a:pt x="232692" y="308942"/>
                  <a:pt x="209029" y="329601"/>
                </a:cubicBezTo>
                <a:cubicBezTo>
                  <a:pt x="185365" y="350260"/>
                  <a:pt x="157758" y="360589"/>
                  <a:pt x="126206" y="360589"/>
                </a:cubicBezTo>
                <a:cubicBezTo>
                  <a:pt x="91462" y="360589"/>
                  <a:pt x="61742" y="348241"/>
                  <a:pt x="37045" y="323544"/>
                </a:cubicBezTo>
                <a:cubicBezTo>
                  <a:pt x="12348" y="298848"/>
                  <a:pt x="0" y="269127"/>
                  <a:pt x="0" y="234383"/>
                </a:cubicBezTo>
                <a:cubicBezTo>
                  <a:pt x="0" y="199639"/>
                  <a:pt x="12348" y="169918"/>
                  <a:pt x="37045" y="145222"/>
                </a:cubicBezTo>
                <a:cubicBezTo>
                  <a:pt x="61742" y="120525"/>
                  <a:pt x="91462" y="108177"/>
                  <a:pt x="126206" y="108177"/>
                </a:cubicBezTo>
                <a:cubicBezTo>
                  <a:pt x="147616" y="108177"/>
                  <a:pt x="167805" y="113341"/>
                  <a:pt x="186774" y="123671"/>
                </a:cubicBezTo>
                <a:lnTo>
                  <a:pt x="225368" y="72118"/>
                </a:lnTo>
                <a:lnTo>
                  <a:pt x="162266" y="72118"/>
                </a:lnTo>
                <a:cubicBezTo>
                  <a:pt x="157382" y="72118"/>
                  <a:pt x="153156" y="70333"/>
                  <a:pt x="149588" y="66765"/>
                </a:cubicBezTo>
                <a:cubicBezTo>
                  <a:pt x="146020" y="63197"/>
                  <a:pt x="144236" y="58971"/>
                  <a:pt x="144236" y="54088"/>
                </a:cubicBezTo>
                <a:cubicBezTo>
                  <a:pt x="144236" y="49205"/>
                  <a:pt x="146020" y="44980"/>
                  <a:pt x="149588" y="41411"/>
                </a:cubicBezTo>
                <a:cubicBezTo>
                  <a:pt x="153156" y="37843"/>
                  <a:pt x="157382" y="36059"/>
                  <a:pt x="162266" y="36059"/>
                </a:cubicBezTo>
                <a:lnTo>
                  <a:pt x="270442" y="36059"/>
                </a:lnTo>
                <a:lnTo>
                  <a:pt x="270442" y="72118"/>
                </a:lnTo>
                <a:lnTo>
                  <a:pt x="392986" y="72118"/>
                </a:lnTo>
                <a:lnTo>
                  <a:pt x="369040" y="36059"/>
                </a:lnTo>
                <a:lnTo>
                  <a:pt x="306501" y="36059"/>
                </a:lnTo>
                <a:cubicBezTo>
                  <a:pt x="301618" y="36059"/>
                  <a:pt x="297392" y="34275"/>
                  <a:pt x="293824" y="30706"/>
                </a:cubicBezTo>
                <a:cubicBezTo>
                  <a:pt x="290256" y="27138"/>
                  <a:pt x="288472" y="22912"/>
                  <a:pt x="288472" y="18029"/>
                </a:cubicBezTo>
                <a:cubicBezTo>
                  <a:pt x="288472" y="13146"/>
                  <a:pt x="290256" y="8921"/>
                  <a:pt x="293824" y="5352"/>
                </a:cubicBezTo>
                <a:cubicBezTo>
                  <a:pt x="297392" y="1784"/>
                  <a:pt x="301618" y="0"/>
                  <a:pt x="306501" y="0"/>
                </a:cubicBezTo>
                <a:close/>
                <a:moveTo>
                  <a:pt x="243398" y="108177"/>
                </a:moveTo>
                <a:lnTo>
                  <a:pt x="215508" y="145362"/>
                </a:lnTo>
                <a:cubicBezTo>
                  <a:pt x="235228" y="164706"/>
                  <a:pt x="247060" y="188370"/>
                  <a:pt x="251004" y="216353"/>
                </a:cubicBezTo>
                <a:lnTo>
                  <a:pt x="297486" y="216353"/>
                </a:lnTo>
                <a:lnTo>
                  <a:pt x="378618" y="108177"/>
                </a:lnTo>
                <a:lnTo>
                  <a:pt x="243398" y="108177"/>
                </a:lnTo>
                <a:close/>
                <a:moveTo>
                  <a:pt x="126206" y="144236"/>
                </a:moveTo>
                <a:cubicBezTo>
                  <a:pt x="101416" y="144236"/>
                  <a:pt x="80193" y="153062"/>
                  <a:pt x="62540" y="170716"/>
                </a:cubicBezTo>
                <a:cubicBezTo>
                  <a:pt x="44886" y="188370"/>
                  <a:pt x="36059" y="209592"/>
                  <a:pt x="36059" y="234383"/>
                </a:cubicBezTo>
                <a:cubicBezTo>
                  <a:pt x="36059" y="259173"/>
                  <a:pt x="44886" y="280396"/>
                  <a:pt x="62540" y="298049"/>
                </a:cubicBezTo>
                <a:cubicBezTo>
                  <a:pt x="80193" y="315703"/>
                  <a:pt x="101416" y="324530"/>
                  <a:pt x="126206" y="324530"/>
                </a:cubicBezTo>
                <a:cubicBezTo>
                  <a:pt x="147804" y="324530"/>
                  <a:pt x="166866" y="317722"/>
                  <a:pt x="183393" y="304106"/>
                </a:cubicBezTo>
                <a:cubicBezTo>
                  <a:pt x="199920" y="290490"/>
                  <a:pt x="210344" y="273259"/>
                  <a:pt x="214664" y="252412"/>
                </a:cubicBezTo>
                <a:lnTo>
                  <a:pt x="126206" y="252412"/>
                </a:lnTo>
                <a:cubicBezTo>
                  <a:pt x="118694" y="252412"/>
                  <a:pt x="113294" y="249126"/>
                  <a:pt x="110008" y="242552"/>
                </a:cubicBezTo>
                <a:cubicBezTo>
                  <a:pt x="106721" y="235979"/>
                  <a:pt x="107332" y="229688"/>
                  <a:pt x="111839" y="223678"/>
                </a:cubicBezTo>
                <a:lnTo>
                  <a:pt x="164801" y="152969"/>
                </a:lnTo>
                <a:cubicBezTo>
                  <a:pt x="152593" y="147147"/>
                  <a:pt x="139728" y="144236"/>
                  <a:pt x="126206" y="144236"/>
                </a:cubicBezTo>
                <a:close/>
                <a:moveTo>
                  <a:pt x="193535" y="174660"/>
                </a:moveTo>
                <a:lnTo>
                  <a:pt x="162266" y="216353"/>
                </a:lnTo>
                <a:lnTo>
                  <a:pt x="214664" y="216353"/>
                </a:lnTo>
                <a:cubicBezTo>
                  <a:pt x="211283" y="200390"/>
                  <a:pt x="204240" y="186492"/>
                  <a:pt x="193535" y="174660"/>
                </a:cubicBezTo>
                <a:close/>
                <a:moveTo>
                  <a:pt x="522854" y="144236"/>
                </a:moveTo>
                <a:cubicBezTo>
                  <a:pt x="511586" y="144236"/>
                  <a:pt x="500223" y="146489"/>
                  <a:pt x="488768" y="150997"/>
                </a:cubicBezTo>
                <a:lnTo>
                  <a:pt x="537785" y="224241"/>
                </a:lnTo>
                <a:cubicBezTo>
                  <a:pt x="540602" y="228561"/>
                  <a:pt x="541541" y="233162"/>
                  <a:pt x="540602" y="238045"/>
                </a:cubicBezTo>
                <a:cubicBezTo>
                  <a:pt x="539663" y="242928"/>
                  <a:pt x="537127" y="246684"/>
                  <a:pt x="532996" y="249313"/>
                </a:cubicBezTo>
                <a:cubicBezTo>
                  <a:pt x="530179" y="251379"/>
                  <a:pt x="526798" y="252412"/>
                  <a:pt x="522854" y="252412"/>
                </a:cubicBezTo>
                <a:cubicBezTo>
                  <a:pt x="516281" y="252412"/>
                  <a:pt x="511305" y="249689"/>
                  <a:pt x="507924" y="244243"/>
                </a:cubicBezTo>
                <a:lnTo>
                  <a:pt x="458906" y="170998"/>
                </a:lnTo>
                <a:cubicBezTo>
                  <a:pt x="441440" y="188840"/>
                  <a:pt x="432707" y="209968"/>
                  <a:pt x="432707" y="234383"/>
                </a:cubicBezTo>
                <a:cubicBezTo>
                  <a:pt x="432707" y="259173"/>
                  <a:pt x="441534" y="280396"/>
                  <a:pt x="459188" y="298049"/>
                </a:cubicBezTo>
                <a:cubicBezTo>
                  <a:pt x="476842" y="315703"/>
                  <a:pt x="498064" y="324530"/>
                  <a:pt x="522854" y="324530"/>
                </a:cubicBezTo>
                <a:cubicBezTo>
                  <a:pt x="547645" y="324530"/>
                  <a:pt x="568867" y="315703"/>
                  <a:pt x="586521" y="298049"/>
                </a:cubicBezTo>
                <a:cubicBezTo>
                  <a:pt x="604175" y="280396"/>
                  <a:pt x="613002" y="259173"/>
                  <a:pt x="613002" y="234383"/>
                </a:cubicBezTo>
                <a:cubicBezTo>
                  <a:pt x="613002" y="209592"/>
                  <a:pt x="604175" y="188370"/>
                  <a:pt x="586521" y="170716"/>
                </a:cubicBezTo>
                <a:cubicBezTo>
                  <a:pt x="568867" y="153062"/>
                  <a:pt x="547645" y="144236"/>
                  <a:pt x="522854" y="144236"/>
                </a:cubicBezTo>
                <a:close/>
              </a:path>
            </a:pathLst>
          </a:custGeom>
          <a:solidFill>
            <a:srgbClr val="06657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Calibri"/>
              <a:buNone/>
              <a:tabLst/>
              <a:defRPr/>
            </a:pPr>
            <a:endParaRPr kumimoji="0" sz="13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5" name="Google Shape;777;p21">
            <a:extLst>
              <a:ext uri="{FF2B5EF4-FFF2-40B4-BE49-F238E27FC236}">
                <a16:creationId xmlns:a16="http://schemas.microsoft.com/office/drawing/2014/main" id="{E269C8C7-3787-4F62-9F0A-957E6C4572E3}"/>
              </a:ext>
            </a:extLst>
          </p:cNvPr>
          <p:cNvSpPr/>
          <p:nvPr/>
        </p:nvSpPr>
        <p:spPr>
          <a:xfrm>
            <a:off x="3056655" y="5843612"/>
            <a:ext cx="268449" cy="166461"/>
          </a:xfrm>
          <a:custGeom>
            <a:avLst/>
            <a:gdLst/>
            <a:ahLst/>
            <a:cxnLst/>
            <a:rect l="l" t="t" r="r" b="b"/>
            <a:pathLst>
              <a:path w="504825" h="313033" extrusionOk="0">
                <a:moveTo>
                  <a:pt x="150997" y="53"/>
                </a:moveTo>
                <a:cubicBezTo>
                  <a:pt x="167336" y="53"/>
                  <a:pt x="182267" y="1837"/>
                  <a:pt x="195789" y="5405"/>
                </a:cubicBezTo>
                <a:cubicBezTo>
                  <a:pt x="209311" y="8974"/>
                  <a:pt x="220908" y="13669"/>
                  <a:pt x="230580" y="19491"/>
                </a:cubicBezTo>
                <a:cubicBezTo>
                  <a:pt x="240252" y="25313"/>
                  <a:pt x="249173" y="32825"/>
                  <a:pt x="257342" y="42028"/>
                </a:cubicBezTo>
                <a:cubicBezTo>
                  <a:pt x="265512" y="51230"/>
                  <a:pt x="272320" y="60527"/>
                  <a:pt x="277767" y="69917"/>
                </a:cubicBezTo>
                <a:cubicBezTo>
                  <a:pt x="283213" y="79307"/>
                  <a:pt x="288706" y="90294"/>
                  <a:pt x="294247" y="102877"/>
                </a:cubicBezTo>
                <a:cubicBezTo>
                  <a:pt x="299787" y="115460"/>
                  <a:pt x="304529" y="127151"/>
                  <a:pt x="308473" y="137950"/>
                </a:cubicBezTo>
                <a:cubicBezTo>
                  <a:pt x="312417" y="148749"/>
                  <a:pt x="317112" y="161003"/>
                  <a:pt x="322559" y="174713"/>
                </a:cubicBezTo>
                <a:cubicBezTo>
                  <a:pt x="328004" y="188423"/>
                  <a:pt x="333169" y="200349"/>
                  <a:pt x="338053" y="210490"/>
                </a:cubicBezTo>
                <a:cubicBezTo>
                  <a:pt x="356082" y="248052"/>
                  <a:pt x="377961" y="266833"/>
                  <a:pt x="403691" y="266833"/>
                </a:cubicBezTo>
                <a:cubicBezTo>
                  <a:pt x="418904" y="266833"/>
                  <a:pt x="431909" y="262278"/>
                  <a:pt x="442708" y="253170"/>
                </a:cubicBezTo>
                <a:cubicBezTo>
                  <a:pt x="453507" y="244061"/>
                  <a:pt x="458906" y="231994"/>
                  <a:pt x="458906" y="216970"/>
                </a:cubicBezTo>
                <a:cubicBezTo>
                  <a:pt x="458906" y="209082"/>
                  <a:pt x="457122" y="202321"/>
                  <a:pt x="453554" y="196687"/>
                </a:cubicBezTo>
                <a:cubicBezTo>
                  <a:pt x="449985" y="191052"/>
                  <a:pt x="445243" y="186733"/>
                  <a:pt x="439327" y="183728"/>
                </a:cubicBezTo>
                <a:cubicBezTo>
                  <a:pt x="433411" y="180723"/>
                  <a:pt x="426603" y="177765"/>
                  <a:pt x="418904" y="174854"/>
                </a:cubicBezTo>
                <a:cubicBezTo>
                  <a:pt x="411203" y="171943"/>
                  <a:pt x="403268" y="169408"/>
                  <a:pt x="395099" y="167248"/>
                </a:cubicBezTo>
                <a:cubicBezTo>
                  <a:pt x="386929" y="165088"/>
                  <a:pt x="378712" y="161895"/>
                  <a:pt x="370449" y="157670"/>
                </a:cubicBezTo>
                <a:cubicBezTo>
                  <a:pt x="362185" y="153444"/>
                  <a:pt x="354580" y="148561"/>
                  <a:pt x="347631" y="143021"/>
                </a:cubicBezTo>
                <a:cubicBezTo>
                  <a:pt x="340682" y="137481"/>
                  <a:pt x="334578" y="129780"/>
                  <a:pt x="329319" y="119921"/>
                </a:cubicBezTo>
                <a:cubicBezTo>
                  <a:pt x="324060" y="110061"/>
                  <a:pt x="320398" y="98558"/>
                  <a:pt x="318333" y="85411"/>
                </a:cubicBezTo>
                <a:cubicBezTo>
                  <a:pt x="317770" y="82406"/>
                  <a:pt x="317488" y="79307"/>
                  <a:pt x="317488" y="76115"/>
                </a:cubicBezTo>
                <a:cubicBezTo>
                  <a:pt x="317488" y="55456"/>
                  <a:pt x="325704" y="37426"/>
                  <a:pt x="342137" y="22026"/>
                </a:cubicBezTo>
                <a:cubicBezTo>
                  <a:pt x="358570" y="6626"/>
                  <a:pt x="377210" y="-698"/>
                  <a:pt x="398057" y="53"/>
                </a:cubicBezTo>
                <a:cubicBezTo>
                  <a:pt x="412706" y="616"/>
                  <a:pt x="424021" y="1978"/>
                  <a:pt x="432003" y="4138"/>
                </a:cubicBezTo>
                <a:cubicBezTo>
                  <a:pt x="439985" y="6297"/>
                  <a:pt x="448483" y="11321"/>
                  <a:pt x="457498" y="19209"/>
                </a:cubicBezTo>
                <a:lnTo>
                  <a:pt x="457216" y="19209"/>
                </a:lnTo>
                <a:cubicBezTo>
                  <a:pt x="459470" y="21275"/>
                  <a:pt x="461629" y="23576"/>
                  <a:pt x="463696" y="26111"/>
                </a:cubicBezTo>
                <a:cubicBezTo>
                  <a:pt x="465761" y="28646"/>
                  <a:pt x="468203" y="32027"/>
                  <a:pt x="471020" y="36253"/>
                </a:cubicBezTo>
                <a:cubicBezTo>
                  <a:pt x="473837" y="40478"/>
                  <a:pt x="475621" y="43061"/>
                  <a:pt x="476373" y="44000"/>
                </a:cubicBezTo>
                <a:lnTo>
                  <a:pt x="440032" y="71889"/>
                </a:lnTo>
                <a:cubicBezTo>
                  <a:pt x="435148" y="62686"/>
                  <a:pt x="430078" y="56113"/>
                  <a:pt x="424819" y="52169"/>
                </a:cubicBezTo>
                <a:lnTo>
                  <a:pt x="424819" y="51888"/>
                </a:lnTo>
                <a:cubicBezTo>
                  <a:pt x="420500" y="47944"/>
                  <a:pt x="411391" y="45972"/>
                  <a:pt x="397494" y="45972"/>
                </a:cubicBezTo>
                <a:cubicBezTo>
                  <a:pt x="388291" y="45972"/>
                  <a:pt x="380403" y="49070"/>
                  <a:pt x="373830" y="55268"/>
                </a:cubicBezTo>
                <a:cubicBezTo>
                  <a:pt x="367257" y="61466"/>
                  <a:pt x="363970" y="69260"/>
                  <a:pt x="363970" y="78650"/>
                </a:cubicBezTo>
                <a:cubicBezTo>
                  <a:pt x="363970" y="79777"/>
                  <a:pt x="364909" y="83627"/>
                  <a:pt x="366787" y="90200"/>
                </a:cubicBezTo>
                <a:cubicBezTo>
                  <a:pt x="368665" y="95647"/>
                  <a:pt x="371013" y="100295"/>
                  <a:pt x="373830" y="104145"/>
                </a:cubicBezTo>
                <a:cubicBezTo>
                  <a:pt x="376647" y="107995"/>
                  <a:pt x="380497" y="111188"/>
                  <a:pt x="385380" y="113723"/>
                </a:cubicBezTo>
                <a:cubicBezTo>
                  <a:pt x="390263" y="116258"/>
                  <a:pt x="394395" y="118136"/>
                  <a:pt x="397775" y="119357"/>
                </a:cubicBezTo>
                <a:cubicBezTo>
                  <a:pt x="401156" y="120578"/>
                  <a:pt x="406320" y="122127"/>
                  <a:pt x="413270" y="124005"/>
                </a:cubicBezTo>
                <a:cubicBezTo>
                  <a:pt x="474307" y="141096"/>
                  <a:pt x="504825" y="172272"/>
                  <a:pt x="504825" y="217533"/>
                </a:cubicBezTo>
                <a:cubicBezTo>
                  <a:pt x="504825" y="244953"/>
                  <a:pt x="494918" y="267725"/>
                  <a:pt x="475105" y="285848"/>
                </a:cubicBezTo>
                <a:cubicBezTo>
                  <a:pt x="455291" y="303971"/>
                  <a:pt x="431392" y="313033"/>
                  <a:pt x="403410" y="313033"/>
                </a:cubicBezTo>
                <a:cubicBezTo>
                  <a:pt x="392328" y="313033"/>
                  <a:pt x="381859" y="311296"/>
                  <a:pt x="371999" y="307821"/>
                </a:cubicBezTo>
                <a:cubicBezTo>
                  <a:pt x="362139" y="304347"/>
                  <a:pt x="353546" y="300074"/>
                  <a:pt x="346222" y="295004"/>
                </a:cubicBezTo>
                <a:cubicBezTo>
                  <a:pt x="338898" y="289933"/>
                  <a:pt x="331667" y="282937"/>
                  <a:pt x="324531" y="274016"/>
                </a:cubicBezTo>
                <a:cubicBezTo>
                  <a:pt x="317393" y="265095"/>
                  <a:pt x="311478" y="256879"/>
                  <a:pt x="306783" y="249367"/>
                </a:cubicBezTo>
                <a:cubicBezTo>
                  <a:pt x="302087" y="241854"/>
                  <a:pt x="297064" y="232135"/>
                  <a:pt x="291711" y="220210"/>
                </a:cubicBezTo>
                <a:cubicBezTo>
                  <a:pt x="286359" y="208284"/>
                  <a:pt x="282274" y="198612"/>
                  <a:pt x="279457" y="191193"/>
                </a:cubicBezTo>
                <a:cubicBezTo>
                  <a:pt x="276640" y="183775"/>
                  <a:pt x="272930" y="173774"/>
                  <a:pt x="268330" y="161191"/>
                </a:cubicBezTo>
                <a:cubicBezTo>
                  <a:pt x="263728" y="148608"/>
                  <a:pt x="260394" y="139687"/>
                  <a:pt x="258328" y="134429"/>
                </a:cubicBezTo>
                <a:cubicBezTo>
                  <a:pt x="252318" y="119216"/>
                  <a:pt x="246544" y="106680"/>
                  <a:pt x="241003" y="96820"/>
                </a:cubicBezTo>
                <a:cubicBezTo>
                  <a:pt x="235463" y="86961"/>
                  <a:pt x="228561" y="77899"/>
                  <a:pt x="220298" y="69635"/>
                </a:cubicBezTo>
                <a:cubicBezTo>
                  <a:pt x="212034" y="61372"/>
                  <a:pt x="202268" y="55362"/>
                  <a:pt x="191000" y="51606"/>
                </a:cubicBezTo>
                <a:cubicBezTo>
                  <a:pt x="179731" y="47850"/>
                  <a:pt x="166397" y="45972"/>
                  <a:pt x="150997" y="45972"/>
                </a:cubicBezTo>
                <a:cubicBezTo>
                  <a:pt x="132967" y="45972"/>
                  <a:pt x="115783" y="51183"/>
                  <a:pt x="99444" y="61607"/>
                </a:cubicBezTo>
                <a:cubicBezTo>
                  <a:pt x="83105" y="72030"/>
                  <a:pt x="70146" y="85599"/>
                  <a:pt x="60568" y="102314"/>
                </a:cubicBezTo>
                <a:cubicBezTo>
                  <a:pt x="50990" y="119029"/>
                  <a:pt x="46201" y="136401"/>
                  <a:pt x="46201" y="154430"/>
                </a:cubicBezTo>
                <a:cubicBezTo>
                  <a:pt x="46201" y="184479"/>
                  <a:pt x="56201" y="210725"/>
                  <a:pt x="76203" y="233168"/>
                </a:cubicBezTo>
                <a:cubicBezTo>
                  <a:pt x="96204" y="255611"/>
                  <a:pt x="120947" y="266833"/>
                  <a:pt x="150433" y="266833"/>
                </a:cubicBezTo>
                <a:cubicBezTo>
                  <a:pt x="183675" y="266833"/>
                  <a:pt x="207902" y="257912"/>
                  <a:pt x="223115" y="240070"/>
                </a:cubicBezTo>
                <a:cubicBezTo>
                  <a:pt x="233632" y="228238"/>
                  <a:pt x="241426" y="217345"/>
                  <a:pt x="246497" y="207392"/>
                </a:cubicBezTo>
                <a:lnTo>
                  <a:pt x="270160" y="250212"/>
                </a:lnTo>
                <a:cubicBezTo>
                  <a:pt x="267344" y="256597"/>
                  <a:pt x="263211" y="263170"/>
                  <a:pt x="257765" y="269931"/>
                </a:cubicBezTo>
                <a:lnTo>
                  <a:pt x="258047" y="270213"/>
                </a:lnTo>
                <a:cubicBezTo>
                  <a:pt x="233444" y="298760"/>
                  <a:pt x="197010" y="313033"/>
                  <a:pt x="148743" y="313033"/>
                </a:cubicBezTo>
                <a:cubicBezTo>
                  <a:pt x="121136" y="313033"/>
                  <a:pt x="95828" y="305615"/>
                  <a:pt x="72822" y="290778"/>
                </a:cubicBezTo>
                <a:cubicBezTo>
                  <a:pt x="49816" y="275941"/>
                  <a:pt x="31927" y="256456"/>
                  <a:pt x="19156" y="232323"/>
                </a:cubicBezTo>
                <a:cubicBezTo>
                  <a:pt x="6386" y="208190"/>
                  <a:pt x="0" y="182413"/>
                  <a:pt x="0" y="154994"/>
                </a:cubicBezTo>
                <a:cubicBezTo>
                  <a:pt x="0" y="135274"/>
                  <a:pt x="4085" y="115930"/>
                  <a:pt x="12255" y="96961"/>
                </a:cubicBezTo>
                <a:cubicBezTo>
                  <a:pt x="20424" y="77993"/>
                  <a:pt x="31317" y="61419"/>
                  <a:pt x="44933" y="47239"/>
                </a:cubicBezTo>
                <a:cubicBezTo>
                  <a:pt x="58549" y="33060"/>
                  <a:pt x="74700" y="21651"/>
                  <a:pt x="93387" y="13012"/>
                </a:cubicBezTo>
                <a:cubicBezTo>
                  <a:pt x="112073" y="4372"/>
                  <a:pt x="131277" y="53"/>
                  <a:pt x="150997" y="53"/>
                </a:cubicBezTo>
                <a:close/>
              </a:path>
            </a:pathLst>
          </a:custGeom>
          <a:solidFill>
            <a:srgbClr val="06657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Calibri"/>
              <a:buNone/>
              <a:tabLst/>
              <a:defRPr/>
            </a:pPr>
            <a:endParaRPr kumimoji="0" sz="13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6" name="Google Shape;778;p21">
            <a:extLst>
              <a:ext uri="{FF2B5EF4-FFF2-40B4-BE49-F238E27FC236}">
                <a16:creationId xmlns:a16="http://schemas.microsoft.com/office/drawing/2014/main" id="{8DFE9F85-C256-4B9F-A2CE-1EEA9B435FDD}"/>
              </a:ext>
            </a:extLst>
          </p:cNvPr>
          <p:cNvSpPr/>
          <p:nvPr/>
        </p:nvSpPr>
        <p:spPr>
          <a:xfrm>
            <a:off x="5351132" y="5781170"/>
            <a:ext cx="306799" cy="246877"/>
          </a:xfrm>
          <a:custGeom>
            <a:avLst/>
            <a:gdLst/>
            <a:ahLst/>
            <a:cxnLst/>
            <a:rect l="l" t="t" r="r" b="b"/>
            <a:pathLst>
              <a:path w="576944" h="464258" extrusionOk="0">
                <a:moveTo>
                  <a:pt x="190155" y="207902"/>
                </a:moveTo>
                <a:lnTo>
                  <a:pt x="387916" y="207902"/>
                </a:lnTo>
                <a:cubicBezTo>
                  <a:pt x="394676" y="207902"/>
                  <a:pt x="400404" y="210296"/>
                  <a:pt x="405101" y="215086"/>
                </a:cubicBezTo>
                <a:cubicBezTo>
                  <a:pt x="409795" y="219875"/>
                  <a:pt x="412143" y="225556"/>
                  <a:pt x="412143" y="232129"/>
                </a:cubicBezTo>
                <a:cubicBezTo>
                  <a:pt x="412143" y="238702"/>
                  <a:pt x="409795" y="244383"/>
                  <a:pt x="405101" y="249172"/>
                </a:cubicBezTo>
                <a:cubicBezTo>
                  <a:pt x="400404" y="253962"/>
                  <a:pt x="394676" y="256356"/>
                  <a:pt x="387916" y="256356"/>
                </a:cubicBezTo>
                <a:lnTo>
                  <a:pt x="190155" y="256356"/>
                </a:lnTo>
                <a:cubicBezTo>
                  <a:pt x="183394" y="256356"/>
                  <a:pt x="177665" y="253962"/>
                  <a:pt x="172971" y="249172"/>
                </a:cubicBezTo>
                <a:cubicBezTo>
                  <a:pt x="168275" y="244383"/>
                  <a:pt x="165927" y="238702"/>
                  <a:pt x="165927" y="232129"/>
                </a:cubicBezTo>
                <a:cubicBezTo>
                  <a:pt x="165927" y="225556"/>
                  <a:pt x="168275" y="219875"/>
                  <a:pt x="172971" y="215086"/>
                </a:cubicBezTo>
                <a:cubicBezTo>
                  <a:pt x="177665" y="210296"/>
                  <a:pt x="183394" y="207902"/>
                  <a:pt x="190155" y="207902"/>
                </a:cubicBezTo>
                <a:close/>
                <a:moveTo>
                  <a:pt x="288754" y="48454"/>
                </a:moveTo>
                <a:cubicBezTo>
                  <a:pt x="255511" y="48454"/>
                  <a:pt x="224758" y="56670"/>
                  <a:pt x="196493" y="73103"/>
                </a:cubicBezTo>
                <a:cubicBezTo>
                  <a:pt x="168227" y="89537"/>
                  <a:pt x="145879" y="111839"/>
                  <a:pt x="129446" y="140010"/>
                </a:cubicBezTo>
                <a:cubicBezTo>
                  <a:pt x="113012" y="168181"/>
                  <a:pt x="104796" y="198887"/>
                  <a:pt x="104796" y="232129"/>
                </a:cubicBezTo>
                <a:cubicBezTo>
                  <a:pt x="104796" y="248280"/>
                  <a:pt x="106955" y="264244"/>
                  <a:pt x="111276" y="280020"/>
                </a:cubicBezTo>
                <a:lnTo>
                  <a:pt x="387916" y="280020"/>
                </a:lnTo>
                <a:cubicBezTo>
                  <a:pt x="394676" y="280020"/>
                  <a:pt x="400404" y="282367"/>
                  <a:pt x="405101" y="287062"/>
                </a:cubicBezTo>
                <a:cubicBezTo>
                  <a:pt x="409795" y="291758"/>
                  <a:pt x="412143" y="297392"/>
                  <a:pt x="412143" y="303965"/>
                </a:cubicBezTo>
                <a:cubicBezTo>
                  <a:pt x="412143" y="310726"/>
                  <a:pt x="409795" y="316454"/>
                  <a:pt x="405101" y="321149"/>
                </a:cubicBezTo>
                <a:cubicBezTo>
                  <a:pt x="400404" y="325845"/>
                  <a:pt x="394676" y="328192"/>
                  <a:pt x="387916" y="328192"/>
                </a:cubicBezTo>
                <a:lnTo>
                  <a:pt x="132123" y="328192"/>
                </a:lnTo>
                <a:cubicBezTo>
                  <a:pt x="148649" y="355049"/>
                  <a:pt x="170763" y="376365"/>
                  <a:pt x="198465" y="392140"/>
                </a:cubicBezTo>
                <a:cubicBezTo>
                  <a:pt x="226166" y="407916"/>
                  <a:pt x="256262" y="415804"/>
                  <a:pt x="288754" y="415804"/>
                </a:cubicBezTo>
                <a:cubicBezTo>
                  <a:pt x="313544" y="415804"/>
                  <a:pt x="337301" y="410968"/>
                  <a:pt x="360026" y="401296"/>
                </a:cubicBezTo>
                <a:cubicBezTo>
                  <a:pt x="382750" y="391624"/>
                  <a:pt x="402283" y="378571"/>
                  <a:pt x="418622" y="362138"/>
                </a:cubicBezTo>
                <a:cubicBezTo>
                  <a:pt x="434962" y="345705"/>
                  <a:pt x="448013" y="326173"/>
                  <a:pt x="457780" y="303543"/>
                </a:cubicBezTo>
                <a:cubicBezTo>
                  <a:pt x="467546" y="280912"/>
                  <a:pt x="472429" y="257107"/>
                  <a:pt x="472429" y="232129"/>
                </a:cubicBezTo>
                <a:cubicBezTo>
                  <a:pt x="472429" y="215978"/>
                  <a:pt x="470269" y="200014"/>
                  <a:pt x="465949" y="184238"/>
                </a:cubicBezTo>
                <a:lnTo>
                  <a:pt x="189310" y="184238"/>
                </a:lnTo>
                <a:cubicBezTo>
                  <a:pt x="182549" y="184238"/>
                  <a:pt x="176820" y="181891"/>
                  <a:pt x="172125" y="177195"/>
                </a:cubicBezTo>
                <a:cubicBezTo>
                  <a:pt x="167430" y="172500"/>
                  <a:pt x="165083" y="166866"/>
                  <a:pt x="165083" y="160293"/>
                </a:cubicBezTo>
                <a:cubicBezTo>
                  <a:pt x="165083" y="153532"/>
                  <a:pt x="167430" y="147804"/>
                  <a:pt x="172125" y="143108"/>
                </a:cubicBezTo>
                <a:cubicBezTo>
                  <a:pt x="176820" y="138413"/>
                  <a:pt x="182549" y="136066"/>
                  <a:pt x="189310" y="136066"/>
                </a:cubicBezTo>
                <a:lnTo>
                  <a:pt x="445103" y="136066"/>
                </a:lnTo>
                <a:cubicBezTo>
                  <a:pt x="428576" y="109209"/>
                  <a:pt x="406509" y="87893"/>
                  <a:pt x="378900" y="72117"/>
                </a:cubicBezTo>
                <a:cubicBezTo>
                  <a:pt x="351293" y="56342"/>
                  <a:pt x="321244" y="48454"/>
                  <a:pt x="288754" y="48454"/>
                </a:cubicBezTo>
                <a:close/>
                <a:moveTo>
                  <a:pt x="288754" y="0"/>
                </a:moveTo>
                <a:cubicBezTo>
                  <a:pt x="334766" y="0"/>
                  <a:pt x="376788" y="12489"/>
                  <a:pt x="414819" y="37467"/>
                </a:cubicBezTo>
                <a:cubicBezTo>
                  <a:pt x="452850" y="62445"/>
                  <a:pt x="481162" y="95312"/>
                  <a:pt x="499754" y="136066"/>
                </a:cubicBezTo>
                <a:lnTo>
                  <a:pt x="552716" y="136066"/>
                </a:lnTo>
                <a:cubicBezTo>
                  <a:pt x="559477" y="136066"/>
                  <a:pt x="565205" y="138413"/>
                  <a:pt x="569900" y="143108"/>
                </a:cubicBezTo>
                <a:cubicBezTo>
                  <a:pt x="574595" y="147804"/>
                  <a:pt x="576944" y="153532"/>
                  <a:pt x="576944" y="160293"/>
                </a:cubicBezTo>
                <a:cubicBezTo>
                  <a:pt x="576944" y="166866"/>
                  <a:pt x="574595" y="172500"/>
                  <a:pt x="569900" y="177195"/>
                </a:cubicBezTo>
                <a:cubicBezTo>
                  <a:pt x="565205" y="181891"/>
                  <a:pt x="559477" y="184238"/>
                  <a:pt x="552716" y="184238"/>
                </a:cubicBezTo>
                <a:lnTo>
                  <a:pt x="515812" y="184238"/>
                </a:lnTo>
                <a:cubicBezTo>
                  <a:pt x="519004" y="200202"/>
                  <a:pt x="520601" y="216165"/>
                  <a:pt x="520601" y="232129"/>
                </a:cubicBezTo>
                <a:cubicBezTo>
                  <a:pt x="520601" y="263493"/>
                  <a:pt x="514450" y="293495"/>
                  <a:pt x="502149" y="322135"/>
                </a:cubicBezTo>
                <a:cubicBezTo>
                  <a:pt x="489848" y="350776"/>
                  <a:pt x="473367" y="375473"/>
                  <a:pt x="452709" y="396225"/>
                </a:cubicBezTo>
                <a:cubicBezTo>
                  <a:pt x="432050" y="416978"/>
                  <a:pt x="407400" y="433505"/>
                  <a:pt x="378760" y="445806"/>
                </a:cubicBezTo>
                <a:cubicBezTo>
                  <a:pt x="350119" y="458108"/>
                  <a:pt x="320117" y="464258"/>
                  <a:pt x="288754" y="464258"/>
                </a:cubicBezTo>
                <a:cubicBezTo>
                  <a:pt x="242553" y="464258"/>
                  <a:pt x="200437" y="451769"/>
                  <a:pt x="162406" y="426791"/>
                </a:cubicBezTo>
                <a:cubicBezTo>
                  <a:pt x="124375" y="401813"/>
                  <a:pt x="96064" y="368946"/>
                  <a:pt x="77471" y="328192"/>
                </a:cubicBezTo>
                <a:lnTo>
                  <a:pt x="24227" y="328192"/>
                </a:lnTo>
                <a:cubicBezTo>
                  <a:pt x="17466" y="328192"/>
                  <a:pt x="11737" y="325845"/>
                  <a:pt x="7043" y="321149"/>
                </a:cubicBezTo>
                <a:cubicBezTo>
                  <a:pt x="2347" y="316454"/>
                  <a:pt x="0" y="310726"/>
                  <a:pt x="0" y="303965"/>
                </a:cubicBezTo>
                <a:cubicBezTo>
                  <a:pt x="0" y="297392"/>
                  <a:pt x="2347" y="291758"/>
                  <a:pt x="7043" y="287062"/>
                </a:cubicBezTo>
                <a:cubicBezTo>
                  <a:pt x="11737" y="282367"/>
                  <a:pt x="17466" y="280020"/>
                  <a:pt x="24227" y="280020"/>
                </a:cubicBezTo>
                <a:lnTo>
                  <a:pt x="61413" y="280020"/>
                </a:lnTo>
                <a:cubicBezTo>
                  <a:pt x="58219" y="264056"/>
                  <a:pt x="56624" y="248093"/>
                  <a:pt x="56624" y="232129"/>
                </a:cubicBezTo>
                <a:cubicBezTo>
                  <a:pt x="56624" y="200765"/>
                  <a:pt x="62774" y="170763"/>
                  <a:pt x="75076" y="142123"/>
                </a:cubicBezTo>
                <a:cubicBezTo>
                  <a:pt x="87376" y="113482"/>
                  <a:pt x="103857" y="88785"/>
                  <a:pt x="124516" y="68033"/>
                </a:cubicBezTo>
                <a:cubicBezTo>
                  <a:pt x="145175" y="47280"/>
                  <a:pt x="169824" y="30753"/>
                  <a:pt x="198465" y="18452"/>
                </a:cubicBezTo>
                <a:cubicBezTo>
                  <a:pt x="227105" y="6150"/>
                  <a:pt x="257202" y="0"/>
                  <a:pt x="288754" y="0"/>
                </a:cubicBezTo>
                <a:close/>
              </a:path>
            </a:pathLst>
          </a:custGeom>
          <a:solidFill>
            <a:srgbClr val="06657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Calibri"/>
              <a:buNone/>
              <a:tabLst/>
              <a:defRPr/>
            </a:pPr>
            <a:endParaRPr kumimoji="0" sz="13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7" name="Google Shape;779;p21">
            <a:extLst>
              <a:ext uri="{FF2B5EF4-FFF2-40B4-BE49-F238E27FC236}">
                <a16:creationId xmlns:a16="http://schemas.microsoft.com/office/drawing/2014/main" id="{3A9CC6FD-EA1B-4A18-8093-F3632EB511DE}"/>
              </a:ext>
            </a:extLst>
          </p:cNvPr>
          <p:cNvSpPr/>
          <p:nvPr/>
        </p:nvSpPr>
        <p:spPr>
          <a:xfrm>
            <a:off x="2276631" y="5779973"/>
            <a:ext cx="258862" cy="249274"/>
          </a:xfrm>
          <a:custGeom>
            <a:avLst/>
            <a:gdLst/>
            <a:ahLst/>
            <a:cxnLst/>
            <a:rect l="l" t="t" r="r" b="b"/>
            <a:pathLst>
              <a:path w="486796" h="468767" extrusionOk="0">
                <a:moveTo>
                  <a:pt x="269033" y="252412"/>
                </a:moveTo>
                <a:lnTo>
                  <a:pt x="486796" y="252412"/>
                </a:lnTo>
                <a:cubicBezTo>
                  <a:pt x="486796" y="281898"/>
                  <a:pt x="481162" y="309928"/>
                  <a:pt x="469893" y="336503"/>
                </a:cubicBezTo>
                <a:cubicBezTo>
                  <a:pt x="458625" y="363078"/>
                  <a:pt x="442849" y="386319"/>
                  <a:pt x="422566" y="406226"/>
                </a:cubicBezTo>
                <a:close/>
                <a:moveTo>
                  <a:pt x="216354" y="36060"/>
                </a:moveTo>
                <a:lnTo>
                  <a:pt x="216354" y="250723"/>
                </a:lnTo>
                <a:lnTo>
                  <a:pt x="370168" y="404537"/>
                </a:lnTo>
                <a:cubicBezTo>
                  <a:pt x="350260" y="424820"/>
                  <a:pt x="327019" y="440596"/>
                  <a:pt x="300444" y="451864"/>
                </a:cubicBezTo>
                <a:cubicBezTo>
                  <a:pt x="273870" y="463133"/>
                  <a:pt x="245840" y="468767"/>
                  <a:pt x="216354" y="468767"/>
                </a:cubicBezTo>
                <a:cubicBezTo>
                  <a:pt x="177102" y="468767"/>
                  <a:pt x="140902" y="459095"/>
                  <a:pt x="107755" y="439751"/>
                </a:cubicBezTo>
                <a:cubicBezTo>
                  <a:pt x="74607" y="420407"/>
                  <a:pt x="48361" y="394161"/>
                  <a:pt x="29016" y="361013"/>
                </a:cubicBezTo>
                <a:cubicBezTo>
                  <a:pt x="9673" y="327865"/>
                  <a:pt x="0" y="291665"/>
                  <a:pt x="0" y="252413"/>
                </a:cubicBezTo>
                <a:cubicBezTo>
                  <a:pt x="0" y="213162"/>
                  <a:pt x="9673" y="176962"/>
                  <a:pt x="29016" y="143814"/>
                </a:cubicBezTo>
                <a:cubicBezTo>
                  <a:pt x="48361" y="110666"/>
                  <a:pt x="74607" y="84420"/>
                  <a:pt x="107755" y="65076"/>
                </a:cubicBezTo>
                <a:cubicBezTo>
                  <a:pt x="140902" y="45732"/>
                  <a:pt x="177102" y="36060"/>
                  <a:pt x="216354" y="36060"/>
                </a:cubicBezTo>
                <a:close/>
                <a:moveTo>
                  <a:pt x="252413" y="0"/>
                </a:moveTo>
                <a:cubicBezTo>
                  <a:pt x="291665" y="0"/>
                  <a:pt x="327864" y="9672"/>
                  <a:pt x="361012" y="29016"/>
                </a:cubicBezTo>
                <a:cubicBezTo>
                  <a:pt x="394160" y="48360"/>
                  <a:pt x="420406" y="74606"/>
                  <a:pt x="439750" y="107754"/>
                </a:cubicBezTo>
                <a:cubicBezTo>
                  <a:pt x="459095" y="140902"/>
                  <a:pt x="468766" y="177102"/>
                  <a:pt x="468766" y="216354"/>
                </a:cubicBezTo>
                <a:lnTo>
                  <a:pt x="252413" y="216354"/>
                </a:lnTo>
                <a:close/>
              </a:path>
            </a:pathLst>
          </a:custGeom>
          <a:solidFill>
            <a:srgbClr val="06657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Calibri"/>
              <a:buNone/>
              <a:tabLst/>
              <a:defRPr/>
            </a:pPr>
            <a:endParaRPr kumimoji="0" sz="13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8" name="Google Shape;780;p21">
            <a:extLst>
              <a:ext uri="{FF2B5EF4-FFF2-40B4-BE49-F238E27FC236}">
                <a16:creationId xmlns:a16="http://schemas.microsoft.com/office/drawing/2014/main" id="{46FE099C-CD85-405B-932C-682DBE2B97EF}"/>
              </a:ext>
            </a:extLst>
          </p:cNvPr>
          <p:cNvSpPr/>
          <p:nvPr/>
        </p:nvSpPr>
        <p:spPr>
          <a:xfrm>
            <a:off x="1126860" y="5779973"/>
            <a:ext cx="268150" cy="268449"/>
          </a:xfrm>
          <a:custGeom>
            <a:avLst/>
            <a:gdLst/>
            <a:ahLst/>
            <a:cxnLst/>
            <a:rect l="l" t="t" r="r" b="b"/>
            <a:pathLst>
              <a:path w="504262" h="504825" extrusionOk="0">
                <a:moveTo>
                  <a:pt x="198887" y="291288"/>
                </a:moveTo>
                <a:cubicBezTo>
                  <a:pt x="206212" y="305562"/>
                  <a:pt x="216213" y="317769"/>
                  <a:pt x="228890" y="327911"/>
                </a:cubicBezTo>
                <a:cubicBezTo>
                  <a:pt x="241567" y="338052"/>
                  <a:pt x="255698" y="345189"/>
                  <a:pt x="271287" y="349321"/>
                </a:cubicBezTo>
                <a:lnTo>
                  <a:pt x="271568" y="369322"/>
                </a:lnTo>
                <a:cubicBezTo>
                  <a:pt x="272320" y="409325"/>
                  <a:pt x="260159" y="441910"/>
                  <a:pt x="235087" y="467076"/>
                </a:cubicBezTo>
                <a:cubicBezTo>
                  <a:pt x="210015" y="492242"/>
                  <a:pt x="177290" y="504825"/>
                  <a:pt x="136911" y="504825"/>
                </a:cubicBezTo>
                <a:cubicBezTo>
                  <a:pt x="113811" y="504825"/>
                  <a:pt x="93340" y="500459"/>
                  <a:pt x="75498" y="491725"/>
                </a:cubicBezTo>
                <a:cubicBezTo>
                  <a:pt x="57657" y="482992"/>
                  <a:pt x="43336" y="471020"/>
                  <a:pt x="32537" y="455807"/>
                </a:cubicBezTo>
                <a:cubicBezTo>
                  <a:pt x="21739" y="440595"/>
                  <a:pt x="13615" y="423411"/>
                  <a:pt x="8170" y="404254"/>
                </a:cubicBezTo>
                <a:cubicBezTo>
                  <a:pt x="2723" y="385098"/>
                  <a:pt x="0" y="364439"/>
                  <a:pt x="0" y="342278"/>
                </a:cubicBezTo>
                <a:cubicBezTo>
                  <a:pt x="1314" y="343217"/>
                  <a:pt x="5164" y="346034"/>
                  <a:pt x="11550" y="350729"/>
                </a:cubicBezTo>
                <a:cubicBezTo>
                  <a:pt x="17935" y="355425"/>
                  <a:pt x="23758" y="359603"/>
                  <a:pt x="29016" y="363265"/>
                </a:cubicBezTo>
                <a:cubicBezTo>
                  <a:pt x="34274" y="366928"/>
                  <a:pt x="39815" y="370355"/>
                  <a:pt x="45637" y="373548"/>
                </a:cubicBezTo>
                <a:cubicBezTo>
                  <a:pt x="51459" y="376741"/>
                  <a:pt x="55778" y="378337"/>
                  <a:pt x="58596" y="378337"/>
                </a:cubicBezTo>
                <a:cubicBezTo>
                  <a:pt x="66296" y="378337"/>
                  <a:pt x="71460" y="374863"/>
                  <a:pt x="74089" y="367914"/>
                </a:cubicBezTo>
                <a:cubicBezTo>
                  <a:pt x="78785" y="355518"/>
                  <a:pt x="84184" y="344954"/>
                  <a:pt x="90288" y="336221"/>
                </a:cubicBezTo>
                <a:cubicBezTo>
                  <a:pt x="96392" y="327488"/>
                  <a:pt x="102918" y="320352"/>
                  <a:pt x="109867" y="314811"/>
                </a:cubicBezTo>
                <a:cubicBezTo>
                  <a:pt x="116815" y="309271"/>
                  <a:pt x="125079" y="304811"/>
                  <a:pt x="134657" y="301430"/>
                </a:cubicBezTo>
                <a:cubicBezTo>
                  <a:pt x="144236" y="298050"/>
                  <a:pt x="153908" y="295655"/>
                  <a:pt x="163674" y="294246"/>
                </a:cubicBezTo>
                <a:cubicBezTo>
                  <a:pt x="173439" y="292838"/>
                  <a:pt x="185177" y="291852"/>
                  <a:pt x="198887" y="291288"/>
                </a:cubicBezTo>
                <a:close/>
                <a:moveTo>
                  <a:pt x="454962" y="0"/>
                </a:moveTo>
                <a:cubicBezTo>
                  <a:pt x="468109" y="0"/>
                  <a:pt x="479612" y="4366"/>
                  <a:pt x="489472" y="13099"/>
                </a:cubicBezTo>
                <a:cubicBezTo>
                  <a:pt x="499332" y="21832"/>
                  <a:pt x="504262" y="32772"/>
                  <a:pt x="504262" y="45919"/>
                </a:cubicBezTo>
                <a:cubicBezTo>
                  <a:pt x="504262" y="57751"/>
                  <a:pt x="500036" y="71930"/>
                  <a:pt x="491585" y="88457"/>
                </a:cubicBezTo>
                <a:cubicBezTo>
                  <a:pt x="429233" y="206588"/>
                  <a:pt x="385568" y="277203"/>
                  <a:pt x="360589" y="300303"/>
                </a:cubicBezTo>
                <a:cubicBezTo>
                  <a:pt x="342372" y="317394"/>
                  <a:pt x="321901" y="325939"/>
                  <a:pt x="299176" y="325939"/>
                </a:cubicBezTo>
                <a:cubicBezTo>
                  <a:pt x="275513" y="325939"/>
                  <a:pt x="255182" y="317253"/>
                  <a:pt x="238186" y="299881"/>
                </a:cubicBezTo>
                <a:cubicBezTo>
                  <a:pt x="221189" y="282508"/>
                  <a:pt x="212691" y="261897"/>
                  <a:pt x="212691" y="238045"/>
                </a:cubicBezTo>
                <a:cubicBezTo>
                  <a:pt x="212691" y="214006"/>
                  <a:pt x="221330" y="194098"/>
                  <a:pt x="238609" y="178323"/>
                </a:cubicBezTo>
                <a:lnTo>
                  <a:pt x="418340" y="15212"/>
                </a:lnTo>
                <a:cubicBezTo>
                  <a:pt x="429420" y="5071"/>
                  <a:pt x="441628" y="0"/>
                  <a:pt x="454962" y="0"/>
                </a:cubicBezTo>
                <a:close/>
              </a:path>
            </a:pathLst>
          </a:custGeom>
          <a:solidFill>
            <a:srgbClr val="06657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Calibri"/>
              <a:buNone/>
              <a:tabLst/>
              <a:defRPr/>
            </a:pPr>
            <a:endParaRPr kumimoji="0" sz="13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9" name="Google Shape;781;p21">
            <a:extLst>
              <a:ext uri="{FF2B5EF4-FFF2-40B4-BE49-F238E27FC236}">
                <a16:creationId xmlns:a16="http://schemas.microsoft.com/office/drawing/2014/main" id="{EAAAFB97-DCD9-4B81-9353-58672DCC52E0}"/>
              </a:ext>
            </a:extLst>
          </p:cNvPr>
          <p:cNvSpPr/>
          <p:nvPr/>
        </p:nvSpPr>
        <p:spPr>
          <a:xfrm>
            <a:off x="1496612" y="5779971"/>
            <a:ext cx="268449" cy="268448"/>
          </a:xfrm>
          <a:custGeom>
            <a:avLst/>
            <a:gdLst/>
            <a:ahLst/>
            <a:cxnLst/>
            <a:rect l="l" t="t" r="r" b="b"/>
            <a:pathLst>
              <a:path w="504825" h="504824" extrusionOk="0">
                <a:moveTo>
                  <a:pt x="84231" y="360588"/>
                </a:moveTo>
                <a:cubicBezTo>
                  <a:pt x="90805" y="360588"/>
                  <a:pt x="96016" y="361621"/>
                  <a:pt x="99866" y="363687"/>
                </a:cubicBezTo>
                <a:cubicBezTo>
                  <a:pt x="103716" y="365753"/>
                  <a:pt x="108646" y="369321"/>
                  <a:pt x="114655" y="374392"/>
                </a:cubicBezTo>
                <a:cubicBezTo>
                  <a:pt x="120102" y="379087"/>
                  <a:pt x="124516" y="382656"/>
                  <a:pt x="127896" y="385097"/>
                </a:cubicBezTo>
                <a:cubicBezTo>
                  <a:pt x="131277" y="387539"/>
                  <a:pt x="136724" y="390074"/>
                  <a:pt x="144236" y="392703"/>
                </a:cubicBezTo>
                <a:cubicBezTo>
                  <a:pt x="151748" y="395333"/>
                  <a:pt x="159824" y="396647"/>
                  <a:pt x="168462" y="396647"/>
                </a:cubicBezTo>
                <a:cubicBezTo>
                  <a:pt x="176914" y="396647"/>
                  <a:pt x="184896" y="395286"/>
                  <a:pt x="192407" y="392562"/>
                </a:cubicBezTo>
                <a:cubicBezTo>
                  <a:pt x="199920" y="389839"/>
                  <a:pt x="205367" y="387304"/>
                  <a:pt x="208747" y="384956"/>
                </a:cubicBezTo>
                <a:cubicBezTo>
                  <a:pt x="212127" y="382609"/>
                  <a:pt x="216635" y="379087"/>
                  <a:pt x="222270" y="374392"/>
                </a:cubicBezTo>
                <a:cubicBezTo>
                  <a:pt x="226213" y="370824"/>
                  <a:pt x="229265" y="368288"/>
                  <a:pt x="231425" y="366786"/>
                </a:cubicBezTo>
                <a:cubicBezTo>
                  <a:pt x="233585" y="365283"/>
                  <a:pt x="236496" y="363875"/>
                  <a:pt x="240158" y="362560"/>
                </a:cubicBezTo>
                <a:cubicBezTo>
                  <a:pt x="243820" y="361246"/>
                  <a:pt x="247905" y="360588"/>
                  <a:pt x="252412" y="360588"/>
                </a:cubicBezTo>
                <a:cubicBezTo>
                  <a:pt x="258986" y="360588"/>
                  <a:pt x="264291" y="361621"/>
                  <a:pt x="268329" y="363687"/>
                </a:cubicBezTo>
                <a:cubicBezTo>
                  <a:pt x="272367" y="365753"/>
                  <a:pt x="277203" y="369321"/>
                  <a:pt x="282837" y="374392"/>
                </a:cubicBezTo>
                <a:cubicBezTo>
                  <a:pt x="288096" y="378899"/>
                  <a:pt x="292509" y="382421"/>
                  <a:pt x="296077" y="384956"/>
                </a:cubicBezTo>
                <a:cubicBezTo>
                  <a:pt x="299646" y="387492"/>
                  <a:pt x="305186" y="390074"/>
                  <a:pt x="312698" y="392703"/>
                </a:cubicBezTo>
                <a:cubicBezTo>
                  <a:pt x="320211" y="395333"/>
                  <a:pt x="328193" y="396647"/>
                  <a:pt x="336644" y="396647"/>
                </a:cubicBezTo>
                <a:cubicBezTo>
                  <a:pt x="345095" y="396647"/>
                  <a:pt x="353077" y="395333"/>
                  <a:pt x="360589" y="392703"/>
                </a:cubicBezTo>
                <a:cubicBezTo>
                  <a:pt x="368101" y="390074"/>
                  <a:pt x="373642" y="387492"/>
                  <a:pt x="377209" y="384956"/>
                </a:cubicBezTo>
                <a:cubicBezTo>
                  <a:pt x="380778" y="382421"/>
                  <a:pt x="385191" y="378899"/>
                  <a:pt x="390450" y="374392"/>
                </a:cubicBezTo>
                <a:cubicBezTo>
                  <a:pt x="396085" y="369321"/>
                  <a:pt x="400920" y="365753"/>
                  <a:pt x="404959" y="363687"/>
                </a:cubicBezTo>
                <a:cubicBezTo>
                  <a:pt x="408997" y="361621"/>
                  <a:pt x="414301" y="360588"/>
                  <a:pt x="420875" y="360588"/>
                </a:cubicBezTo>
                <a:cubicBezTo>
                  <a:pt x="427261" y="360588"/>
                  <a:pt x="432472" y="361621"/>
                  <a:pt x="436510" y="363687"/>
                </a:cubicBezTo>
                <a:cubicBezTo>
                  <a:pt x="440548" y="365753"/>
                  <a:pt x="445384" y="369321"/>
                  <a:pt x="451018" y="374392"/>
                </a:cubicBezTo>
                <a:cubicBezTo>
                  <a:pt x="456276" y="378899"/>
                  <a:pt x="460690" y="382421"/>
                  <a:pt x="464258" y="384956"/>
                </a:cubicBezTo>
                <a:cubicBezTo>
                  <a:pt x="467827" y="387492"/>
                  <a:pt x="473367" y="390074"/>
                  <a:pt x="480879" y="392703"/>
                </a:cubicBezTo>
                <a:cubicBezTo>
                  <a:pt x="488392" y="395333"/>
                  <a:pt x="496373" y="396647"/>
                  <a:pt x="504825" y="396647"/>
                </a:cubicBezTo>
                <a:lnTo>
                  <a:pt x="504825" y="504824"/>
                </a:lnTo>
                <a:lnTo>
                  <a:pt x="0" y="504824"/>
                </a:lnTo>
                <a:lnTo>
                  <a:pt x="0" y="396647"/>
                </a:lnTo>
                <a:cubicBezTo>
                  <a:pt x="8451" y="396647"/>
                  <a:pt x="16433" y="395333"/>
                  <a:pt x="23945" y="392703"/>
                </a:cubicBezTo>
                <a:cubicBezTo>
                  <a:pt x="31458" y="390074"/>
                  <a:pt x="36998" y="387492"/>
                  <a:pt x="40566" y="384956"/>
                </a:cubicBezTo>
                <a:cubicBezTo>
                  <a:pt x="44134" y="382421"/>
                  <a:pt x="48548" y="378899"/>
                  <a:pt x="53806" y="374392"/>
                </a:cubicBezTo>
                <a:cubicBezTo>
                  <a:pt x="59441" y="369321"/>
                  <a:pt x="64276" y="365753"/>
                  <a:pt x="68315" y="363687"/>
                </a:cubicBezTo>
                <a:cubicBezTo>
                  <a:pt x="72353" y="361621"/>
                  <a:pt x="77658" y="360588"/>
                  <a:pt x="84231" y="360588"/>
                </a:cubicBezTo>
                <a:close/>
                <a:moveTo>
                  <a:pt x="72117" y="126206"/>
                </a:moveTo>
                <a:lnTo>
                  <a:pt x="144236" y="126206"/>
                </a:lnTo>
                <a:lnTo>
                  <a:pt x="144236" y="252412"/>
                </a:lnTo>
                <a:lnTo>
                  <a:pt x="216354" y="252412"/>
                </a:lnTo>
                <a:lnTo>
                  <a:pt x="216354" y="126206"/>
                </a:lnTo>
                <a:lnTo>
                  <a:pt x="288471" y="126206"/>
                </a:lnTo>
                <a:lnTo>
                  <a:pt x="288471" y="252412"/>
                </a:lnTo>
                <a:lnTo>
                  <a:pt x="360589" y="252412"/>
                </a:lnTo>
                <a:lnTo>
                  <a:pt x="360589" y="126206"/>
                </a:lnTo>
                <a:lnTo>
                  <a:pt x="432707" y="126206"/>
                </a:lnTo>
                <a:lnTo>
                  <a:pt x="432707" y="252412"/>
                </a:lnTo>
                <a:lnTo>
                  <a:pt x="450736" y="252412"/>
                </a:lnTo>
                <a:cubicBezTo>
                  <a:pt x="465761" y="252412"/>
                  <a:pt x="478532" y="257671"/>
                  <a:pt x="489049" y="268188"/>
                </a:cubicBezTo>
                <a:cubicBezTo>
                  <a:pt x="499567" y="278705"/>
                  <a:pt x="504825" y="291476"/>
                  <a:pt x="504825" y="306501"/>
                </a:cubicBezTo>
                <a:lnTo>
                  <a:pt x="504825" y="360589"/>
                </a:lnTo>
                <a:cubicBezTo>
                  <a:pt x="498252" y="360589"/>
                  <a:pt x="493040" y="359556"/>
                  <a:pt x="489190" y="357490"/>
                </a:cubicBezTo>
                <a:cubicBezTo>
                  <a:pt x="485340" y="355425"/>
                  <a:pt x="480410" y="351856"/>
                  <a:pt x="474400" y="346785"/>
                </a:cubicBezTo>
                <a:cubicBezTo>
                  <a:pt x="468954" y="342090"/>
                  <a:pt x="464540" y="338522"/>
                  <a:pt x="461160" y="336080"/>
                </a:cubicBezTo>
                <a:cubicBezTo>
                  <a:pt x="457780" y="333639"/>
                  <a:pt x="452333" y="331104"/>
                  <a:pt x="444820" y="328474"/>
                </a:cubicBezTo>
                <a:cubicBezTo>
                  <a:pt x="437309" y="325845"/>
                  <a:pt x="429327" y="324530"/>
                  <a:pt x="420875" y="324530"/>
                </a:cubicBezTo>
                <a:cubicBezTo>
                  <a:pt x="412236" y="324530"/>
                  <a:pt x="404160" y="325845"/>
                  <a:pt x="396648" y="328474"/>
                </a:cubicBezTo>
                <a:cubicBezTo>
                  <a:pt x="389136" y="331104"/>
                  <a:pt x="383689" y="333639"/>
                  <a:pt x="380308" y="336080"/>
                </a:cubicBezTo>
                <a:cubicBezTo>
                  <a:pt x="376928" y="338522"/>
                  <a:pt x="372515" y="342090"/>
                  <a:pt x="367068" y="346785"/>
                </a:cubicBezTo>
                <a:cubicBezTo>
                  <a:pt x="362937" y="350354"/>
                  <a:pt x="359838" y="352889"/>
                  <a:pt x="357771" y="354392"/>
                </a:cubicBezTo>
                <a:cubicBezTo>
                  <a:pt x="355706" y="355894"/>
                  <a:pt x="352795" y="357303"/>
                  <a:pt x="349039" y="358617"/>
                </a:cubicBezTo>
                <a:cubicBezTo>
                  <a:pt x="345282" y="359932"/>
                  <a:pt x="341151" y="360589"/>
                  <a:pt x="336644" y="360589"/>
                </a:cubicBezTo>
                <a:cubicBezTo>
                  <a:pt x="330071" y="360589"/>
                  <a:pt x="324765" y="359556"/>
                  <a:pt x="320727" y="357490"/>
                </a:cubicBezTo>
                <a:cubicBezTo>
                  <a:pt x="316689" y="355425"/>
                  <a:pt x="311853" y="351856"/>
                  <a:pt x="306219" y="346785"/>
                </a:cubicBezTo>
                <a:cubicBezTo>
                  <a:pt x="300773" y="342090"/>
                  <a:pt x="296359" y="338522"/>
                  <a:pt x="292978" y="336080"/>
                </a:cubicBezTo>
                <a:cubicBezTo>
                  <a:pt x="289597" y="333639"/>
                  <a:pt x="284152" y="331104"/>
                  <a:pt x="276639" y="328474"/>
                </a:cubicBezTo>
                <a:cubicBezTo>
                  <a:pt x="269127" y="325845"/>
                  <a:pt x="261051" y="324530"/>
                  <a:pt x="252412" y="324530"/>
                </a:cubicBezTo>
                <a:cubicBezTo>
                  <a:pt x="243961" y="324530"/>
                  <a:pt x="235979" y="325892"/>
                  <a:pt x="228467" y="328615"/>
                </a:cubicBezTo>
                <a:cubicBezTo>
                  <a:pt x="220955" y="331338"/>
                  <a:pt x="215508" y="333874"/>
                  <a:pt x="212127" y="336221"/>
                </a:cubicBezTo>
                <a:cubicBezTo>
                  <a:pt x="208747" y="338569"/>
                  <a:pt x="204240" y="342090"/>
                  <a:pt x="198605" y="346785"/>
                </a:cubicBezTo>
                <a:cubicBezTo>
                  <a:pt x="194662" y="350354"/>
                  <a:pt x="191610" y="352889"/>
                  <a:pt x="189450" y="354392"/>
                </a:cubicBezTo>
                <a:cubicBezTo>
                  <a:pt x="187290" y="355894"/>
                  <a:pt x="184379" y="357303"/>
                  <a:pt x="180717" y="358617"/>
                </a:cubicBezTo>
                <a:cubicBezTo>
                  <a:pt x="177055" y="359932"/>
                  <a:pt x="172970" y="360589"/>
                  <a:pt x="168462" y="360589"/>
                </a:cubicBezTo>
                <a:cubicBezTo>
                  <a:pt x="161889" y="360589"/>
                  <a:pt x="156584" y="359556"/>
                  <a:pt x="152546" y="357490"/>
                </a:cubicBezTo>
                <a:cubicBezTo>
                  <a:pt x="148508" y="355425"/>
                  <a:pt x="143672" y="351856"/>
                  <a:pt x="138038" y="346785"/>
                </a:cubicBezTo>
                <a:cubicBezTo>
                  <a:pt x="132780" y="342278"/>
                  <a:pt x="128366" y="338757"/>
                  <a:pt x="124797" y="336221"/>
                </a:cubicBezTo>
                <a:cubicBezTo>
                  <a:pt x="121229" y="333686"/>
                  <a:pt x="115689" y="331104"/>
                  <a:pt x="108177" y="328474"/>
                </a:cubicBezTo>
                <a:cubicBezTo>
                  <a:pt x="100665" y="325845"/>
                  <a:pt x="92683" y="324530"/>
                  <a:pt x="84231" y="324530"/>
                </a:cubicBezTo>
                <a:cubicBezTo>
                  <a:pt x="75592" y="324530"/>
                  <a:pt x="67516" y="325845"/>
                  <a:pt x="60004" y="328474"/>
                </a:cubicBezTo>
                <a:cubicBezTo>
                  <a:pt x="52492" y="331104"/>
                  <a:pt x="47045" y="333639"/>
                  <a:pt x="43665" y="336080"/>
                </a:cubicBezTo>
                <a:cubicBezTo>
                  <a:pt x="40284" y="338522"/>
                  <a:pt x="35871" y="342090"/>
                  <a:pt x="30424" y="346785"/>
                </a:cubicBezTo>
                <a:cubicBezTo>
                  <a:pt x="24790" y="351856"/>
                  <a:pt x="19954" y="355425"/>
                  <a:pt x="15916" y="357490"/>
                </a:cubicBezTo>
                <a:cubicBezTo>
                  <a:pt x="11879" y="359556"/>
                  <a:pt x="6573" y="360589"/>
                  <a:pt x="0" y="360589"/>
                </a:cubicBezTo>
                <a:lnTo>
                  <a:pt x="0" y="306501"/>
                </a:lnTo>
                <a:cubicBezTo>
                  <a:pt x="0" y="291476"/>
                  <a:pt x="5258" y="278705"/>
                  <a:pt x="15776" y="268188"/>
                </a:cubicBezTo>
                <a:cubicBezTo>
                  <a:pt x="26293" y="257671"/>
                  <a:pt x="39064" y="252412"/>
                  <a:pt x="54088" y="252412"/>
                </a:cubicBezTo>
                <a:lnTo>
                  <a:pt x="72117" y="252412"/>
                </a:lnTo>
                <a:close/>
                <a:moveTo>
                  <a:pt x="396648" y="0"/>
                </a:moveTo>
                <a:cubicBezTo>
                  <a:pt x="403785" y="0"/>
                  <a:pt x="411579" y="6949"/>
                  <a:pt x="420030" y="20846"/>
                </a:cubicBezTo>
                <a:cubicBezTo>
                  <a:pt x="428481" y="34744"/>
                  <a:pt x="432707" y="48830"/>
                  <a:pt x="432707" y="63103"/>
                </a:cubicBezTo>
                <a:cubicBezTo>
                  <a:pt x="432707" y="77564"/>
                  <a:pt x="429327" y="88692"/>
                  <a:pt x="422565" y="96486"/>
                </a:cubicBezTo>
                <a:cubicBezTo>
                  <a:pt x="415804" y="104280"/>
                  <a:pt x="407165" y="108177"/>
                  <a:pt x="396648" y="108177"/>
                </a:cubicBezTo>
                <a:cubicBezTo>
                  <a:pt x="386694" y="108177"/>
                  <a:pt x="378196" y="104655"/>
                  <a:pt x="371153" y="97613"/>
                </a:cubicBezTo>
                <a:cubicBezTo>
                  <a:pt x="364110" y="90570"/>
                  <a:pt x="360589" y="82072"/>
                  <a:pt x="360589" y="72118"/>
                </a:cubicBezTo>
                <a:cubicBezTo>
                  <a:pt x="360589" y="66671"/>
                  <a:pt x="361481" y="61882"/>
                  <a:pt x="363265" y="57751"/>
                </a:cubicBezTo>
                <a:cubicBezTo>
                  <a:pt x="365049" y="53619"/>
                  <a:pt x="367257" y="50426"/>
                  <a:pt x="369886" y="48172"/>
                </a:cubicBezTo>
                <a:cubicBezTo>
                  <a:pt x="372515" y="45919"/>
                  <a:pt x="375426" y="43289"/>
                  <a:pt x="378618" y="40285"/>
                </a:cubicBezTo>
                <a:cubicBezTo>
                  <a:pt x="381811" y="37280"/>
                  <a:pt x="384722" y="34322"/>
                  <a:pt x="387351" y="31411"/>
                </a:cubicBezTo>
                <a:cubicBezTo>
                  <a:pt x="389980" y="28500"/>
                  <a:pt x="392188" y="24321"/>
                  <a:pt x="393971" y="18875"/>
                </a:cubicBezTo>
                <a:cubicBezTo>
                  <a:pt x="395756" y="13428"/>
                  <a:pt x="396648" y="7137"/>
                  <a:pt x="396648" y="0"/>
                </a:cubicBezTo>
                <a:close/>
                <a:moveTo>
                  <a:pt x="252412" y="0"/>
                </a:moveTo>
                <a:cubicBezTo>
                  <a:pt x="259549" y="0"/>
                  <a:pt x="267343" y="6949"/>
                  <a:pt x="275794" y="20846"/>
                </a:cubicBezTo>
                <a:cubicBezTo>
                  <a:pt x="284245" y="34744"/>
                  <a:pt x="288471" y="48830"/>
                  <a:pt x="288471" y="63103"/>
                </a:cubicBezTo>
                <a:cubicBezTo>
                  <a:pt x="288471" y="77564"/>
                  <a:pt x="285090" y="88692"/>
                  <a:pt x="278330" y="96486"/>
                </a:cubicBezTo>
                <a:cubicBezTo>
                  <a:pt x="271568" y="104280"/>
                  <a:pt x="262930" y="108177"/>
                  <a:pt x="252412" y="108177"/>
                </a:cubicBezTo>
                <a:cubicBezTo>
                  <a:pt x="242459" y="108177"/>
                  <a:pt x="233960" y="104655"/>
                  <a:pt x="226918" y="97613"/>
                </a:cubicBezTo>
                <a:cubicBezTo>
                  <a:pt x="219875" y="90570"/>
                  <a:pt x="216354" y="82072"/>
                  <a:pt x="216354" y="72118"/>
                </a:cubicBezTo>
                <a:cubicBezTo>
                  <a:pt x="216354" y="66671"/>
                  <a:pt x="217245" y="61882"/>
                  <a:pt x="219030" y="57751"/>
                </a:cubicBezTo>
                <a:cubicBezTo>
                  <a:pt x="220814" y="53619"/>
                  <a:pt x="223021" y="50426"/>
                  <a:pt x="225650" y="48172"/>
                </a:cubicBezTo>
                <a:cubicBezTo>
                  <a:pt x="228279" y="45919"/>
                  <a:pt x="231190" y="43289"/>
                  <a:pt x="234383" y="40285"/>
                </a:cubicBezTo>
                <a:cubicBezTo>
                  <a:pt x="237576" y="37280"/>
                  <a:pt x="240487" y="34322"/>
                  <a:pt x="243116" y="31411"/>
                </a:cubicBezTo>
                <a:cubicBezTo>
                  <a:pt x="245745" y="28500"/>
                  <a:pt x="247952" y="24321"/>
                  <a:pt x="249736" y="18875"/>
                </a:cubicBezTo>
                <a:cubicBezTo>
                  <a:pt x="251520" y="13428"/>
                  <a:pt x="252412" y="7137"/>
                  <a:pt x="252412" y="0"/>
                </a:cubicBezTo>
                <a:close/>
                <a:moveTo>
                  <a:pt x="108177" y="0"/>
                </a:moveTo>
                <a:cubicBezTo>
                  <a:pt x="115313" y="0"/>
                  <a:pt x="123107" y="6949"/>
                  <a:pt x="131559" y="20846"/>
                </a:cubicBezTo>
                <a:cubicBezTo>
                  <a:pt x="140010" y="34744"/>
                  <a:pt x="144236" y="48830"/>
                  <a:pt x="144236" y="63103"/>
                </a:cubicBezTo>
                <a:cubicBezTo>
                  <a:pt x="144236" y="77564"/>
                  <a:pt x="140855" y="88692"/>
                  <a:pt x="134094" y="96486"/>
                </a:cubicBezTo>
                <a:cubicBezTo>
                  <a:pt x="127333" y="104280"/>
                  <a:pt x="118694" y="108177"/>
                  <a:pt x="108177" y="108177"/>
                </a:cubicBezTo>
                <a:cubicBezTo>
                  <a:pt x="98223" y="108177"/>
                  <a:pt x="89725" y="104655"/>
                  <a:pt x="82682" y="97613"/>
                </a:cubicBezTo>
                <a:cubicBezTo>
                  <a:pt x="75639" y="90570"/>
                  <a:pt x="72117" y="82072"/>
                  <a:pt x="72117" y="72118"/>
                </a:cubicBezTo>
                <a:cubicBezTo>
                  <a:pt x="72117" y="66671"/>
                  <a:pt x="73010" y="61882"/>
                  <a:pt x="74794" y="57751"/>
                </a:cubicBezTo>
                <a:cubicBezTo>
                  <a:pt x="76578" y="53619"/>
                  <a:pt x="78785" y="50426"/>
                  <a:pt x="81414" y="48172"/>
                </a:cubicBezTo>
                <a:cubicBezTo>
                  <a:pt x="84043" y="45919"/>
                  <a:pt x="86954" y="43289"/>
                  <a:pt x="90147" y="40285"/>
                </a:cubicBezTo>
                <a:cubicBezTo>
                  <a:pt x="93340" y="37280"/>
                  <a:pt x="96251" y="34322"/>
                  <a:pt x="98880" y="31411"/>
                </a:cubicBezTo>
                <a:cubicBezTo>
                  <a:pt x="101509" y="28500"/>
                  <a:pt x="103716" y="24321"/>
                  <a:pt x="105501" y="18875"/>
                </a:cubicBezTo>
                <a:cubicBezTo>
                  <a:pt x="107284" y="13428"/>
                  <a:pt x="108177" y="7137"/>
                  <a:pt x="108177" y="0"/>
                </a:cubicBezTo>
                <a:close/>
              </a:path>
            </a:pathLst>
          </a:custGeom>
          <a:solidFill>
            <a:srgbClr val="06657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Calibri"/>
              <a:buNone/>
              <a:tabLst/>
              <a:defRPr/>
            </a:pPr>
            <a:endParaRPr kumimoji="0" sz="13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0" name="Google Shape;782;p21">
            <a:extLst>
              <a:ext uri="{FF2B5EF4-FFF2-40B4-BE49-F238E27FC236}">
                <a16:creationId xmlns:a16="http://schemas.microsoft.com/office/drawing/2014/main" id="{1677E634-A312-41AD-A6F3-C6268AB5E27A}"/>
              </a:ext>
            </a:extLst>
          </p:cNvPr>
          <p:cNvSpPr/>
          <p:nvPr/>
        </p:nvSpPr>
        <p:spPr>
          <a:xfrm>
            <a:off x="7481956" y="5768795"/>
            <a:ext cx="306799" cy="268449"/>
          </a:xfrm>
          <a:custGeom>
            <a:avLst/>
            <a:gdLst/>
            <a:ahLst/>
            <a:cxnLst/>
            <a:rect l="l" t="t" r="r" b="b"/>
            <a:pathLst>
              <a:path w="576942" h="504825" extrusionOk="0">
                <a:moveTo>
                  <a:pt x="152405" y="0"/>
                </a:moveTo>
                <a:cubicBezTo>
                  <a:pt x="157288" y="0"/>
                  <a:pt x="161420" y="1972"/>
                  <a:pt x="164801" y="5916"/>
                </a:cubicBezTo>
                <a:lnTo>
                  <a:pt x="276358" y="5916"/>
                </a:lnTo>
                <a:cubicBezTo>
                  <a:pt x="279362" y="1972"/>
                  <a:pt x="283400" y="0"/>
                  <a:pt x="288471" y="0"/>
                </a:cubicBezTo>
                <a:cubicBezTo>
                  <a:pt x="293542" y="0"/>
                  <a:pt x="297580" y="1972"/>
                  <a:pt x="300585" y="5916"/>
                </a:cubicBezTo>
                <a:lnTo>
                  <a:pt x="412706" y="5916"/>
                </a:lnTo>
                <a:cubicBezTo>
                  <a:pt x="416086" y="1972"/>
                  <a:pt x="420218" y="0"/>
                  <a:pt x="425101" y="0"/>
                </a:cubicBezTo>
                <a:cubicBezTo>
                  <a:pt x="429421" y="0"/>
                  <a:pt x="433177" y="1549"/>
                  <a:pt x="436370" y="4648"/>
                </a:cubicBezTo>
                <a:cubicBezTo>
                  <a:pt x="439562" y="7747"/>
                  <a:pt x="441158" y="11550"/>
                  <a:pt x="441158" y="16058"/>
                </a:cubicBezTo>
                <a:cubicBezTo>
                  <a:pt x="441158" y="17184"/>
                  <a:pt x="440782" y="18875"/>
                  <a:pt x="440032" y="21128"/>
                </a:cubicBezTo>
                <a:lnTo>
                  <a:pt x="498345" y="121981"/>
                </a:lnTo>
                <a:cubicBezTo>
                  <a:pt x="502665" y="122168"/>
                  <a:pt x="506327" y="123812"/>
                  <a:pt x="509332" y="126911"/>
                </a:cubicBezTo>
                <a:cubicBezTo>
                  <a:pt x="512337" y="130009"/>
                  <a:pt x="513840" y="133625"/>
                  <a:pt x="513840" y="137756"/>
                </a:cubicBezTo>
                <a:cubicBezTo>
                  <a:pt x="513840" y="140198"/>
                  <a:pt x="513182" y="142733"/>
                  <a:pt x="511868" y="145363"/>
                </a:cubicBezTo>
                <a:lnTo>
                  <a:pt x="564548" y="236637"/>
                </a:lnTo>
                <a:cubicBezTo>
                  <a:pt x="568116" y="237388"/>
                  <a:pt x="571073" y="239219"/>
                  <a:pt x="573421" y="242130"/>
                </a:cubicBezTo>
                <a:cubicBezTo>
                  <a:pt x="575769" y="245041"/>
                  <a:pt x="576942" y="248375"/>
                  <a:pt x="576942" y="252131"/>
                </a:cubicBezTo>
                <a:cubicBezTo>
                  <a:pt x="576942" y="256075"/>
                  <a:pt x="575722" y="259502"/>
                  <a:pt x="573280" y="262413"/>
                </a:cubicBezTo>
                <a:cubicBezTo>
                  <a:pt x="570839" y="265324"/>
                  <a:pt x="567740" y="267155"/>
                  <a:pt x="563984" y="267907"/>
                </a:cubicBezTo>
                <a:lnTo>
                  <a:pt x="506234" y="368196"/>
                </a:lnTo>
                <a:cubicBezTo>
                  <a:pt x="506797" y="369886"/>
                  <a:pt x="507078" y="371576"/>
                  <a:pt x="507078" y="373266"/>
                </a:cubicBezTo>
                <a:cubicBezTo>
                  <a:pt x="507078" y="377022"/>
                  <a:pt x="505905" y="380356"/>
                  <a:pt x="503557" y="383267"/>
                </a:cubicBezTo>
                <a:cubicBezTo>
                  <a:pt x="501209" y="386178"/>
                  <a:pt x="498158" y="388009"/>
                  <a:pt x="494401" y="388760"/>
                </a:cubicBezTo>
                <a:lnTo>
                  <a:pt x="440032" y="483697"/>
                </a:lnTo>
                <a:cubicBezTo>
                  <a:pt x="440595" y="485199"/>
                  <a:pt x="440877" y="486702"/>
                  <a:pt x="440877" y="488204"/>
                </a:cubicBezTo>
                <a:cubicBezTo>
                  <a:pt x="440877" y="492524"/>
                  <a:pt x="439328" y="496280"/>
                  <a:pt x="436229" y="499473"/>
                </a:cubicBezTo>
                <a:cubicBezTo>
                  <a:pt x="433129" y="502665"/>
                  <a:pt x="429326" y="504262"/>
                  <a:pt x="424819" y="504262"/>
                </a:cubicBezTo>
                <a:cubicBezTo>
                  <a:pt x="420124" y="504262"/>
                  <a:pt x="416274" y="502571"/>
                  <a:pt x="413269" y="499191"/>
                </a:cubicBezTo>
                <a:lnTo>
                  <a:pt x="300585" y="499191"/>
                </a:lnTo>
                <a:cubicBezTo>
                  <a:pt x="297391" y="502947"/>
                  <a:pt x="293355" y="504825"/>
                  <a:pt x="288471" y="504825"/>
                </a:cubicBezTo>
                <a:cubicBezTo>
                  <a:pt x="283588" y="504825"/>
                  <a:pt x="279550" y="502947"/>
                  <a:pt x="276358" y="499191"/>
                </a:cubicBezTo>
                <a:lnTo>
                  <a:pt x="163956" y="499191"/>
                </a:lnTo>
                <a:cubicBezTo>
                  <a:pt x="160763" y="502947"/>
                  <a:pt x="156725" y="504825"/>
                  <a:pt x="151842" y="504825"/>
                </a:cubicBezTo>
                <a:cubicBezTo>
                  <a:pt x="147522" y="504825"/>
                  <a:pt x="143766" y="503276"/>
                  <a:pt x="140574" y="500177"/>
                </a:cubicBezTo>
                <a:cubicBezTo>
                  <a:pt x="137381" y="497078"/>
                  <a:pt x="135784" y="493275"/>
                  <a:pt x="135784" y="488768"/>
                </a:cubicBezTo>
                <a:cubicBezTo>
                  <a:pt x="135784" y="487265"/>
                  <a:pt x="136160" y="485387"/>
                  <a:pt x="136912" y="483133"/>
                </a:cubicBezTo>
                <a:lnTo>
                  <a:pt x="82541" y="388760"/>
                </a:lnTo>
                <a:cubicBezTo>
                  <a:pt x="78785" y="388009"/>
                  <a:pt x="75733" y="386178"/>
                  <a:pt x="73385" y="383267"/>
                </a:cubicBezTo>
                <a:cubicBezTo>
                  <a:pt x="71038" y="380356"/>
                  <a:pt x="69864" y="377022"/>
                  <a:pt x="69864" y="373266"/>
                </a:cubicBezTo>
                <a:cubicBezTo>
                  <a:pt x="69864" y="371576"/>
                  <a:pt x="70145" y="369886"/>
                  <a:pt x="70709" y="368196"/>
                </a:cubicBezTo>
                <a:lnTo>
                  <a:pt x="12677" y="267907"/>
                </a:lnTo>
                <a:cubicBezTo>
                  <a:pt x="8921" y="266968"/>
                  <a:pt x="5869" y="265042"/>
                  <a:pt x="3522" y="262132"/>
                </a:cubicBezTo>
                <a:cubicBezTo>
                  <a:pt x="1174" y="259221"/>
                  <a:pt x="0" y="255887"/>
                  <a:pt x="0" y="252131"/>
                </a:cubicBezTo>
                <a:cubicBezTo>
                  <a:pt x="0" y="248187"/>
                  <a:pt x="1267" y="244759"/>
                  <a:pt x="3803" y="241848"/>
                </a:cubicBezTo>
                <a:cubicBezTo>
                  <a:pt x="6338" y="238937"/>
                  <a:pt x="9484" y="237106"/>
                  <a:pt x="13241" y="236355"/>
                </a:cubicBezTo>
                <a:lnTo>
                  <a:pt x="69300" y="139447"/>
                </a:lnTo>
                <a:cubicBezTo>
                  <a:pt x="69300" y="139259"/>
                  <a:pt x="69254" y="138977"/>
                  <a:pt x="69160" y="138602"/>
                </a:cubicBezTo>
                <a:cubicBezTo>
                  <a:pt x="69066" y="138226"/>
                  <a:pt x="69019" y="137944"/>
                  <a:pt x="69019" y="137756"/>
                </a:cubicBezTo>
                <a:cubicBezTo>
                  <a:pt x="69019" y="130995"/>
                  <a:pt x="72212" y="126206"/>
                  <a:pt x="78597" y="123389"/>
                </a:cubicBezTo>
                <a:lnTo>
                  <a:pt x="137475" y="21128"/>
                </a:lnTo>
                <a:cubicBezTo>
                  <a:pt x="136723" y="19250"/>
                  <a:pt x="136348" y="17560"/>
                  <a:pt x="136348" y="16058"/>
                </a:cubicBezTo>
                <a:cubicBezTo>
                  <a:pt x="136348" y="11550"/>
                  <a:pt x="137944" y="7747"/>
                  <a:pt x="141136" y="4648"/>
                </a:cubicBezTo>
                <a:cubicBezTo>
                  <a:pt x="144329" y="1549"/>
                  <a:pt x="148086" y="0"/>
                  <a:pt x="152405" y="0"/>
                </a:cubicBezTo>
                <a:close/>
                <a:moveTo>
                  <a:pt x="168463" y="27608"/>
                </a:moveTo>
                <a:lnTo>
                  <a:pt x="221988" y="83950"/>
                </a:lnTo>
                <a:lnTo>
                  <a:pt x="378056" y="27608"/>
                </a:lnTo>
                <a:lnTo>
                  <a:pt x="299176" y="27608"/>
                </a:lnTo>
                <a:cubicBezTo>
                  <a:pt x="296171" y="30613"/>
                  <a:pt x="292603" y="32115"/>
                  <a:pt x="288471" y="32115"/>
                </a:cubicBezTo>
                <a:cubicBezTo>
                  <a:pt x="284339" y="32115"/>
                  <a:pt x="280771" y="30613"/>
                  <a:pt x="277766" y="27608"/>
                </a:cubicBezTo>
                <a:lnTo>
                  <a:pt x="168463" y="27608"/>
                </a:lnTo>
                <a:close/>
                <a:moveTo>
                  <a:pt x="403128" y="27608"/>
                </a:moveTo>
                <a:lnTo>
                  <a:pt x="228185" y="90711"/>
                </a:lnTo>
                <a:lnTo>
                  <a:pt x="288189" y="154096"/>
                </a:lnTo>
                <a:lnTo>
                  <a:pt x="407635" y="27608"/>
                </a:lnTo>
                <a:lnTo>
                  <a:pt x="403128" y="27608"/>
                </a:lnTo>
                <a:close/>
                <a:moveTo>
                  <a:pt x="417213" y="29861"/>
                </a:moveTo>
                <a:lnTo>
                  <a:pt x="294106" y="160293"/>
                </a:lnTo>
                <a:lnTo>
                  <a:pt x="381436" y="252413"/>
                </a:lnTo>
                <a:lnTo>
                  <a:pt x="483978" y="145926"/>
                </a:lnTo>
                <a:cubicBezTo>
                  <a:pt x="482476" y="143485"/>
                  <a:pt x="481725" y="140761"/>
                  <a:pt x="481725" y="137756"/>
                </a:cubicBezTo>
                <a:lnTo>
                  <a:pt x="481725" y="137193"/>
                </a:lnTo>
                <a:lnTo>
                  <a:pt x="420875" y="31270"/>
                </a:lnTo>
                <a:cubicBezTo>
                  <a:pt x="419936" y="31082"/>
                  <a:pt x="418715" y="30613"/>
                  <a:pt x="417213" y="29861"/>
                </a:cubicBezTo>
                <a:close/>
                <a:moveTo>
                  <a:pt x="490176" y="151842"/>
                </a:moveTo>
                <a:lnTo>
                  <a:pt x="387070" y="258610"/>
                </a:lnTo>
                <a:lnTo>
                  <a:pt x="454117" y="329319"/>
                </a:lnTo>
                <a:lnTo>
                  <a:pt x="491302" y="153532"/>
                </a:lnTo>
                <a:lnTo>
                  <a:pt x="490458" y="152124"/>
                </a:lnTo>
                <a:lnTo>
                  <a:pt x="490176" y="151842"/>
                </a:lnTo>
                <a:close/>
                <a:moveTo>
                  <a:pt x="497501" y="164237"/>
                </a:moveTo>
                <a:lnTo>
                  <a:pt x="461160" y="336644"/>
                </a:lnTo>
                <a:lnTo>
                  <a:pt x="482851" y="359744"/>
                </a:lnTo>
                <a:cubicBezTo>
                  <a:pt x="483790" y="359181"/>
                  <a:pt x="485199" y="358523"/>
                  <a:pt x="487077" y="357772"/>
                </a:cubicBezTo>
                <a:lnTo>
                  <a:pt x="545391" y="256075"/>
                </a:lnTo>
                <a:cubicBezTo>
                  <a:pt x="545015" y="254197"/>
                  <a:pt x="544828" y="252882"/>
                  <a:pt x="544828" y="252131"/>
                </a:cubicBezTo>
                <a:cubicBezTo>
                  <a:pt x="544828" y="251943"/>
                  <a:pt x="545109" y="250441"/>
                  <a:pt x="545673" y="247623"/>
                </a:cubicBezTo>
                <a:lnTo>
                  <a:pt x="497501" y="164237"/>
                </a:lnTo>
                <a:close/>
                <a:moveTo>
                  <a:pt x="159448" y="30425"/>
                </a:moveTo>
                <a:cubicBezTo>
                  <a:pt x="158321" y="30800"/>
                  <a:pt x="157382" y="31082"/>
                  <a:pt x="156631" y="31270"/>
                </a:cubicBezTo>
                <a:lnTo>
                  <a:pt x="155504" y="33524"/>
                </a:lnTo>
                <a:lnTo>
                  <a:pt x="155504" y="107895"/>
                </a:lnTo>
                <a:lnTo>
                  <a:pt x="213254" y="87049"/>
                </a:lnTo>
                <a:lnTo>
                  <a:pt x="159448" y="30425"/>
                </a:lnTo>
                <a:close/>
                <a:moveTo>
                  <a:pt x="219453" y="93810"/>
                </a:moveTo>
                <a:lnTo>
                  <a:pt x="155504" y="116910"/>
                </a:lnTo>
                <a:lnTo>
                  <a:pt x="155504" y="204522"/>
                </a:lnTo>
                <a:lnTo>
                  <a:pt x="198606" y="248750"/>
                </a:lnTo>
                <a:lnTo>
                  <a:pt x="282273" y="160293"/>
                </a:lnTo>
                <a:lnTo>
                  <a:pt x="219453" y="93810"/>
                </a:lnTo>
                <a:close/>
                <a:moveTo>
                  <a:pt x="288189" y="166209"/>
                </a:moveTo>
                <a:lnTo>
                  <a:pt x="204522" y="254948"/>
                </a:lnTo>
                <a:lnTo>
                  <a:pt x="292133" y="344814"/>
                </a:lnTo>
                <a:lnTo>
                  <a:pt x="375520" y="258328"/>
                </a:lnTo>
                <a:lnTo>
                  <a:pt x="288189" y="166209"/>
                </a:lnTo>
                <a:close/>
                <a:moveTo>
                  <a:pt x="381155" y="264526"/>
                </a:moveTo>
                <a:lnTo>
                  <a:pt x="297767" y="351011"/>
                </a:lnTo>
                <a:lnTo>
                  <a:pt x="315516" y="369041"/>
                </a:lnTo>
                <a:lnTo>
                  <a:pt x="445948" y="369041"/>
                </a:lnTo>
                <a:lnTo>
                  <a:pt x="452145" y="339461"/>
                </a:lnTo>
                <a:lnTo>
                  <a:pt x="381155" y="264526"/>
                </a:lnTo>
                <a:close/>
                <a:moveTo>
                  <a:pt x="459188" y="346785"/>
                </a:moveTo>
                <a:lnTo>
                  <a:pt x="454399" y="369041"/>
                </a:lnTo>
                <a:lnTo>
                  <a:pt x="475808" y="369041"/>
                </a:lnTo>
                <a:cubicBezTo>
                  <a:pt x="475997" y="367914"/>
                  <a:pt x="476466" y="366881"/>
                  <a:pt x="477217" y="365942"/>
                </a:cubicBezTo>
                <a:lnTo>
                  <a:pt x="459188" y="346785"/>
                </a:lnTo>
                <a:close/>
                <a:moveTo>
                  <a:pt x="147053" y="48173"/>
                </a:moveTo>
                <a:lnTo>
                  <a:pt x="101134" y="127615"/>
                </a:lnTo>
                <a:lnTo>
                  <a:pt x="147053" y="110994"/>
                </a:lnTo>
                <a:lnTo>
                  <a:pt x="147053" y="48173"/>
                </a:lnTo>
                <a:close/>
                <a:moveTo>
                  <a:pt x="147053" y="120009"/>
                </a:moveTo>
                <a:lnTo>
                  <a:pt x="100852" y="136630"/>
                </a:lnTo>
                <a:cubicBezTo>
                  <a:pt x="100852" y="136817"/>
                  <a:pt x="100899" y="137005"/>
                  <a:pt x="100993" y="137193"/>
                </a:cubicBezTo>
                <a:cubicBezTo>
                  <a:pt x="101087" y="137381"/>
                  <a:pt x="101134" y="137569"/>
                  <a:pt x="101134" y="137756"/>
                </a:cubicBezTo>
                <a:cubicBezTo>
                  <a:pt x="101134" y="140761"/>
                  <a:pt x="100383" y="143485"/>
                  <a:pt x="98880" y="145926"/>
                </a:cubicBezTo>
                <a:lnTo>
                  <a:pt x="147053" y="195789"/>
                </a:lnTo>
                <a:lnTo>
                  <a:pt x="147053" y="120009"/>
                </a:lnTo>
                <a:close/>
                <a:moveTo>
                  <a:pt x="94373" y="150997"/>
                </a:moveTo>
                <a:cubicBezTo>
                  <a:pt x="91932" y="152499"/>
                  <a:pt x="89208" y="153438"/>
                  <a:pt x="86204" y="153814"/>
                </a:cubicBezTo>
                <a:lnTo>
                  <a:pt x="31551" y="248469"/>
                </a:lnTo>
                <a:cubicBezTo>
                  <a:pt x="31740" y="249220"/>
                  <a:pt x="31833" y="250441"/>
                  <a:pt x="31833" y="252131"/>
                </a:cubicBezTo>
                <a:cubicBezTo>
                  <a:pt x="31833" y="254009"/>
                  <a:pt x="31645" y="255417"/>
                  <a:pt x="31270" y="256356"/>
                </a:cubicBezTo>
                <a:lnTo>
                  <a:pt x="89865" y="357772"/>
                </a:lnTo>
                <a:cubicBezTo>
                  <a:pt x="90241" y="357772"/>
                  <a:pt x="90663" y="357866"/>
                  <a:pt x="91134" y="358054"/>
                </a:cubicBezTo>
                <a:cubicBezTo>
                  <a:pt x="91603" y="358242"/>
                  <a:pt x="92120" y="358477"/>
                  <a:pt x="92682" y="358758"/>
                </a:cubicBezTo>
                <a:cubicBezTo>
                  <a:pt x="93246" y="359040"/>
                  <a:pt x="93715" y="359275"/>
                  <a:pt x="94091" y="359462"/>
                </a:cubicBezTo>
                <a:lnTo>
                  <a:pt x="147053" y="303402"/>
                </a:lnTo>
                <a:lnTo>
                  <a:pt x="147053" y="205649"/>
                </a:lnTo>
                <a:lnTo>
                  <a:pt x="94373" y="150997"/>
                </a:lnTo>
                <a:close/>
                <a:moveTo>
                  <a:pt x="155504" y="214382"/>
                </a:moveTo>
                <a:lnTo>
                  <a:pt x="155504" y="294387"/>
                </a:lnTo>
                <a:lnTo>
                  <a:pt x="193817" y="254103"/>
                </a:lnTo>
                <a:lnTo>
                  <a:pt x="155504" y="214382"/>
                </a:lnTo>
                <a:close/>
                <a:moveTo>
                  <a:pt x="199733" y="260019"/>
                </a:moveTo>
                <a:lnTo>
                  <a:pt x="155504" y="306783"/>
                </a:lnTo>
                <a:lnTo>
                  <a:pt x="155504" y="369041"/>
                </a:lnTo>
                <a:lnTo>
                  <a:pt x="268752" y="369041"/>
                </a:lnTo>
                <a:lnTo>
                  <a:pt x="286781" y="350448"/>
                </a:lnTo>
                <a:lnTo>
                  <a:pt x="199733" y="260019"/>
                </a:lnTo>
                <a:close/>
                <a:moveTo>
                  <a:pt x="292415" y="356645"/>
                </a:moveTo>
                <a:lnTo>
                  <a:pt x="280584" y="369041"/>
                </a:lnTo>
                <a:lnTo>
                  <a:pt x="304529" y="369041"/>
                </a:lnTo>
                <a:lnTo>
                  <a:pt x="292415" y="356645"/>
                </a:lnTo>
                <a:close/>
                <a:moveTo>
                  <a:pt x="147053" y="315797"/>
                </a:moveTo>
                <a:lnTo>
                  <a:pt x="99725" y="365660"/>
                </a:lnTo>
                <a:cubicBezTo>
                  <a:pt x="100476" y="367163"/>
                  <a:pt x="100946" y="368289"/>
                  <a:pt x="101134" y="369041"/>
                </a:cubicBezTo>
                <a:lnTo>
                  <a:pt x="147053" y="369041"/>
                </a:lnTo>
                <a:lnTo>
                  <a:pt x="147053" y="315797"/>
                </a:lnTo>
                <a:close/>
                <a:moveTo>
                  <a:pt x="101134" y="377492"/>
                </a:moveTo>
                <a:lnTo>
                  <a:pt x="147053" y="457216"/>
                </a:lnTo>
                <a:lnTo>
                  <a:pt x="147053" y="377492"/>
                </a:lnTo>
                <a:lnTo>
                  <a:pt x="101134" y="377492"/>
                </a:lnTo>
                <a:close/>
                <a:moveTo>
                  <a:pt x="155504" y="377492"/>
                </a:moveTo>
                <a:lnTo>
                  <a:pt x="155504" y="471865"/>
                </a:lnTo>
                <a:lnTo>
                  <a:pt x="156631" y="473555"/>
                </a:lnTo>
                <a:cubicBezTo>
                  <a:pt x="159260" y="474494"/>
                  <a:pt x="161326" y="475715"/>
                  <a:pt x="162828" y="477217"/>
                </a:cubicBezTo>
                <a:lnTo>
                  <a:pt x="164237" y="477217"/>
                </a:lnTo>
                <a:lnTo>
                  <a:pt x="260582" y="377492"/>
                </a:lnTo>
                <a:lnTo>
                  <a:pt x="155504" y="377492"/>
                </a:lnTo>
                <a:close/>
                <a:moveTo>
                  <a:pt x="272414" y="377492"/>
                </a:moveTo>
                <a:lnTo>
                  <a:pt x="176069" y="477217"/>
                </a:lnTo>
                <a:lnTo>
                  <a:pt x="277485" y="477217"/>
                </a:lnTo>
                <a:cubicBezTo>
                  <a:pt x="280866" y="474213"/>
                  <a:pt x="284527" y="472710"/>
                  <a:pt x="288471" y="472710"/>
                </a:cubicBezTo>
                <a:cubicBezTo>
                  <a:pt x="292415" y="472710"/>
                  <a:pt x="296078" y="474213"/>
                  <a:pt x="299458" y="477217"/>
                </a:cubicBezTo>
                <a:lnTo>
                  <a:pt x="409044" y="477217"/>
                </a:lnTo>
                <a:lnTo>
                  <a:pt x="312698" y="377492"/>
                </a:lnTo>
                <a:lnTo>
                  <a:pt x="272414" y="377492"/>
                </a:lnTo>
                <a:close/>
                <a:moveTo>
                  <a:pt x="323685" y="377492"/>
                </a:moveTo>
                <a:lnTo>
                  <a:pt x="417495" y="474119"/>
                </a:lnTo>
                <a:cubicBezTo>
                  <a:pt x="418997" y="473367"/>
                  <a:pt x="420218" y="472898"/>
                  <a:pt x="421157" y="472710"/>
                </a:cubicBezTo>
                <a:lnTo>
                  <a:pt x="425664" y="464822"/>
                </a:lnTo>
                <a:lnTo>
                  <a:pt x="443975" y="377492"/>
                </a:lnTo>
                <a:lnTo>
                  <a:pt x="323685" y="377492"/>
                </a:lnTo>
                <a:close/>
                <a:moveTo>
                  <a:pt x="452708" y="377492"/>
                </a:moveTo>
                <a:lnTo>
                  <a:pt x="439187" y="441440"/>
                </a:lnTo>
                <a:lnTo>
                  <a:pt x="475808" y="377492"/>
                </a:lnTo>
                <a:lnTo>
                  <a:pt x="452708" y="377492"/>
                </a:lnTo>
                <a:close/>
              </a:path>
            </a:pathLst>
          </a:custGeom>
          <a:solidFill>
            <a:srgbClr val="06657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Calibri"/>
              <a:buNone/>
              <a:tabLst/>
              <a:defRPr/>
            </a:pPr>
            <a:endParaRPr kumimoji="0" sz="13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1" name="Google Shape;783;p21">
            <a:extLst>
              <a:ext uri="{FF2B5EF4-FFF2-40B4-BE49-F238E27FC236}">
                <a16:creationId xmlns:a16="http://schemas.microsoft.com/office/drawing/2014/main" id="{CC739731-8786-4F98-8637-D72280A39864}"/>
              </a:ext>
            </a:extLst>
          </p:cNvPr>
          <p:cNvSpPr/>
          <p:nvPr/>
        </p:nvSpPr>
        <p:spPr>
          <a:xfrm>
            <a:off x="7892228" y="5768795"/>
            <a:ext cx="210925" cy="268449"/>
          </a:xfrm>
          <a:custGeom>
            <a:avLst/>
            <a:gdLst/>
            <a:ahLst/>
            <a:cxnLst/>
            <a:rect l="l" t="t" r="r" b="b"/>
            <a:pathLst>
              <a:path w="396649" h="504825" extrusionOk="0">
                <a:moveTo>
                  <a:pt x="396649" y="0"/>
                </a:moveTo>
                <a:lnTo>
                  <a:pt x="396649" y="414114"/>
                </a:lnTo>
                <a:cubicBezTo>
                  <a:pt x="396649" y="438905"/>
                  <a:pt x="388056" y="460221"/>
                  <a:pt x="370872" y="478063"/>
                </a:cubicBezTo>
                <a:cubicBezTo>
                  <a:pt x="353688" y="495904"/>
                  <a:pt x="332794" y="504825"/>
                  <a:pt x="308192" y="504825"/>
                </a:cubicBezTo>
                <a:lnTo>
                  <a:pt x="88458" y="504825"/>
                </a:lnTo>
                <a:cubicBezTo>
                  <a:pt x="63855" y="504825"/>
                  <a:pt x="42961" y="495904"/>
                  <a:pt x="25777" y="478063"/>
                </a:cubicBezTo>
                <a:cubicBezTo>
                  <a:pt x="8592" y="460221"/>
                  <a:pt x="0" y="438905"/>
                  <a:pt x="0" y="414114"/>
                </a:cubicBezTo>
                <a:lnTo>
                  <a:pt x="0" y="191563"/>
                </a:lnTo>
                <a:cubicBezTo>
                  <a:pt x="0" y="166960"/>
                  <a:pt x="8592" y="145691"/>
                  <a:pt x="25777" y="127756"/>
                </a:cubicBezTo>
                <a:cubicBezTo>
                  <a:pt x="42961" y="109820"/>
                  <a:pt x="63855" y="100852"/>
                  <a:pt x="88458" y="100852"/>
                </a:cubicBezTo>
                <a:lnTo>
                  <a:pt x="297487" y="100852"/>
                </a:lnTo>
                <a:lnTo>
                  <a:pt x="396649" y="0"/>
                </a:lnTo>
                <a:close/>
                <a:moveTo>
                  <a:pt x="130151" y="201986"/>
                </a:moveTo>
                <a:cubicBezTo>
                  <a:pt x="121511" y="201986"/>
                  <a:pt x="114187" y="205085"/>
                  <a:pt x="108177" y="211283"/>
                </a:cubicBezTo>
                <a:cubicBezTo>
                  <a:pt x="102167" y="217480"/>
                  <a:pt x="99162" y="224899"/>
                  <a:pt x="99162" y="233538"/>
                </a:cubicBezTo>
                <a:lnTo>
                  <a:pt x="99162" y="372139"/>
                </a:lnTo>
                <a:cubicBezTo>
                  <a:pt x="99162" y="380779"/>
                  <a:pt x="102214" y="388244"/>
                  <a:pt x="108318" y="394535"/>
                </a:cubicBezTo>
                <a:cubicBezTo>
                  <a:pt x="114422" y="400827"/>
                  <a:pt x="121699" y="403973"/>
                  <a:pt x="130151" y="403973"/>
                </a:cubicBezTo>
                <a:lnTo>
                  <a:pt x="347068" y="403973"/>
                </a:lnTo>
                <a:lnTo>
                  <a:pt x="297487" y="353265"/>
                </a:lnTo>
                <a:lnTo>
                  <a:pt x="297487" y="233538"/>
                </a:lnTo>
                <a:cubicBezTo>
                  <a:pt x="297487" y="224899"/>
                  <a:pt x="294482" y="217480"/>
                  <a:pt x="288472" y="211283"/>
                </a:cubicBezTo>
                <a:cubicBezTo>
                  <a:pt x="282462" y="205085"/>
                  <a:pt x="275138" y="201986"/>
                  <a:pt x="266498" y="201986"/>
                </a:cubicBezTo>
                <a:lnTo>
                  <a:pt x="130151" y="201986"/>
                </a:lnTo>
                <a:close/>
              </a:path>
            </a:pathLst>
          </a:custGeom>
          <a:solidFill>
            <a:srgbClr val="06657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Calibri"/>
              <a:buNone/>
              <a:tabLst/>
              <a:defRPr/>
            </a:pPr>
            <a:endParaRPr kumimoji="0" sz="13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2" name="Google Shape;784;p21">
            <a:extLst>
              <a:ext uri="{FF2B5EF4-FFF2-40B4-BE49-F238E27FC236}">
                <a16:creationId xmlns:a16="http://schemas.microsoft.com/office/drawing/2014/main" id="{7960150A-E7A0-4276-836D-97D858C6210D}"/>
              </a:ext>
            </a:extLst>
          </p:cNvPr>
          <p:cNvSpPr/>
          <p:nvPr/>
        </p:nvSpPr>
        <p:spPr>
          <a:xfrm>
            <a:off x="9700460" y="5786023"/>
            <a:ext cx="306799" cy="233994"/>
          </a:xfrm>
          <a:custGeom>
            <a:avLst/>
            <a:gdLst/>
            <a:ahLst/>
            <a:cxnLst/>
            <a:rect l="l" t="t" r="r" b="b"/>
            <a:pathLst>
              <a:path w="576943" h="440031" extrusionOk="0">
                <a:moveTo>
                  <a:pt x="30425" y="0"/>
                </a:moveTo>
                <a:lnTo>
                  <a:pt x="151842" y="0"/>
                </a:lnTo>
                <a:cubicBezTo>
                  <a:pt x="160105" y="0"/>
                  <a:pt x="167242" y="2958"/>
                  <a:pt x="173252" y="8874"/>
                </a:cubicBezTo>
                <a:cubicBezTo>
                  <a:pt x="179262" y="14790"/>
                  <a:pt x="182267" y="21879"/>
                  <a:pt x="182267" y="30143"/>
                </a:cubicBezTo>
                <a:lnTo>
                  <a:pt x="182267" y="75498"/>
                </a:lnTo>
                <a:lnTo>
                  <a:pt x="394677" y="75498"/>
                </a:lnTo>
                <a:lnTo>
                  <a:pt x="394677" y="30143"/>
                </a:lnTo>
                <a:cubicBezTo>
                  <a:pt x="394677" y="21879"/>
                  <a:pt x="397681" y="14790"/>
                  <a:pt x="403691" y="8874"/>
                </a:cubicBezTo>
                <a:cubicBezTo>
                  <a:pt x="409701" y="2958"/>
                  <a:pt x="416837" y="0"/>
                  <a:pt x="425101" y="0"/>
                </a:cubicBezTo>
                <a:lnTo>
                  <a:pt x="546518" y="0"/>
                </a:lnTo>
                <a:cubicBezTo>
                  <a:pt x="554970" y="0"/>
                  <a:pt x="562153" y="2958"/>
                  <a:pt x="568069" y="8874"/>
                </a:cubicBezTo>
                <a:cubicBezTo>
                  <a:pt x="573985" y="14790"/>
                  <a:pt x="576943" y="21879"/>
                  <a:pt x="576943" y="30143"/>
                </a:cubicBezTo>
                <a:lnTo>
                  <a:pt x="576943" y="409888"/>
                </a:lnTo>
                <a:cubicBezTo>
                  <a:pt x="576943" y="418152"/>
                  <a:pt x="573985" y="425242"/>
                  <a:pt x="568069" y="431157"/>
                </a:cubicBezTo>
                <a:cubicBezTo>
                  <a:pt x="562153" y="437073"/>
                  <a:pt x="554970" y="440031"/>
                  <a:pt x="546518" y="440031"/>
                </a:cubicBezTo>
                <a:lnTo>
                  <a:pt x="30425" y="440031"/>
                </a:lnTo>
                <a:cubicBezTo>
                  <a:pt x="21974" y="440031"/>
                  <a:pt x="14790" y="437073"/>
                  <a:pt x="8874" y="431157"/>
                </a:cubicBezTo>
                <a:cubicBezTo>
                  <a:pt x="2958" y="425242"/>
                  <a:pt x="0" y="418152"/>
                  <a:pt x="0" y="409888"/>
                </a:cubicBezTo>
                <a:lnTo>
                  <a:pt x="0" y="30143"/>
                </a:lnTo>
                <a:cubicBezTo>
                  <a:pt x="0" y="21879"/>
                  <a:pt x="2958" y="14790"/>
                  <a:pt x="8874" y="8874"/>
                </a:cubicBezTo>
                <a:cubicBezTo>
                  <a:pt x="14790" y="2958"/>
                  <a:pt x="21974" y="0"/>
                  <a:pt x="30425" y="0"/>
                </a:cubicBezTo>
                <a:close/>
                <a:moveTo>
                  <a:pt x="166772" y="181985"/>
                </a:moveTo>
                <a:cubicBezTo>
                  <a:pt x="145738" y="181985"/>
                  <a:pt x="127803" y="189450"/>
                  <a:pt x="112966" y="204381"/>
                </a:cubicBezTo>
                <a:cubicBezTo>
                  <a:pt x="98129" y="219311"/>
                  <a:pt x="90711" y="237294"/>
                  <a:pt x="90711" y="258328"/>
                </a:cubicBezTo>
                <a:cubicBezTo>
                  <a:pt x="90711" y="279363"/>
                  <a:pt x="98129" y="297298"/>
                  <a:pt x="112966" y="312135"/>
                </a:cubicBezTo>
                <a:cubicBezTo>
                  <a:pt x="127803" y="326972"/>
                  <a:pt x="145738" y="334390"/>
                  <a:pt x="166772" y="334390"/>
                </a:cubicBezTo>
                <a:cubicBezTo>
                  <a:pt x="187807" y="334390"/>
                  <a:pt x="205790" y="326972"/>
                  <a:pt x="220720" y="312135"/>
                </a:cubicBezTo>
                <a:cubicBezTo>
                  <a:pt x="235651" y="297298"/>
                  <a:pt x="243116" y="279363"/>
                  <a:pt x="243116" y="258328"/>
                </a:cubicBezTo>
                <a:cubicBezTo>
                  <a:pt x="243116" y="237294"/>
                  <a:pt x="235651" y="219311"/>
                  <a:pt x="220720" y="204381"/>
                </a:cubicBezTo>
                <a:cubicBezTo>
                  <a:pt x="205790" y="189450"/>
                  <a:pt x="187807" y="181985"/>
                  <a:pt x="166772" y="181985"/>
                </a:cubicBezTo>
                <a:close/>
                <a:moveTo>
                  <a:pt x="410170" y="181985"/>
                </a:moveTo>
                <a:cubicBezTo>
                  <a:pt x="389136" y="181985"/>
                  <a:pt x="371154" y="189403"/>
                  <a:pt x="356223" y="204240"/>
                </a:cubicBezTo>
                <a:cubicBezTo>
                  <a:pt x="341292" y="219076"/>
                  <a:pt x="333827" y="237012"/>
                  <a:pt x="333827" y="258046"/>
                </a:cubicBezTo>
                <a:cubicBezTo>
                  <a:pt x="333827" y="279269"/>
                  <a:pt x="341292" y="297298"/>
                  <a:pt x="356223" y="312135"/>
                </a:cubicBezTo>
                <a:cubicBezTo>
                  <a:pt x="371154" y="326972"/>
                  <a:pt x="389136" y="334390"/>
                  <a:pt x="410170" y="334390"/>
                </a:cubicBezTo>
                <a:cubicBezTo>
                  <a:pt x="431205" y="334390"/>
                  <a:pt x="449141" y="326925"/>
                  <a:pt x="463977" y="311994"/>
                </a:cubicBezTo>
                <a:cubicBezTo>
                  <a:pt x="478814" y="297063"/>
                  <a:pt x="486232" y="279081"/>
                  <a:pt x="486232" y="258046"/>
                </a:cubicBezTo>
                <a:cubicBezTo>
                  <a:pt x="486232" y="237012"/>
                  <a:pt x="478814" y="219076"/>
                  <a:pt x="463977" y="204240"/>
                </a:cubicBezTo>
                <a:cubicBezTo>
                  <a:pt x="449141" y="189403"/>
                  <a:pt x="431205" y="181985"/>
                  <a:pt x="410170" y="181985"/>
                </a:cubicBezTo>
                <a:close/>
              </a:path>
            </a:pathLst>
          </a:custGeom>
          <a:solidFill>
            <a:srgbClr val="06657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Calibri"/>
              <a:buNone/>
              <a:tabLst/>
              <a:defRPr/>
            </a:pPr>
            <a:endParaRPr kumimoji="0" sz="13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3" name="Google Shape;785;p21">
            <a:extLst>
              <a:ext uri="{FF2B5EF4-FFF2-40B4-BE49-F238E27FC236}">
                <a16:creationId xmlns:a16="http://schemas.microsoft.com/office/drawing/2014/main" id="{CA051F2C-91F5-4C04-A759-1466B4AEFB12}"/>
              </a:ext>
            </a:extLst>
          </p:cNvPr>
          <p:cNvSpPr/>
          <p:nvPr/>
        </p:nvSpPr>
        <p:spPr>
          <a:xfrm>
            <a:off x="6494268" y="5787968"/>
            <a:ext cx="206130" cy="210924"/>
          </a:xfrm>
          <a:custGeom>
            <a:avLst/>
            <a:gdLst/>
            <a:ahLst/>
            <a:cxnLst/>
            <a:rect l="l" t="t" r="r" b="b"/>
            <a:pathLst>
              <a:path w="387633" h="396648" extrusionOk="0">
                <a:moveTo>
                  <a:pt x="333545" y="0"/>
                </a:moveTo>
                <a:lnTo>
                  <a:pt x="378619" y="0"/>
                </a:lnTo>
                <a:cubicBezTo>
                  <a:pt x="381248" y="0"/>
                  <a:pt x="383408" y="845"/>
                  <a:pt x="385098" y="2535"/>
                </a:cubicBezTo>
                <a:cubicBezTo>
                  <a:pt x="386788" y="4226"/>
                  <a:pt x="387633" y="6385"/>
                  <a:pt x="387633" y="9015"/>
                </a:cubicBezTo>
                <a:lnTo>
                  <a:pt x="387633" y="256920"/>
                </a:lnTo>
                <a:cubicBezTo>
                  <a:pt x="387633" y="282274"/>
                  <a:pt x="381389" y="305656"/>
                  <a:pt x="368899" y="327066"/>
                </a:cubicBezTo>
                <a:cubicBezTo>
                  <a:pt x="356410" y="348476"/>
                  <a:pt x="339461" y="365425"/>
                  <a:pt x="318051" y="377914"/>
                </a:cubicBezTo>
                <a:cubicBezTo>
                  <a:pt x="296641" y="390404"/>
                  <a:pt x="273259" y="396648"/>
                  <a:pt x="247905" y="396648"/>
                </a:cubicBezTo>
                <a:lnTo>
                  <a:pt x="117191" y="396648"/>
                </a:lnTo>
                <a:cubicBezTo>
                  <a:pt x="114562" y="396648"/>
                  <a:pt x="112402" y="395803"/>
                  <a:pt x="110712" y="394113"/>
                </a:cubicBezTo>
                <a:cubicBezTo>
                  <a:pt x="109022" y="392423"/>
                  <a:pt x="108176" y="390263"/>
                  <a:pt x="108176" y="387633"/>
                </a:cubicBezTo>
                <a:lnTo>
                  <a:pt x="108176" y="117191"/>
                </a:lnTo>
                <a:cubicBezTo>
                  <a:pt x="108176" y="114562"/>
                  <a:pt x="109022" y="112402"/>
                  <a:pt x="110712" y="110712"/>
                </a:cubicBezTo>
                <a:cubicBezTo>
                  <a:pt x="112402" y="109022"/>
                  <a:pt x="114562" y="108177"/>
                  <a:pt x="117191" y="108177"/>
                </a:cubicBezTo>
                <a:lnTo>
                  <a:pt x="162265" y="108177"/>
                </a:lnTo>
                <a:cubicBezTo>
                  <a:pt x="164894" y="108177"/>
                  <a:pt x="167054" y="109022"/>
                  <a:pt x="168744" y="110712"/>
                </a:cubicBezTo>
                <a:cubicBezTo>
                  <a:pt x="170435" y="112402"/>
                  <a:pt x="171279" y="114562"/>
                  <a:pt x="171279" y="117191"/>
                </a:cubicBezTo>
                <a:lnTo>
                  <a:pt x="171279" y="333545"/>
                </a:lnTo>
                <a:lnTo>
                  <a:pt x="247905" y="333545"/>
                </a:lnTo>
                <a:cubicBezTo>
                  <a:pt x="268939" y="333545"/>
                  <a:pt x="286969" y="326033"/>
                  <a:pt x="301993" y="311008"/>
                </a:cubicBezTo>
                <a:cubicBezTo>
                  <a:pt x="317018" y="295984"/>
                  <a:pt x="324530" y="277954"/>
                  <a:pt x="324530" y="256920"/>
                </a:cubicBezTo>
                <a:lnTo>
                  <a:pt x="324530" y="9015"/>
                </a:lnTo>
                <a:cubicBezTo>
                  <a:pt x="324530" y="6385"/>
                  <a:pt x="325375" y="4226"/>
                  <a:pt x="327066" y="2535"/>
                </a:cubicBezTo>
                <a:cubicBezTo>
                  <a:pt x="328756" y="845"/>
                  <a:pt x="330915" y="0"/>
                  <a:pt x="333545" y="0"/>
                </a:cubicBezTo>
                <a:close/>
                <a:moveTo>
                  <a:pt x="9014" y="0"/>
                </a:moveTo>
                <a:lnTo>
                  <a:pt x="139728" y="0"/>
                </a:lnTo>
                <a:cubicBezTo>
                  <a:pt x="165082" y="0"/>
                  <a:pt x="188464" y="6245"/>
                  <a:pt x="209874" y="18734"/>
                </a:cubicBezTo>
                <a:cubicBezTo>
                  <a:pt x="231284" y="31223"/>
                  <a:pt x="248233" y="48172"/>
                  <a:pt x="260723" y="69582"/>
                </a:cubicBezTo>
                <a:cubicBezTo>
                  <a:pt x="273212" y="90992"/>
                  <a:pt x="279456" y="114374"/>
                  <a:pt x="279456" y="139728"/>
                </a:cubicBezTo>
                <a:lnTo>
                  <a:pt x="279456" y="279457"/>
                </a:lnTo>
                <a:cubicBezTo>
                  <a:pt x="279456" y="282086"/>
                  <a:pt x="278611" y="284246"/>
                  <a:pt x="276921" y="285936"/>
                </a:cubicBezTo>
                <a:cubicBezTo>
                  <a:pt x="275231" y="287626"/>
                  <a:pt x="273071" y="288471"/>
                  <a:pt x="270442" y="288471"/>
                </a:cubicBezTo>
                <a:lnTo>
                  <a:pt x="225368" y="288471"/>
                </a:lnTo>
                <a:cubicBezTo>
                  <a:pt x="222739" y="288471"/>
                  <a:pt x="220579" y="287626"/>
                  <a:pt x="218889" y="285936"/>
                </a:cubicBezTo>
                <a:cubicBezTo>
                  <a:pt x="217198" y="284246"/>
                  <a:pt x="216353" y="282086"/>
                  <a:pt x="216353" y="279457"/>
                </a:cubicBezTo>
                <a:lnTo>
                  <a:pt x="216353" y="139728"/>
                </a:lnTo>
                <a:cubicBezTo>
                  <a:pt x="216353" y="118694"/>
                  <a:pt x="208841" y="100664"/>
                  <a:pt x="193816" y="85640"/>
                </a:cubicBezTo>
                <a:cubicBezTo>
                  <a:pt x="178792" y="70615"/>
                  <a:pt x="160762" y="63103"/>
                  <a:pt x="139728" y="63103"/>
                </a:cubicBezTo>
                <a:lnTo>
                  <a:pt x="63103" y="63103"/>
                </a:lnTo>
                <a:lnTo>
                  <a:pt x="63103" y="387633"/>
                </a:lnTo>
                <a:cubicBezTo>
                  <a:pt x="63103" y="390263"/>
                  <a:pt x="62258" y="392423"/>
                  <a:pt x="60567" y="394113"/>
                </a:cubicBezTo>
                <a:cubicBezTo>
                  <a:pt x="58877" y="395803"/>
                  <a:pt x="56717" y="396648"/>
                  <a:pt x="54088" y="396648"/>
                </a:cubicBezTo>
                <a:lnTo>
                  <a:pt x="9014" y="396648"/>
                </a:lnTo>
                <a:cubicBezTo>
                  <a:pt x="6385" y="396648"/>
                  <a:pt x="4225" y="395803"/>
                  <a:pt x="2535" y="394113"/>
                </a:cubicBezTo>
                <a:cubicBezTo>
                  <a:pt x="845" y="392423"/>
                  <a:pt x="0" y="390263"/>
                  <a:pt x="0" y="387633"/>
                </a:cubicBezTo>
                <a:lnTo>
                  <a:pt x="0" y="9015"/>
                </a:lnTo>
                <a:cubicBezTo>
                  <a:pt x="0" y="6385"/>
                  <a:pt x="845" y="4226"/>
                  <a:pt x="2535" y="2535"/>
                </a:cubicBezTo>
                <a:cubicBezTo>
                  <a:pt x="4225" y="845"/>
                  <a:pt x="6385" y="0"/>
                  <a:pt x="9014" y="0"/>
                </a:cubicBezTo>
                <a:close/>
              </a:path>
            </a:pathLst>
          </a:custGeom>
          <a:solidFill>
            <a:srgbClr val="06657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Calibri"/>
              <a:buNone/>
              <a:tabLst/>
              <a:defRPr/>
            </a:pPr>
            <a:endParaRPr kumimoji="0" sz="13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4" name="Google Shape;786;p21">
            <a:extLst>
              <a:ext uri="{FF2B5EF4-FFF2-40B4-BE49-F238E27FC236}">
                <a16:creationId xmlns:a16="http://schemas.microsoft.com/office/drawing/2014/main" id="{6D2C074E-98A8-44B4-8428-37B6446B0BEF}"/>
              </a:ext>
            </a:extLst>
          </p:cNvPr>
          <p:cNvSpPr/>
          <p:nvPr/>
        </p:nvSpPr>
        <p:spPr>
          <a:xfrm>
            <a:off x="11240232" y="5787968"/>
            <a:ext cx="306818" cy="249274"/>
          </a:xfrm>
          <a:custGeom>
            <a:avLst/>
            <a:gdLst/>
            <a:ahLst/>
            <a:cxnLst/>
            <a:rect l="l" t="t" r="r" b="b"/>
            <a:pathLst>
              <a:path w="576978" h="468766" extrusionOk="0">
                <a:moveTo>
                  <a:pt x="126224" y="0"/>
                </a:moveTo>
                <a:lnTo>
                  <a:pt x="450754" y="0"/>
                </a:lnTo>
                <a:cubicBezTo>
                  <a:pt x="456953" y="0"/>
                  <a:pt x="461742" y="2441"/>
                  <a:pt x="465122" y="7324"/>
                </a:cubicBezTo>
                <a:lnTo>
                  <a:pt x="573299" y="151560"/>
                </a:lnTo>
                <a:cubicBezTo>
                  <a:pt x="575928" y="154941"/>
                  <a:pt x="577148" y="158838"/>
                  <a:pt x="576960" y="163251"/>
                </a:cubicBezTo>
                <a:cubicBezTo>
                  <a:pt x="576773" y="167665"/>
                  <a:pt x="575176" y="171468"/>
                  <a:pt x="572172" y="174660"/>
                </a:cubicBezTo>
                <a:lnTo>
                  <a:pt x="301730" y="463132"/>
                </a:lnTo>
                <a:cubicBezTo>
                  <a:pt x="298350" y="466888"/>
                  <a:pt x="293936" y="468766"/>
                  <a:pt x="288490" y="468766"/>
                </a:cubicBezTo>
                <a:cubicBezTo>
                  <a:pt x="283042" y="468766"/>
                  <a:pt x="278630" y="466888"/>
                  <a:pt x="275249" y="463132"/>
                </a:cubicBezTo>
                <a:lnTo>
                  <a:pt x="4807" y="174660"/>
                </a:lnTo>
                <a:cubicBezTo>
                  <a:pt x="1803" y="171468"/>
                  <a:pt x="205" y="167665"/>
                  <a:pt x="19" y="163251"/>
                </a:cubicBezTo>
                <a:cubicBezTo>
                  <a:pt x="-169" y="158838"/>
                  <a:pt x="1050" y="154941"/>
                  <a:pt x="3680" y="151560"/>
                </a:cubicBezTo>
                <a:lnTo>
                  <a:pt x="111857" y="7324"/>
                </a:lnTo>
                <a:cubicBezTo>
                  <a:pt x="115237" y="2441"/>
                  <a:pt x="120027" y="0"/>
                  <a:pt x="126224" y="0"/>
                </a:cubicBezTo>
                <a:close/>
                <a:moveTo>
                  <a:pt x="135239" y="36059"/>
                </a:moveTo>
                <a:lnTo>
                  <a:pt x="54106" y="144236"/>
                </a:lnTo>
                <a:lnTo>
                  <a:pt x="151578" y="144236"/>
                </a:lnTo>
                <a:lnTo>
                  <a:pt x="209047" y="36059"/>
                </a:lnTo>
                <a:lnTo>
                  <a:pt x="135239" y="36059"/>
                </a:lnTo>
                <a:close/>
                <a:moveTo>
                  <a:pt x="249896" y="36059"/>
                </a:moveTo>
                <a:lnTo>
                  <a:pt x="192426" y="144236"/>
                </a:lnTo>
                <a:lnTo>
                  <a:pt x="384552" y="144236"/>
                </a:lnTo>
                <a:lnTo>
                  <a:pt x="327084" y="36059"/>
                </a:lnTo>
                <a:lnTo>
                  <a:pt x="249896" y="36059"/>
                </a:lnTo>
                <a:close/>
                <a:moveTo>
                  <a:pt x="367931" y="36059"/>
                </a:moveTo>
                <a:lnTo>
                  <a:pt x="425401" y="144236"/>
                </a:lnTo>
                <a:lnTo>
                  <a:pt x="522873" y="144236"/>
                </a:lnTo>
                <a:lnTo>
                  <a:pt x="441740" y="36059"/>
                </a:lnTo>
                <a:lnTo>
                  <a:pt x="367931" y="36059"/>
                </a:lnTo>
                <a:close/>
                <a:moveTo>
                  <a:pt x="59741" y="180295"/>
                </a:moveTo>
                <a:lnTo>
                  <a:pt x="235246" y="367632"/>
                </a:lnTo>
                <a:lnTo>
                  <a:pt x="150733" y="180295"/>
                </a:lnTo>
                <a:lnTo>
                  <a:pt x="59741" y="180295"/>
                </a:lnTo>
                <a:close/>
                <a:moveTo>
                  <a:pt x="190172" y="180295"/>
                </a:moveTo>
                <a:lnTo>
                  <a:pt x="288490" y="397775"/>
                </a:lnTo>
                <a:lnTo>
                  <a:pt x="386807" y="180295"/>
                </a:lnTo>
                <a:lnTo>
                  <a:pt x="190172" y="180295"/>
                </a:lnTo>
                <a:close/>
                <a:moveTo>
                  <a:pt x="426246" y="180295"/>
                </a:moveTo>
                <a:lnTo>
                  <a:pt x="341733" y="367632"/>
                </a:lnTo>
                <a:lnTo>
                  <a:pt x="517239" y="180295"/>
                </a:lnTo>
                <a:lnTo>
                  <a:pt x="426246" y="180295"/>
                </a:lnTo>
                <a:close/>
              </a:path>
            </a:pathLst>
          </a:custGeom>
          <a:solidFill>
            <a:srgbClr val="06657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Calibri"/>
              <a:buNone/>
              <a:tabLst/>
              <a:defRPr/>
            </a:pPr>
            <a:endParaRPr kumimoji="0" sz="13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5" name="Google Shape;787;p21">
            <a:extLst>
              <a:ext uri="{FF2B5EF4-FFF2-40B4-BE49-F238E27FC236}">
                <a16:creationId xmlns:a16="http://schemas.microsoft.com/office/drawing/2014/main" id="{DE934851-0A5F-4E96-A267-343FD25BAF81}"/>
              </a:ext>
            </a:extLst>
          </p:cNvPr>
          <p:cNvSpPr/>
          <p:nvPr/>
        </p:nvSpPr>
        <p:spPr>
          <a:xfrm>
            <a:off x="8960960" y="5793513"/>
            <a:ext cx="306799" cy="219014"/>
          </a:xfrm>
          <a:custGeom>
            <a:avLst/>
            <a:gdLst/>
            <a:ahLst/>
            <a:cxnLst/>
            <a:rect l="l" t="t" r="r" b="b"/>
            <a:pathLst>
              <a:path w="576943" h="411861" extrusionOk="0">
                <a:moveTo>
                  <a:pt x="340025" y="0"/>
                </a:moveTo>
                <a:cubicBezTo>
                  <a:pt x="368008" y="0"/>
                  <a:pt x="393831" y="6902"/>
                  <a:pt x="417495" y="20706"/>
                </a:cubicBezTo>
                <a:cubicBezTo>
                  <a:pt x="441159" y="34510"/>
                  <a:pt x="459892" y="53243"/>
                  <a:pt x="473696" y="76907"/>
                </a:cubicBezTo>
                <a:cubicBezTo>
                  <a:pt x="487500" y="100571"/>
                  <a:pt x="494402" y="126394"/>
                  <a:pt x="494402" y="154377"/>
                </a:cubicBezTo>
                <a:cubicBezTo>
                  <a:pt x="494402" y="166773"/>
                  <a:pt x="493087" y="178229"/>
                  <a:pt x="490458" y="188746"/>
                </a:cubicBezTo>
                <a:cubicBezTo>
                  <a:pt x="515812" y="194944"/>
                  <a:pt x="536564" y="208325"/>
                  <a:pt x="552716" y="228890"/>
                </a:cubicBezTo>
                <a:cubicBezTo>
                  <a:pt x="568868" y="249455"/>
                  <a:pt x="576943" y="272696"/>
                  <a:pt x="576943" y="298613"/>
                </a:cubicBezTo>
                <a:cubicBezTo>
                  <a:pt x="576943" y="329789"/>
                  <a:pt x="565862" y="356458"/>
                  <a:pt x="543701" y="378619"/>
                </a:cubicBezTo>
                <a:cubicBezTo>
                  <a:pt x="521540" y="400780"/>
                  <a:pt x="494871" y="411861"/>
                  <a:pt x="463696" y="411861"/>
                </a:cubicBezTo>
                <a:lnTo>
                  <a:pt x="113248" y="411861"/>
                </a:lnTo>
                <a:cubicBezTo>
                  <a:pt x="82072" y="411861"/>
                  <a:pt x="55403" y="400780"/>
                  <a:pt x="33242" y="378619"/>
                </a:cubicBezTo>
                <a:cubicBezTo>
                  <a:pt x="11081" y="356458"/>
                  <a:pt x="0" y="329789"/>
                  <a:pt x="0" y="298613"/>
                </a:cubicBezTo>
                <a:cubicBezTo>
                  <a:pt x="0" y="276828"/>
                  <a:pt x="5916" y="256685"/>
                  <a:pt x="17748" y="238186"/>
                </a:cubicBezTo>
                <a:cubicBezTo>
                  <a:pt x="29580" y="219687"/>
                  <a:pt x="45355" y="205743"/>
                  <a:pt x="65075" y="196352"/>
                </a:cubicBezTo>
                <a:cubicBezTo>
                  <a:pt x="63197" y="189967"/>
                  <a:pt x="62258" y="183112"/>
                  <a:pt x="62258" y="175788"/>
                </a:cubicBezTo>
                <a:cubicBezTo>
                  <a:pt x="62258" y="154565"/>
                  <a:pt x="69817" y="136395"/>
                  <a:pt x="84936" y="121277"/>
                </a:cubicBezTo>
                <a:cubicBezTo>
                  <a:pt x="100054" y="106158"/>
                  <a:pt x="118224" y="98599"/>
                  <a:pt x="139447" y="98599"/>
                </a:cubicBezTo>
                <a:cubicBezTo>
                  <a:pt x="158603" y="98599"/>
                  <a:pt x="175506" y="104890"/>
                  <a:pt x="190155" y="117473"/>
                </a:cubicBezTo>
                <a:cubicBezTo>
                  <a:pt x="198606" y="83105"/>
                  <a:pt x="216823" y="54934"/>
                  <a:pt x="244807" y="32960"/>
                </a:cubicBezTo>
                <a:cubicBezTo>
                  <a:pt x="272790" y="10987"/>
                  <a:pt x="304529" y="0"/>
                  <a:pt x="340025" y="0"/>
                </a:cubicBezTo>
                <a:close/>
                <a:moveTo>
                  <a:pt x="382281" y="118882"/>
                </a:moveTo>
                <a:cubicBezTo>
                  <a:pt x="378525" y="118882"/>
                  <a:pt x="375238" y="120291"/>
                  <a:pt x="372421" y="123108"/>
                </a:cubicBezTo>
                <a:cubicBezTo>
                  <a:pt x="369604" y="125925"/>
                  <a:pt x="368196" y="129305"/>
                  <a:pt x="368196" y="133249"/>
                </a:cubicBezTo>
                <a:lnTo>
                  <a:pt x="368196" y="339743"/>
                </a:lnTo>
                <a:cubicBezTo>
                  <a:pt x="368196" y="343499"/>
                  <a:pt x="369604" y="346786"/>
                  <a:pt x="372421" y="349603"/>
                </a:cubicBezTo>
                <a:cubicBezTo>
                  <a:pt x="375238" y="352420"/>
                  <a:pt x="378525" y="353829"/>
                  <a:pt x="382281" y="353829"/>
                </a:cubicBezTo>
                <a:lnTo>
                  <a:pt x="408480" y="353829"/>
                </a:lnTo>
                <a:cubicBezTo>
                  <a:pt x="412236" y="353829"/>
                  <a:pt x="415523" y="352420"/>
                  <a:pt x="418340" y="349603"/>
                </a:cubicBezTo>
                <a:cubicBezTo>
                  <a:pt x="421157" y="346786"/>
                  <a:pt x="422566" y="343499"/>
                  <a:pt x="422566" y="339743"/>
                </a:cubicBezTo>
                <a:lnTo>
                  <a:pt x="422566" y="133249"/>
                </a:lnTo>
                <a:cubicBezTo>
                  <a:pt x="422566" y="129305"/>
                  <a:pt x="421157" y="125925"/>
                  <a:pt x="418340" y="123108"/>
                </a:cubicBezTo>
                <a:cubicBezTo>
                  <a:pt x="415523" y="120291"/>
                  <a:pt x="412236" y="118882"/>
                  <a:pt x="408480" y="118882"/>
                </a:cubicBezTo>
                <a:lnTo>
                  <a:pt x="382281" y="118882"/>
                </a:lnTo>
                <a:close/>
                <a:moveTo>
                  <a:pt x="300022" y="176069"/>
                </a:moveTo>
                <a:cubicBezTo>
                  <a:pt x="296265" y="176069"/>
                  <a:pt x="292979" y="177478"/>
                  <a:pt x="290162" y="180295"/>
                </a:cubicBezTo>
                <a:cubicBezTo>
                  <a:pt x="287345" y="183112"/>
                  <a:pt x="285936" y="186399"/>
                  <a:pt x="285936" y="190155"/>
                </a:cubicBezTo>
                <a:lnTo>
                  <a:pt x="285936" y="339743"/>
                </a:lnTo>
                <a:cubicBezTo>
                  <a:pt x="285936" y="343499"/>
                  <a:pt x="287345" y="346786"/>
                  <a:pt x="290162" y="349603"/>
                </a:cubicBezTo>
                <a:cubicBezTo>
                  <a:pt x="292979" y="352420"/>
                  <a:pt x="296265" y="353829"/>
                  <a:pt x="300022" y="353829"/>
                </a:cubicBezTo>
                <a:lnTo>
                  <a:pt x="328474" y="353829"/>
                </a:lnTo>
                <a:cubicBezTo>
                  <a:pt x="332231" y="353829"/>
                  <a:pt x="335517" y="352420"/>
                  <a:pt x="338334" y="349603"/>
                </a:cubicBezTo>
                <a:cubicBezTo>
                  <a:pt x="341151" y="346786"/>
                  <a:pt x="342560" y="343499"/>
                  <a:pt x="342560" y="339743"/>
                </a:cubicBezTo>
                <a:lnTo>
                  <a:pt x="342560" y="190155"/>
                </a:lnTo>
                <a:cubicBezTo>
                  <a:pt x="342560" y="186399"/>
                  <a:pt x="341151" y="183112"/>
                  <a:pt x="338334" y="180295"/>
                </a:cubicBezTo>
                <a:cubicBezTo>
                  <a:pt x="335517" y="177478"/>
                  <a:pt x="332231" y="176069"/>
                  <a:pt x="328474" y="176069"/>
                </a:cubicBezTo>
                <a:lnTo>
                  <a:pt x="300022" y="176069"/>
                </a:lnTo>
                <a:close/>
                <a:moveTo>
                  <a:pt x="217762" y="204804"/>
                </a:moveTo>
                <a:cubicBezTo>
                  <a:pt x="214006" y="204804"/>
                  <a:pt x="210719" y="206212"/>
                  <a:pt x="207902" y="209029"/>
                </a:cubicBezTo>
                <a:cubicBezTo>
                  <a:pt x="205085" y="211846"/>
                  <a:pt x="203677" y="215133"/>
                  <a:pt x="203677" y="218889"/>
                </a:cubicBezTo>
                <a:lnTo>
                  <a:pt x="203677" y="339743"/>
                </a:lnTo>
                <a:cubicBezTo>
                  <a:pt x="203677" y="343499"/>
                  <a:pt x="205085" y="346786"/>
                  <a:pt x="207902" y="349603"/>
                </a:cubicBezTo>
                <a:cubicBezTo>
                  <a:pt x="210719" y="352420"/>
                  <a:pt x="214006" y="353829"/>
                  <a:pt x="217762" y="353829"/>
                </a:cubicBezTo>
                <a:lnTo>
                  <a:pt x="246215" y="353829"/>
                </a:lnTo>
                <a:cubicBezTo>
                  <a:pt x="249971" y="353829"/>
                  <a:pt x="253258" y="352420"/>
                  <a:pt x="256075" y="349603"/>
                </a:cubicBezTo>
                <a:cubicBezTo>
                  <a:pt x="258892" y="346786"/>
                  <a:pt x="260300" y="343499"/>
                  <a:pt x="260300" y="339743"/>
                </a:cubicBezTo>
                <a:lnTo>
                  <a:pt x="260300" y="218889"/>
                </a:lnTo>
                <a:cubicBezTo>
                  <a:pt x="260300" y="215133"/>
                  <a:pt x="258892" y="211846"/>
                  <a:pt x="256075" y="209029"/>
                </a:cubicBezTo>
                <a:cubicBezTo>
                  <a:pt x="253258" y="206212"/>
                  <a:pt x="249971" y="204804"/>
                  <a:pt x="246215" y="204804"/>
                </a:cubicBezTo>
                <a:lnTo>
                  <a:pt x="217762" y="204804"/>
                </a:lnTo>
                <a:close/>
                <a:moveTo>
                  <a:pt x="135503" y="223678"/>
                </a:moveTo>
                <a:cubicBezTo>
                  <a:pt x="131747" y="223678"/>
                  <a:pt x="128460" y="225087"/>
                  <a:pt x="125643" y="227904"/>
                </a:cubicBezTo>
                <a:cubicBezTo>
                  <a:pt x="122826" y="230721"/>
                  <a:pt x="121417" y="234008"/>
                  <a:pt x="121417" y="237764"/>
                </a:cubicBezTo>
                <a:lnTo>
                  <a:pt x="121417" y="339743"/>
                </a:lnTo>
                <a:cubicBezTo>
                  <a:pt x="121417" y="343499"/>
                  <a:pt x="122826" y="346786"/>
                  <a:pt x="125643" y="349603"/>
                </a:cubicBezTo>
                <a:cubicBezTo>
                  <a:pt x="128460" y="352420"/>
                  <a:pt x="131747" y="353829"/>
                  <a:pt x="135503" y="353829"/>
                </a:cubicBezTo>
                <a:lnTo>
                  <a:pt x="163956" y="353829"/>
                </a:lnTo>
                <a:cubicBezTo>
                  <a:pt x="167712" y="353829"/>
                  <a:pt x="170998" y="352420"/>
                  <a:pt x="173816" y="349603"/>
                </a:cubicBezTo>
                <a:cubicBezTo>
                  <a:pt x="176632" y="346786"/>
                  <a:pt x="178041" y="343499"/>
                  <a:pt x="178041" y="339743"/>
                </a:cubicBezTo>
                <a:lnTo>
                  <a:pt x="178041" y="237764"/>
                </a:lnTo>
                <a:cubicBezTo>
                  <a:pt x="178041" y="234008"/>
                  <a:pt x="176632" y="230721"/>
                  <a:pt x="173816" y="227904"/>
                </a:cubicBezTo>
                <a:cubicBezTo>
                  <a:pt x="170998" y="225087"/>
                  <a:pt x="167712" y="223678"/>
                  <a:pt x="163956" y="223678"/>
                </a:cubicBezTo>
                <a:lnTo>
                  <a:pt x="135503" y="223678"/>
                </a:lnTo>
                <a:close/>
              </a:path>
            </a:pathLst>
          </a:custGeom>
          <a:solidFill>
            <a:srgbClr val="06657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Calibri"/>
              <a:buNone/>
              <a:tabLst/>
              <a:defRPr/>
            </a:pPr>
            <a:endParaRPr kumimoji="0" sz="13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6" name="Google Shape;788;p21">
            <a:extLst>
              <a:ext uri="{FF2B5EF4-FFF2-40B4-BE49-F238E27FC236}">
                <a16:creationId xmlns:a16="http://schemas.microsoft.com/office/drawing/2014/main" id="{6249C110-A5C0-419E-A1C3-8EC24B62B121}"/>
              </a:ext>
            </a:extLst>
          </p:cNvPr>
          <p:cNvSpPr/>
          <p:nvPr/>
        </p:nvSpPr>
        <p:spPr>
          <a:xfrm>
            <a:off x="10110730" y="5812985"/>
            <a:ext cx="306799" cy="179915"/>
          </a:xfrm>
          <a:custGeom>
            <a:avLst/>
            <a:gdLst/>
            <a:ahLst/>
            <a:cxnLst/>
            <a:rect l="l" t="t" r="r" b="b"/>
            <a:pathLst>
              <a:path w="576942" h="338334" extrusionOk="0">
                <a:moveTo>
                  <a:pt x="319460" y="0"/>
                </a:moveTo>
                <a:cubicBezTo>
                  <a:pt x="355330" y="0"/>
                  <a:pt x="385192" y="11785"/>
                  <a:pt x="409044" y="35354"/>
                </a:cubicBezTo>
                <a:cubicBezTo>
                  <a:pt x="432894" y="58924"/>
                  <a:pt x="444820" y="88551"/>
                  <a:pt x="444820" y="124234"/>
                </a:cubicBezTo>
                <a:cubicBezTo>
                  <a:pt x="444820" y="131183"/>
                  <a:pt x="444444" y="137380"/>
                  <a:pt x="443694" y="142827"/>
                </a:cubicBezTo>
                <a:cubicBezTo>
                  <a:pt x="454399" y="140010"/>
                  <a:pt x="465198" y="138601"/>
                  <a:pt x="476090" y="138601"/>
                </a:cubicBezTo>
                <a:cubicBezTo>
                  <a:pt x="503886" y="138601"/>
                  <a:pt x="527643" y="147851"/>
                  <a:pt x="547363" y="166350"/>
                </a:cubicBezTo>
                <a:cubicBezTo>
                  <a:pt x="567082" y="184849"/>
                  <a:pt x="576942" y="207808"/>
                  <a:pt x="576942" y="235228"/>
                </a:cubicBezTo>
                <a:cubicBezTo>
                  <a:pt x="576942" y="264713"/>
                  <a:pt x="566707" y="289269"/>
                  <a:pt x="546236" y="308895"/>
                </a:cubicBezTo>
                <a:cubicBezTo>
                  <a:pt x="525766" y="328521"/>
                  <a:pt x="500693" y="338334"/>
                  <a:pt x="471020" y="338334"/>
                </a:cubicBezTo>
                <a:cubicBezTo>
                  <a:pt x="455056" y="338334"/>
                  <a:pt x="439844" y="335751"/>
                  <a:pt x="425382" y="330587"/>
                </a:cubicBezTo>
                <a:cubicBezTo>
                  <a:pt x="410921" y="325422"/>
                  <a:pt x="397962" y="318520"/>
                  <a:pt x="386506" y="309881"/>
                </a:cubicBezTo>
                <a:cubicBezTo>
                  <a:pt x="375050" y="301242"/>
                  <a:pt x="363970" y="291288"/>
                  <a:pt x="353265" y="280020"/>
                </a:cubicBezTo>
                <a:cubicBezTo>
                  <a:pt x="342560" y="268751"/>
                  <a:pt x="332324" y="256873"/>
                  <a:pt x="322558" y="244383"/>
                </a:cubicBezTo>
                <a:cubicBezTo>
                  <a:pt x="312792" y="231894"/>
                  <a:pt x="303073" y="219452"/>
                  <a:pt x="293401" y="207057"/>
                </a:cubicBezTo>
                <a:cubicBezTo>
                  <a:pt x="283729" y="194661"/>
                  <a:pt x="273540" y="182830"/>
                  <a:pt x="262836" y="171561"/>
                </a:cubicBezTo>
                <a:cubicBezTo>
                  <a:pt x="252130" y="160293"/>
                  <a:pt x="241144" y="150339"/>
                  <a:pt x="229876" y="141700"/>
                </a:cubicBezTo>
                <a:cubicBezTo>
                  <a:pt x="218607" y="133061"/>
                  <a:pt x="205836" y="126159"/>
                  <a:pt x="191563" y="120994"/>
                </a:cubicBezTo>
                <a:cubicBezTo>
                  <a:pt x="177290" y="115830"/>
                  <a:pt x="162359" y="113247"/>
                  <a:pt x="146771" y="113247"/>
                </a:cubicBezTo>
                <a:cubicBezTo>
                  <a:pt x="117849" y="113247"/>
                  <a:pt x="94232" y="121839"/>
                  <a:pt x="75920" y="139024"/>
                </a:cubicBezTo>
                <a:cubicBezTo>
                  <a:pt x="57610" y="156208"/>
                  <a:pt x="48454" y="179167"/>
                  <a:pt x="48454" y="207902"/>
                </a:cubicBezTo>
                <a:cubicBezTo>
                  <a:pt x="48454" y="237388"/>
                  <a:pt x="58220" y="260863"/>
                  <a:pt x="77752" y="278329"/>
                </a:cubicBezTo>
                <a:cubicBezTo>
                  <a:pt x="97284" y="295796"/>
                  <a:pt x="121980" y="304529"/>
                  <a:pt x="151842" y="304529"/>
                </a:cubicBezTo>
                <a:cubicBezTo>
                  <a:pt x="170622" y="304529"/>
                  <a:pt x="190154" y="301007"/>
                  <a:pt x="210438" y="293964"/>
                </a:cubicBezTo>
                <a:cubicBezTo>
                  <a:pt x="230720" y="286922"/>
                  <a:pt x="248844" y="277672"/>
                  <a:pt x="264808" y="266216"/>
                </a:cubicBezTo>
                <a:cubicBezTo>
                  <a:pt x="265747" y="265465"/>
                  <a:pt x="267719" y="263727"/>
                  <a:pt x="270724" y="261004"/>
                </a:cubicBezTo>
                <a:cubicBezTo>
                  <a:pt x="273728" y="258281"/>
                  <a:pt x="276545" y="256027"/>
                  <a:pt x="279174" y="254243"/>
                </a:cubicBezTo>
                <a:cubicBezTo>
                  <a:pt x="281804" y="252459"/>
                  <a:pt x="283870" y="251567"/>
                  <a:pt x="285372" y="251567"/>
                </a:cubicBezTo>
                <a:cubicBezTo>
                  <a:pt x="288002" y="251567"/>
                  <a:pt x="290302" y="252553"/>
                  <a:pt x="292274" y="254525"/>
                </a:cubicBezTo>
                <a:cubicBezTo>
                  <a:pt x="294246" y="256497"/>
                  <a:pt x="295232" y="258798"/>
                  <a:pt x="295232" y="261427"/>
                </a:cubicBezTo>
                <a:cubicBezTo>
                  <a:pt x="295232" y="265934"/>
                  <a:pt x="289598" y="273165"/>
                  <a:pt x="278330" y="283119"/>
                </a:cubicBezTo>
                <a:cubicBezTo>
                  <a:pt x="259360" y="299646"/>
                  <a:pt x="237340" y="312980"/>
                  <a:pt x="212269" y="323121"/>
                </a:cubicBezTo>
                <a:cubicBezTo>
                  <a:pt x="187196" y="333263"/>
                  <a:pt x="162734" y="338334"/>
                  <a:pt x="138883" y="338334"/>
                </a:cubicBezTo>
                <a:cubicBezTo>
                  <a:pt x="113905" y="338334"/>
                  <a:pt x="90851" y="332887"/>
                  <a:pt x="69723" y="321995"/>
                </a:cubicBezTo>
                <a:cubicBezTo>
                  <a:pt x="48595" y="311102"/>
                  <a:pt x="31692" y="295608"/>
                  <a:pt x="19016" y="275512"/>
                </a:cubicBezTo>
                <a:cubicBezTo>
                  <a:pt x="6338" y="255417"/>
                  <a:pt x="0" y="232786"/>
                  <a:pt x="0" y="207620"/>
                </a:cubicBezTo>
                <a:cubicBezTo>
                  <a:pt x="0" y="169120"/>
                  <a:pt x="13286" y="137099"/>
                  <a:pt x="39862" y="111557"/>
                </a:cubicBezTo>
                <a:cubicBezTo>
                  <a:pt x="66436" y="86015"/>
                  <a:pt x="99068" y="73244"/>
                  <a:pt x="137756" y="73244"/>
                </a:cubicBezTo>
                <a:cubicBezTo>
                  <a:pt x="160293" y="73244"/>
                  <a:pt x="181562" y="77329"/>
                  <a:pt x="201564" y="85499"/>
                </a:cubicBezTo>
                <a:cubicBezTo>
                  <a:pt x="221564" y="93668"/>
                  <a:pt x="238984" y="104279"/>
                  <a:pt x="253821" y="117332"/>
                </a:cubicBezTo>
                <a:cubicBezTo>
                  <a:pt x="268657" y="130385"/>
                  <a:pt x="282884" y="144752"/>
                  <a:pt x="296500" y="160434"/>
                </a:cubicBezTo>
                <a:cubicBezTo>
                  <a:pt x="310116" y="176116"/>
                  <a:pt x="323168" y="191844"/>
                  <a:pt x="335658" y="207620"/>
                </a:cubicBezTo>
                <a:cubicBezTo>
                  <a:pt x="348147" y="223396"/>
                  <a:pt x="360683" y="237810"/>
                  <a:pt x="373266" y="250863"/>
                </a:cubicBezTo>
                <a:cubicBezTo>
                  <a:pt x="385849" y="263915"/>
                  <a:pt x="399888" y="274526"/>
                  <a:pt x="415382" y="282696"/>
                </a:cubicBezTo>
                <a:cubicBezTo>
                  <a:pt x="430876" y="290866"/>
                  <a:pt x="447074" y="294950"/>
                  <a:pt x="463976" y="294950"/>
                </a:cubicBezTo>
                <a:cubicBezTo>
                  <a:pt x="483133" y="294950"/>
                  <a:pt x="498956" y="289175"/>
                  <a:pt x="511444" y="277625"/>
                </a:cubicBezTo>
                <a:cubicBezTo>
                  <a:pt x="523934" y="266075"/>
                  <a:pt x="530178" y="250816"/>
                  <a:pt x="530178" y="231847"/>
                </a:cubicBezTo>
                <a:cubicBezTo>
                  <a:pt x="530178" y="214006"/>
                  <a:pt x="524122" y="199075"/>
                  <a:pt x="512008" y="187055"/>
                </a:cubicBezTo>
                <a:cubicBezTo>
                  <a:pt x="499895" y="175036"/>
                  <a:pt x="484918" y="169026"/>
                  <a:pt x="467076" y="169026"/>
                </a:cubicBezTo>
                <a:cubicBezTo>
                  <a:pt x="461442" y="169026"/>
                  <a:pt x="453788" y="170763"/>
                  <a:pt x="444116" y="174237"/>
                </a:cubicBezTo>
                <a:cubicBezTo>
                  <a:pt x="434444" y="177712"/>
                  <a:pt x="428012" y="179449"/>
                  <a:pt x="424819" y="179449"/>
                </a:cubicBezTo>
                <a:cubicBezTo>
                  <a:pt x="421062" y="179449"/>
                  <a:pt x="417730" y="178041"/>
                  <a:pt x="414818" y="175223"/>
                </a:cubicBezTo>
                <a:cubicBezTo>
                  <a:pt x="411907" y="172406"/>
                  <a:pt x="410452" y="169120"/>
                  <a:pt x="410452" y="165364"/>
                </a:cubicBezTo>
                <a:cubicBezTo>
                  <a:pt x="410452" y="161983"/>
                  <a:pt x="411250" y="156631"/>
                  <a:pt x="412846" y="149306"/>
                </a:cubicBezTo>
                <a:cubicBezTo>
                  <a:pt x="414442" y="141982"/>
                  <a:pt x="415240" y="136441"/>
                  <a:pt x="415240" y="132685"/>
                </a:cubicBezTo>
                <a:cubicBezTo>
                  <a:pt x="415240" y="102824"/>
                  <a:pt x="405146" y="78127"/>
                  <a:pt x="384957" y="58595"/>
                </a:cubicBezTo>
                <a:cubicBezTo>
                  <a:pt x="364768" y="39063"/>
                  <a:pt x="339742" y="29297"/>
                  <a:pt x="309882" y="29297"/>
                </a:cubicBezTo>
                <a:cubicBezTo>
                  <a:pt x="298988" y="29297"/>
                  <a:pt x="288518" y="31035"/>
                  <a:pt x="278470" y="34509"/>
                </a:cubicBezTo>
                <a:cubicBezTo>
                  <a:pt x="268423" y="37984"/>
                  <a:pt x="260535" y="41787"/>
                  <a:pt x="254807" y="45918"/>
                </a:cubicBezTo>
                <a:cubicBezTo>
                  <a:pt x="249079" y="50050"/>
                  <a:pt x="243867" y="53853"/>
                  <a:pt x="239172" y="57328"/>
                </a:cubicBezTo>
                <a:cubicBezTo>
                  <a:pt x="234476" y="60802"/>
                  <a:pt x="231378" y="62539"/>
                  <a:pt x="229876" y="62539"/>
                </a:cubicBezTo>
                <a:cubicBezTo>
                  <a:pt x="227058" y="62539"/>
                  <a:pt x="224664" y="61553"/>
                  <a:pt x="222692" y="59581"/>
                </a:cubicBezTo>
                <a:cubicBezTo>
                  <a:pt x="220720" y="57609"/>
                  <a:pt x="219734" y="55215"/>
                  <a:pt x="219734" y="52398"/>
                </a:cubicBezTo>
                <a:cubicBezTo>
                  <a:pt x="219734" y="48829"/>
                  <a:pt x="222082" y="44510"/>
                  <a:pt x="226776" y="39439"/>
                </a:cubicBezTo>
                <a:cubicBezTo>
                  <a:pt x="237858" y="26856"/>
                  <a:pt x="251661" y="17137"/>
                  <a:pt x="268188" y="10282"/>
                </a:cubicBezTo>
                <a:cubicBezTo>
                  <a:pt x="284715" y="3427"/>
                  <a:pt x="301806" y="0"/>
                  <a:pt x="319460" y="0"/>
                </a:cubicBezTo>
                <a:close/>
              </a:path>
            </a:pathLst>
          </a:custGeom>
          <a:solidFill>
            <a:srgbClr val="06657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Calibri"/>
              <a:buNone/>
              <a:tabLst/>
              <a:defRPr/>
            </a:pPr>
            <a:endParaRPr kumimoji="0" sz="13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7" name="Google Shape;789;p21">
            <a:extLst>
              <a:ext uri="{FF2B5EF4-FFF2-40B4-BE49-F238E27FC236}">
                <a16:creationId xmlns:a16="http://schemas.microsoft.com/office/drawing/2014/main" id="{B7C49C95-FC12-453C-AB4B-1E5168CD1B90}"/>
              </a:ext>
            </a:extLst>
          </p:cNvPr>
          <p:cNvSpPr/>
          <p:nvPr/>
        </p:nvSpPr>
        <p:spPr>
          <a:xfrm>
            <a:off x="8550687" y="5808493"/>
            <a:ext cx="306799" cy="209576"/>
          </a:xfrm>
          <a:custGeom>
            <a:avLst/>
            <a:gdLst/>
            <a:ahLst/>
            <a:cxnLst/>
            <a:rect l="l" t="t" r="r" b="b"/>
            <a:pathLst>
              <a:path w="576942" h="394113" extrusionOk="0">
                <a:moveTo>
                  <a:pt x="183111" y="48735"/>
                </a:moveTo>
                <a:cubicBezTo>
                  <a:pt x="224804" y="48735"/>
                  <a:pt x="259924" y="63290"/>
                  <a:pt x="288470" y="92400"/>
                </a:cubicBezTo>
                <a:cubicBezTo>
                  <a:pt x="316266" y="64041"/>
                  <a:pt x="349978" y="49486"/>
                  <a:pt x="389604" y="48735"/>
                </a:cubicBezTo>
                <a:lnTo>
                  <a:pt x="405099" y="304247"/>
                </a:lnTo>
                <a:lnTo>
                  <a:pt x="393830" y="303965"/>
                </a:lnTo>
                <a:cubicBezTo>
                  <a:pt x="355894" y="303026"/>
                  <a:pt x="320773" y="312604"/>
                  <a:pt x="288470" y="332699"/>
                </a:cubicBezTo>
                <a:cubicBezTo>
                  <a:pt x="257482" y="313543"/>
                  <a:pt x="222363" y="303965"/>
                  <a:pt x="183111" y="303965"/>
                </a:cubicBezTo>
                <a:cubicBezTo>
                  <a:pt x="161137" y="303965"/>
                  <a:pt x="140338" y="306312"/>
                  <a:pt x="120713" y="311008"/>
                </a:cubicBezTo>
                <a:cubicBezTo>
                  <a:pt x="101086" y="315703"/>
                  <a:pt x="79629" y="322839"/>
                  <a:pt x="56342" y="332418"/>
                </a:cubicBezTo>
                <a:lnTo>
                  <a:pt x="88456" y="67328"/>
                </a:lnTo>
                <a:cubicBezTo>
                  <a:pt x="118506" y="54933"/>
                  <a:pt x="150057" y="48735"/>
                  <a:pt x="183111" y="48735"/>
                </a:cubicBezTo>
                <a:close/>
                <a:moveTo>
                  <a:pt x="183111" y="38595"/>
                </a:moveTo>
                <a:cubicBezTo>
                  <a:pt x="146113" y="38595"/>
                  <a:pt x="111557" y="45919"/>
                  <a:pt x="79442" y="60568"/>
                </a:cubicBezTo>
                <a:lnTo>
                  <a:pt x="44510" y="348194"/>
                </a:lnTo>
                <a:cubicBezTo>
                  <a:pt x="64229" y="340119"/>
                  <a:pt x="79770" y="334015"/>
                  <a:pt x="91133" y="329883"/>
                </a:cubicBezTo>
                <a:cubicBezTo>
                  <a:pt x="102495" y="325751"/>
                  <a:pt x="116440" y="322042"/>
                  <a:pt x="132967" y="318756"/>
                </a:cubicBezTo>
                <a:cubicBezTo>
                  <a:pt x="149493" y="315469"/>
                  <a:pt x="166209" y="313826"/>
                  <a:pt x="183111" y="313826"/>
                </a:cubicBezTo>
                <a:cubicBezTo>
                  <a:pt x="221048" y="313826"/>
                  <a:pt x="256168" y="323967"/>
                  <a:pt x="288470" y="344250"/>
                </a:cubicBezTo>
                <a:cubicBezTo>
                  <a:pt x="320773" y="323967"/>
                  <a:pt x="355894" y="313826"/>
                  <a:pt x="393830" y="313826"/>
                </a:cubicBezTo>
                <a:cubicBezTo>
                  <a:pt x="418057" y="313826"/>
                  <a:pt x="439843" y="316502"/>
                  <a:pt x="459187" y="321854"/>
                </a:cubicBezTo>
                <a:cubicBezTo>
                  <a:pt x="478531" y="327207"/>
                  <a:pt x="502946" y="335987"/>
                  <a:pt x="532432" y="348194"/>
                </a:cubicBezTo>
                <a:lnTo>
                  <a:pt x="497499" y="60568"/>
                </a:lnTo>
                <a:cubicBezTo>
                  <a:pt x="465385" y="45919"/>
                  <a:pt x="430829" y="38595"/>
                  <a:pt x="393830" y="38595"/>
                </a:cubicBezTo>
                <a:cubicBezTo>
                  <a:pt x="351761" y="38595"/>
                  <a:pt x="316641" y="51835"/>
                  <a:pt x="288470" y="78316"/>
                </a:cubicBezTo>
                <a:cubicBezTo>
                  <a:pt x="260299" y="51835"/>
                  <a:pt x="225180" y="38595"/>
                  <a:pt x="183111" y="38595"/>
                </a:cubicBezTo>
                <a:close/>
                <a:moveTo>
                  <a:pt x="179449" y="0"/>
                </a:moveTo>
                <a:cubicBezTo>
                  <a:pt x="223208" y="0"/>
                  <a:pt x="259548" y="9954"/>
                  <a:pt x="288470" y="29862"/>
                </a:cubicBezTo>
                <a:cubicBezTo>
                  <a:pt x="317392" y="9954"/>
                  <a:pt x="353733" y="0"/>
                  <a:pt x="397492" y="0"/>
                </a:cubicBezTo>
                <a:cubicBezTo>
                  <a:pt x="445947" y="0"/>
                  <a:pt x="491208" y="11926"/>
                  <a:pt x="533277" y="35777"/>
                </a:cubicBezTo>
                <a:lnTo>
                  <a:pt x="576942" y="394113"/>
                </a:lnTo>
                <a:cubicBezTo>
                  <a:pt x="552339" y="394113"/>
                  <a:pt x="528206" y="388761"/>
                  <a:pt x="504542" y="378056"/>
                </a:cubicBezTo>
                <a:cubicBezTo>
                  <a:pt x="466981" y="360965"/>
                  <a:pt x="430077" y="352420"/>
                  <a:pt x="393830" y="352420"/>
                </a:cubicBezTo>
                <a:cubicBezTo>
                  <a:pt x="351386" y="352420"/>
                  <a:pt x="316266" y="366318"/>
                  <a:pt x="288470" y="394113"/>
                </a:cubicBezTo>
                <a:cubicBezTo>
                  <a:pt x="260675" y="366318"/>
                  <a:pt x="225555" y="352420"/>
                  <a:pt x="183111" y="352420"/>
                </a:cubicBezTo>
                <a:cubicBezTo>
                  <a:pt x="146864" y="352420"/>
                  <a:pt x="109961" y="360965"/>
                  <a:pt x="72399" y="378056"/>
                </a:cubicBezTo>
                <a:cubicBezTo>
                  <a:pt x="48359" y="388761"/>
                  <a:pt x="24696" y="394113"/>
                  <a:pt x="1408" y="394113"/>
                </a:cubicBezTo>
                <a:lnTo>
                  <a:pt x="0" y="394113"/>
                </a:lnTo>
                <a:lnTo>
                  <a:pt x="43665" y="35777"/>
                </a:lnTo>
                <a:cubicBezTo>
                  <a:pt x="85733" y="11926"/>
                  <a:pt x="130995" y="0"/>
                  <a:pt x="179449" y="0"/>
                </a:cubicBezTo>
                <a:close/>
              </a:path>
            </a:pathLst>
          </a:custGeom>
          <a:solidFill>
            <a:srgbClr val="06657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Calibri"/>
              <a:buNone/>
              <a:tabLst/>
              <a:defRPr/>
            </a:pPr>
            <a:endParaRPr kumimoji="0" sz="13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8" name="Google Shape;790;p21">
            <a:extLst>
              <a:ext uri="{FF2B5EF4-FFF2-40B4-BE49-F238E27FC236}">
                <a16:creationId xmlns:a16="http://schemas.microsoft.com/office/drawing/2014/main" id="{9D4F6CBB-F020-4606-B4B1-3A7943797FDB}"/>
              </a:ext>
            </a:extLst>
          </p:cNvPr>
          <p:cNvSpPr/>
          <p:nvPr/>
        </p:nvSpPr>
        <p:spPr>
          <a:xfrm>
            <a:off x="6083996" y="5787969"/>
            <a:ext cx="306799" cy="230099"/>
          </a:xfrm>
          <a:custGeom>
            <a:avLst/>
            <a:gdLst/>
            <a:ahLst/>
            <a:cxnLst/>
            <a:rect l="l" t="t" r="r" b="b"/>
            <a:pathLst>
              <a:path w="576943" h="432707" extrusionOk="0">
                <a:moveTo>
                  <a:pt x="385943" y="100852"/>
                </a:moveTo>
                <a:cubicBezTo>
                  <a:pt x="413738" y="100852"/>
                  <a:pt x="435524" y="109022"/>
                  <a:pt x="451300" y="125361"/>
                </a:cubicBezTo>
                <a:cubicBezTo>
                  <a:pt x="467076" y="141700"/>
                  <a:pt x="476184" y="164894"/>
                  <a:pt x="478626" y="194943"/>
                </a:cubicBezTo>
                <a:lnTo>
                  <a:pt x="421157" y="194943"/>
                </a:lnTo>
                <a:cubicBezTo>
                  <a:pt x="420406" y="182924"/>
                  <a:pt x="417119" y="173627"/>
                  <a:pt x="411297" y="167054"/>
                </a:cubicBezTo>
                <a:cubicBezTo>
                  <a:pt x="405475" y="160481"/>
                  <a:pt x="397869" y="157194"/>
                  <a:pt x="388478" y="157194"/>
                </a:cubicBezTo>
                <a:cubicBezTo>
                  <a:pt x="377774" y="157194"/>
                  <a:pt x="369463" y="162876"/>
                  <a:pt x="363547" y="174238"/>
                </a:cubicBezTo>
                <a:cubicBezTo>
                  <a:pt x="357631" y="185600"/>
                  <a:pt x="354673" y="202268"/>
                  <a:pt x="354673" y="224241"/>
                </a:cubicBezTo>
                <a:cubicBezTo>
                  <a:pt x="354673" y="233256"/>
                  <a:pt x="355143" y="241144"/>
                  <a:pt x="356082" y="247905"/>
                </a:cubicBezTo>
                <a:cubicBezTo>
                  <a:pt x="357020" y="254666"/>
                  <a:pt x="358711" y="261192"/>
                  <a:pt x="361152" y="267484"/>
                </a:cubicBezTo>
                <a:cubicBezTo>
                  <a:pt x="363594" y="273775"/>
                  <a:pt x="367303" y="278612"/>
                  <a:pt x="372280" y="281992"/>
                </a:cubicBezTo>
                <a:cubicBezTo>
                  <a:pt x="377257" y="285373"/>
                  <a:pt x="383408" y="287063"/>
                  <a:pt x="390732" y="287063"/>
                </a:cubicBezTo>
                <a:cubicBezTo>
                  <a:pt x="399934" y="287063"/>
                  <a:pt x="407118" y="283495"/>
                  <a:pt x="412283" y="276358"/>
                </a:cubicBezTo>
                <a:cubicBezTo>
                  <a:pt x="417447" y="269221"/>
                  <a:pt x="420593" y="259737"/>
                  <a:pt x="421720" y="247905"/>
                </a:cubicBezTo>
                <a:lnTo>
                  <a:pt x="479753" y="247905"/>
                </a:lnTo>
                <a:cubicBezTo>
                  <a:pt x="477123" y="277579"/>
                  <a:pt x="467920" y="300914"/>
                  <a:pt x="452145" y="317910"/>
                </a:cubicBezTo>
                <a:cubicBezTo>
                  <a:pt x="436369" y="334907"/>
                  <a:pt x="416274" y="343405"/>
                  <a:pt x="391859" y="343405"/>
                </a:cubicBezTo>
                <a:cubicBezTo>
                  <a:pt x="361434" y="343405"/>
                  <a:pt x="337536" y="332512"/>
                  <a:pt x="320163" y="310726"/>
                </a:cubicBezTo>
                <a:cubicBezTo>
                  <a:pt x="302791" y="288941"/>
                  <a:pt x="294105" y="259267"/>
                  <a:pt x="294105" y="221706"/>
                </a:cubicBezTo>
                <a:cubicBezTo>
                  <a:pt x="294105" y="185271"/>
                  <a:pt x="302838" y="156021"/>
                  <a:pt x="320304" y="133953"/>
                </a:cubicBezTo>
                <a:cubicBezTo>
                  <a:pt x="337770" y="111886"/>
                  <a:pt x="359650" y="100852"/>
                  <a:pt x="385943" y="100852"/>
                </a:cubicBezTo>
                <a:close/>
                <a:moveTo>
                  <a:pt x="185365" y="100852"/>
                </a:moveTo>
                <a:cubicBezTo>
                  <a:pt x="213161" y="100852"/>
                  <a:pt x="234946" y="109022"/>
                  <a:pt x="250722" y="125361"/>
                </a:cubicBezTo>
                <a:cubicBezTo>
                  <a:pt x="266498" y="141700"/>
                  <a:pt x="275606" y="164894"/>
                  <a:pt x="278048" y="194943"/>
                </a:cubicBezTo>
                <a:lnTo>
                  <a:pt x="220861" y="194943"/>
                </a:lnTo>
                <a:cubicBezTo>
                  <a:pt x="219921" y="182924"/>
                  <a:pt x="216588" y="173627"/>
                  <a:pt x="210860" y="167054"/>
                </a:cubicBezTo>
                <a:cubicBezTo>
                  <a:pt x="205132" y="160481"/>
                  <a:pt x="197478" y="157194"/>
                  <a:pt x="187900" y="157194"/>
                </a:cubicBezTo>
                <a:cubicBezTo>
                  <a:pt x="177196" y="157194"/>
                  <a:pt x="168885" y="162876"/>
                  <a:pt x="162969" y="174238"/>
                </a:cubicBezTo>
                <a:cubicBezTo>
                  <a:pt x="157053" y="185600"/>
                  <a:pt x="154095" y="202268"/>
                  <a:pt x="154095" y="224241"/>
                </a:cubicBezTo>
                <a:cubicBezTo>
                  <a:pt x="154095" y="233256"/>
                  <a:pt x="154565" y="241144"/>
                  <a:pt x="155504" y="247905"/>
                </a:cubicBezTo>
                <a:cubicBezTo>
                  <a:pt x="156443" y="254666"/>
                  <a:pt x="158133" y="261192"/>
                  <a:pt x="160574" y="267484"/>
                </a:cubicBezTo>
                <a:cubicBezTo>
                  <a:pt x="163016" y="273775"/>
                  <a:pt x="166772" y="278612"/>
                  <a:pt x="171843" y="281992"/>
                </a:cubicBezTo>
                <a:cubicBezTo>
                  <a:pt x="176914" y="285373"/>
                  <a:pt x="183111" y="287063"/>
                  <a:pt x="190436" y="287063"/>
                </a:cubicBezTo>
                <a:cubicBezTo>
                  <a:pt x="208278" y="287063"/>
                  <a:pt x="218513" y="274010"/>
                  <a:pt x="221142" y="247905"/>
                </a:cubicBezTo>
                <a:lnTo>
                  <a:pt x="279456" y="247905"/>
                </a:lnTo>
                <a:cubicBezTo>
                  <a:pt x="276827" y="277579"/>
                  <a:pt x="267577" y="300914"/>
                  <a:pt x="251708" y="317910"/>
                </a:cubicBezTo>
                <a:cubicBezTo>
                  <a:pt x="235838" y="334907"/>
                  <a:pt x="215696" y="343405"/>
                  <a:pt x="191281" y="343405"/>
                </a:cubicBezTo>
                <a:cubicBezTo>
                  <a:pt x="160856" y="343405"/>
                  <a:pt x="136958" y="332512"/>
                  <a:pt x="119586" y="310726"/>
                </a:cubicBezTo>
                <a:cubicBezTo>
                  <a:pt x="102214" y="288941"/>
                  <a:pt x="93528" y="259267"/>
                  <a:pt x="93528" y="221706"/>
                </a:cubicBezTo>
                <a:cubicBezTo>
                  <a:pt x="93528" y="185271"/>
                  <a:pt x="102260" y="156021"/>
                  <a:pt x="119726" y="133953"/>
                </a:cubicBezTo>
                <a:cubicBezTo>
                  <a:pt x="137193" y="111886"/>
                  <a:pt x="159072" y="100852"/>
                  <a:pt x="185365" y="100852"/>
                </a:cubicBezTo>
                <a:close/>
                <a:moveTo>
                  <a:pt x="290725" y="53525"/>
                </a:moveTo>
                <a:cubicBezTo>
                  <a:pt x="173345" y="53525"/>
                  <a:pt x="106674" y="59441"/>
                  <a:pt x="90710" y="71273"/>
                </a:cubicBezTo>
                <a:cubicBezTo>
                  <a:pt x="89771" y="72024"/>
                  <a:pt x="88128" y="73104"/>
                  <a:pt x="85780" y="74512"/>
                </a:cubicBezTo>
                <a:cubicBezTo>
                  <a:pt x="83433" y="75921"/>
                  <a:pt x="81461" y="77236"/>
                  <a:pt x="79865" y="78456"/>
                </a:cubicBezTo>
                <a:cubicBezTo>
                  <a:pt x="78268" y="79677"/>
                  <a:pt x="76907" y="81039"/>
                  <a:pt x="75780" y="82541"/>
                </a:cubicBezTo>
                <a:cubicBezTo>
                  <a:pt x="67328" y="93810"/>
                  <a:pt x="61694" y="108787"/>
                  <a:pt x="58877" y="127474"/>
                </a:cubicBezTo>
                <a:cubicBezTo>
                  <a:pt x="56060" y="146161"/>
                  <a:pt x="54651" y="175130"/>
                  <a:pt x="54651" y="214382"/>
                </a:cubicBezTo>
                <a:cubicBezTo>
                  <a:pt x="54651" y="253445"/>
                  <a:pt x="56060" y="282321"/>
                  <a:pt x="58877" y="301008"/>
                </a:cubicBezTo>
                <a:cubicBezTo>
                  <a:pt x="61694" y="319694"/>
                  <a:pt x="67328" y="334766"/>
                  <a:pt x="75780" y="346222"/>
                </a:cubicBezTo>
                <a:cubicBezTo>
                  <a:pt x="76907" y="347724"/>
                  <a:pt x="78315" y="349133"/>
                  <a:pt x="80005" y="350448"/>
                </a:cubicBezTo>
                <a:cubicBezTo>
                  <a:pt x="81696" y="351762"/>
                  <a:pt x="83621" y="353077"/>
                  <a:pt x="85780" y="354392"/>
                </a:cubicBezTo>
                <a:cubicBezTo>
                  <a:pt x="87940" y="355706"/>
                  <a:pt x="89584" y="356833"/>
                  <a:pt x="90710" y="357772"/>
                </a:cubicBezTo>
                <a:cubicBezTo>
                  <a:pt x="98974" y="363970"/>
                  <a:pt x="121464" y="368571"/>
                  <a:pt x="158180" y="371576"/>
                </a:cubicBezTo>
                <a:cubicBezTo>
                  <a:pt x="194896" y="374581"/>
                  <a:pt x="239078" y="376083"/>
                  <a:pt x="290725" y="376083"/>
                </a:cubicBezTo>
                <a:cubicBezTo>
                  <a:pt x="405287" y="376083"/>
                  <a:pt x="470738" y="369980"/>
                  <a:pt x="487077" y="357772"/>
                </a:cubicBezTo>
                <a:cubicBezTo>
                  <a:pt x="488016" y="357021"/>
                  <a:pt x="489612" y="355988"/>
                  <a:pt x="491866" y="354673"/>
                </a:cubicBezTo>
                <a:cubicBezTo>
                  <a:pt x="494120" y="353359"/>
                  <a:pt x="496045" y="352044"/>
                  <a:pt x="497641" y="350729"/>
                </a:cubicBezTo>
                <a:cubicBezTo>
                  <a:pt x="499237" y="349415"/>
                  <a:pt x="500505" y="347912"/>
                  <a:pt x="501444" y="346222"/>
                </a:cubicBezTo>
                <a:cubicBezTo>
                  <a:pt x="510083" y="334954"/>
                  <a:pt x="515811" y="320023"/>
                  <a:pt x="518629" y="301430"/>
                </a:cubicBezTo>
                <a:cubicBezTo>
                  <a:pt x="521446" y="282837"/>
                  <a:pt x="522854" y="253821"/>
                  <a:pt x="522854" y="214382"/>
                </a:cubicBezTo>
                <a:cubicBezTo>
                  <a:pt x="522854" y="175506"/>
                  <a:pt x="521399" y="146677"/>
                  <a:pt x="518488" y="127896"/>
                </a:cubicBezTo>
                <a:cubicBezTo>
                  <a:pt x="515577" y="109116"/>
                  <a:pt x="509895" y="93997"/>
                  <a:pt x="501444" y="82541"/>
                </a:cubicBezTo>
                <a:cubicBezTo>
                  <a:pt x="500317" y="81039"/>
                  <a:pt x="499050" y="79724"/>
                  <a:pt x="497641" y="78597"/>
                </a:cubicBezTo>
                <a:cubicBezTo>
                  <a:pt x="496232" y="77470"/>
                  <a:pt x="494213" y="76062"/>
                  <a:pt x="491584" y="74371"/>
                </a:cubicBezTo>
                <a:cubicBezTo>
                  <a:pt x="488955" y="72681"/>
                  <a:pt x="487453" y="71648"/>
                  <a:pt x="487077" y="71273"/>
                </a:cubicBezTo>
                <a:cubicBezTo>
                  <a:pt x="470926" y="59441"/>
                  <a:pt x="405475" y="53525"/>
                  <a:pt x="290725" y="53525"/>
                </a:cubicBezTo>
                <a:close/>
                <a:moveTo>
                  <a:pt x="0" y="0"/>
                </a:moveTo>
                <a:lnTo>
                  <a:pt x="576943" y="0"/>
                </a:lnTo>
                <a:lnTo>
                  <a:pt x="576943" y="432707"/>
                </a:lnTo>
                <a:lnTo>
                  <a:pt x="0" y="432707"/>
                </a:lnTo>
                <a:close/>
              </a:path>
            </a:pathLst>
          </a:custGeom>
          <a:solidFill>
            <a:srgbClr val="06657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Calibri"/>
              <a:buNone/>
              <a:tabLst/>
              <a:defRPr/>
            </a:pPr>
            <a:endParaRPr kumimoji="0" sz="13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9" name="Google Shape;791;p21">
            <a:extLst>
              <a:ext uri="{FF2B5EF4-FFF2-40B4-BE49-F238E27FC236}">
                <a16:creationId xmlns:a16="http://schemas.microsoft.com/office/drawing/2014/main" id="{8CC80147-5C89-44DE-A6BD-9CD250141A39}"/>
              </a:ext>
            </a:extLst>
          </p:cNvPr>
          <p:cNvSpPr/>
          <p:nvPr/>
        </p:nvSpPr>
        <p:spPr>
          <a:xfrm>
            <a:off x="7152728" y="5787970"/>
            <a:ext cx="230099" cy="230099"/>
          </a:xfrm>
          <a:custGeom>
            <a:avLst/>
            <a:gdLst/>
            <a:ahLst/>
            <a:cxnLst/>
            <a:rect l="l" t="t" r="r" b="b"/>
            <a:pathLst>
              <a:path w="432707" h="432707" extrusionOk="0">
                <a:moveTo>
                  <a:pt x="216354" y="114655"/>
                </a:moveTo>
                <a:lnTo>
                  <a:pt x="257765" y="269877"/>
                </a:lnTo>
                <a:lnTo>
                  <a:pt x="174942" y="269877"/>
                </a:lnTo>
                <a:close/>
                <a:moveTo>
                  <a:pt x="154377" y="72118"/>
                </a:moveTo>
                <a:lnTo>
                  <a:pt x="63103" y="360589"/>
                </a:lnTo>
                <a:lnTo>
                  <a:pt x="150715" y="360589"/>
                </a:lnTo>
                <a:lnTo>
                  <a:pt x="258610" y="272132"/>
                </a:lnTo>
                <a:lnTo>
                  <a:pt x="281992" y="360589"/>
                </a:lnTo>
                <a:lnTo>
                  <a:pt x="369604" y="360589"/>
                </a:lnTo>
                <a:lnTo>
                  <a:pt x="278330" y="72118"/>
                </a:lnTo>
                <a:close/>
                <a:moveTo>
                  <a:pt x="81132" y="0"/>
                </a:moveTo>
                <a:lnTo>
                  <a:pt x="351574" y="0"/>
                </a:lnTo>
                <a:cubicBezTo>
                  <a:pt x="373735" y="0"/>
                  <a:pt x="392798" y="7982"/>
                  <a:pt x="408761" y="23945"/>
                </a:cubicBezTo>
                <a:cubicBezTo>
                  <a:pt x="424725" y="39909"/>
                  <a:pt x="432707" y="58971"/>
                  <a:pt x="432707" y="81133"/>
                </a:cubicBezTo>
                <a:lnTo>
                  <a:pt x="432707" y="351575"/>
                </a:lnTo>
                <a:cubicBezTo>
                  <a:pt x="432707" y="373736"/>
                  <a:pt x="424725" y="392798"/>
                  <a:pt x="408761" y="408762"/>
                </a:cubicBezTo>
                <a:cubicBezTo>
                  <a:pt x="392798" y="424725"/>
                  <a:pt x="373735" y="432707"/>
                  <a:pt x="351574" y="432707"/>
                </a:cubicBezTo>
                <a:lnTo>
                  <a:pt x="81132" y="432707"/>
                </a:lnTo>
                <a:cubicBezTo>
                  <a:pt x="58971" y="432707"/>
                  <a:pt x="39909" y="424725"/>
                  <a:pt x="23945" y="408762"/>
                </a:cubicBezTo>
                <a:cubicBezTo>
                  <a:pt x="7982" y="392798"/>
                  <a:pt x="0" y="373736"/>
                  <a:pt x="0" y="351575"/>
                </a:cubicBezTo>
                <a:lnTo>
                  <a:pt x="0" y="81133"/>
                </a:lnTo>
                <a:cubicBezTo>
                  <a:pt x="0" y="58971"/>
                  <a:pt x="7982" y="39909"/>
                  <a:pt x="23945" y="23945"/>
                </a:cubicBezTo>
                <a:cubicBezTo>
                  <a:pt x="39909" y="7982"/>
                  <a:pt x="58971" y="0"/>
                  <a:pt x="81132" y="0"/>
                </a:cubicBezTo>
                <a:close/>
              </a:path>
            </a:pathLst>
          </a:custGeom>
          <a:solidFill>
            <a:srgbClr val="06657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Calibri"/>
              <a:buNone/>
              <a:tabLst/>
              <a:defRPr/>
            </a:pPr>
            <a:endParaRPr kumimoji="0" sz="13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0" name="Google Shape;792;p21">
            <a:extLst>
              <a:ext uri="{FF2B5EF4-FFF2-40B4-BE49-F238E27FC236}">
                <a16:creationId xmlns:a16="http://schemas.microsoft.com/office/drawing/2014/main" id="{ACC766C6-26D5-489A-8EB2-A733A01EE747}"/>
              </a:ext>
            </a:extLst>
          </p:cNvPr>
          <p:cNvSpPr/>
          <p:nvPr/>
        </p:nvSpPr>
        <p:spPr>
          <a:xfrm>
            <a:off x="6823498" y="5787970"/>
            <a:ext cx="230099" cy="230099"/>
          </a:xfrm>
          <a:custGeom>
            <a:avLst/>
            <a:gdLst/>
            <a:ahLst/>
            <a:cxnLst/>
            <a:rect l="l" t="t" r="r" b="b"/>
            <a:pathLst>
              <a:path w="432707" h="432707" extrusionOk="0">
                <a:moveTo>
                  <a:pt x="298049" y="186492"/>
                </a:moveTo>
                <a:lnTo>
                  <a:pt x="354955" y="186492"/>
                </a:lnTo>
                <a:cubicBezTo>
                  <a:pt x="359462" y="186492"/>
                  <a:pt x="362984" y="187807"/>
                  <a:pt x="365519" y="190436"/>
                </a:cubicBezTo>
                <a:cubicBezTo>
                  <a:pt x="368054" y="193065"/>
                  <a:pt x="369322" y="196634"/>
                  <a:pt x="369322" y="201141"/>
                </a:cubicBezTo>
                <a:lnTo>
                  <a:pt x="369322" y="233256"/>
                </a:lnTo>
                <a:cubicBezTo>
                  <a:pt x="369322" y="237763"/>
                  <a:pt x="368054" y="241332"/>
                  <a:pt x="365519" y="243961"/>
                </a:cubicBezTo>
                <a:cubicBezTo>
                  <a:pt x="362984" y="246590"/>
                  <a:pt x="359462" y="247905"/>
                  <a:pt x="354955" y="247905"/>
                </a:cubicBezTo>
                <a:lnTo>
                  <a:pt x="298049" y="247905"/>
                </a:lnTo>
                <a:cubicBezTo>
                  <a:pt x="293542" y="247905"/>
                  <a:pt x="289974" y="246590"/>
                  <a:pt x="287345" y="243961"/>
                </a:cubicBezTo>
                <a:cubicBezTo>
                  <a:pt x="284715" y="241332"/>
                  <a:pt x="283400" y="237763"/>
                  <a:pt x="283400" y="233256"/>
                </a:cubicBezTo>
                <a:lnTo>
                  <a:pt x="283400" y="201141"/>
                </a:lnTo>
                <a:cubicBezTo>
                  <a:pt x="283400" y="196634"/>
                  <a:pt x="284715" y="193065"/>
                  <a:pt x="287345" y="190436"/>
                </a:cubicBezTo>
                <a:cubicBezTo>
                  <a:pt x="289974" y="187807"/>
                  <a:pt x="293542" y="186492"/>
                  <a:pt x="298049" y="186492"/>
                </a:cubicBezTo>
                <a:close/>
                <a:moveTo>
                  <a:pt x="289316" y="162265"/>
                </a:moveTo>
                <a:cubicBezTo>
                  <a:pt x="279362" y="162265"/>
                  <a:pt x="271287" y="165317"/>
                  <a:pt x="265089" y="171421"/>
                </a:cubicBezTo>
                <a:cubicBezTo>
                  <a:pt x="258891" y="177524"/>
                  <a:pt x="255793" y="185553"/>
                  <a:pt x="255793" y="195507"/>
                </a:cubicBezTo>
                <a:lnTo>
                  <a:pt x="255793" y="311008"/>
                </a:lnTo>
                <a:cubicBezTo>
                  <a:pt x="255793" y="314952"/>
                  <a:pt x="257859" y="316924"/>
                  <a:pt x="261990" y="316924"/>
                </a:cubicBezTo>
                <a:lnTo>
                  <a:pt x="277485" y="316924"/>
                </a:lnTo>
                <a:cubicBezTo>
                  <a:pt x="281428" y="316924"/>
                  <a:pt x="283400" y="314952"/>
                  <a:pt x="283400" y="311008"/>
                </a:cubicBezTo>
                <a:lnTo>
                  <a:pt x="283400" y="260300"/>
                </a:lnTo>
                <a:cubicBezTo>
                  <a:pt x="289222" y="268188"/>
                  <a:pt x="298049" y="272132"/>
                  <a:pt x="309881" y="272132"/>
                </a:cubicBezTo>
                <a:lnTo>
                  <a:pt x="363687" y="272132"/>
                </a:lnTo>
                <a:cubicBezTo>
                  <a:pt x="373641" y="272132"/>
                  <a:pt x="381717" y="269080"/>
                  <a:pt x="387915" y="262977"/>
                </a:cubicBezTo>
                <a:cubicBezTo>
                  <a:pt x="394112" y="256873"/>
                  <a:pt x="397211" y="248844"/>
                  <a:pt x="397211" y="238890"/>
                </a:cubicBezTo>
                <a:lnTo>
                  <a:pt x="397211" y="195507"/>
                </a:lnTo>
                <a:cubicBezTo>
                  <a:pt x="397211" y="185553"/>
                  <a:pt x="394112" y="177524"/>
                  <a:pt x="387915" y="171421"/>
                </a:cubicBezTo>
                <a:cubicBezTo>
                  <a:pt x="381717" y="165317"/>
                  <a:pt x="373641" y="162265"/>
                  <a:pt x="363687" y="162265"/>
                </a:cubicBezTo>
                <a:close/>
                <a:moveTo>
                  <a:pt x="69864" y="162265"/>
                </a:moveTo>
                <a:cubicBezTo>
                  <a:pt x="59910" y="162265"/>
                  <a:pt x="51882" y="165317"/>
                  <a:pt x="45777" y="171421"/>
                </a:cubicBezTo>
                <a:cubicBezTo>
                  <a:pt x="39674" y="177524"/>
                  <a:pt x="36622" y="185553"/>
                  <a:pt x="36622" y="195507"/>
                </a:cubicBezTo>
                <a:lnTo>
                  <a:pt x="36622" y="265935"/>
                </a:lnTo>
                <a:cubicBezTo>
                  <a:pt x="36622" y="270066"/>
                  <a:pt x="38594" y="272132"/>
                  <a:pt x="42538" y="272132"/>
                </a:cubicBezTo>
                <a:lnTo>
                  <a:pt x="58032" y="272132"/>
                </a:lnTo>
                <a:cubicBezTo>
                  <a:pt x="62164" y="272132"/>
                  <a:pt x="64229" y="270066"/>
                  <a:pt x="64229" y="265935"/>
                </a:cubicBezTo>
                <a:lnTo>
                  <a:pt x="64229" y="201141"/>
                </a:lnTo>
                <a:cubicBezTo>
                  <a:pt x="64229" y="196634"/>
                  <a:pt x="65497" y="193065"/>
                  <a:pt x="68033" y="190436"/>
                </a:cubicBezTo>
                <a:cubicBezTo>
                  <a:pt x="70568" y="187807"/>
                  <a:pt x="74184" y="186492"/>
                  <a:pt x="78878" y="186492"/>
                </a:cubicBezTo>
                <a:lnTo>
                  <a:pt x="105359" y="186492"/>
                </a:lnTo>
                <a:cubicBezTo>
                  <a:pt x="109867" y="186492"/>
                  <a:pt x="113435" y="187807"/>
                  <a:pt x="116064" y="190436"/>
                </a:cubicBezTo>
                <a:cubicBezTo>
                  <a:pt x="118694" y="193065"/>
                  <a:pt x="120008" y="196634"/>
                  <a:pt x="120008" y="201141"/>
                </a:cubicBezTo>
                <a:lnTo>
                  <a:pt x="120008" y="265935"/>
                </a:lnTo>
                <a:cubicBezTo>
                  <a:pt x="120008" y="270066"/>
                  <a:pt x="121981" y="272132"/>
                  <a:pt x="125924" y="272132"/>
                </a:cubicBezTo>
                <a:lnTo>
                  <a:pt x="141137" y="272132"/>
                </a:lnTo>
                <a:cubicBezTo>
                  <a:pt x="145268" y="272132"/>
                  <a:pt x="147334" y="270066"/>
                  <a:pt x="147334" y="265935"/>
                </a:cubicBezTo>
                <a:lnTo>
                  <a:pt x="147334" y="201141"/>
                </a:lnTo>
                <a:cubicBezTo>
                  <a:pt x="147334" y="196634"/>
                  <a:pt x="148649" y="193065"/>
                  <a:pt x="151278" y="190436"/>
                </a:cubicBezTo>
                <a:cubicBezTo>
                  <a:pt x="153908" y="187807"/>
                  <a:pt x="157476" y="186492"/>
                  <a:pt x="161983" y="186492"/>
                </a:cubicBezTo>
                <a:lnTo>
                  <a:pt x="189309" y="186492"/>
                </a:lnTo>
                <a:cubicBezTo>
                  <a:pt x="193816" y="186492"/>
                  <a:pt x="197338" y="187807"/>
                  <a:pt x="199873" y="190436"/>
                </a:cubicBezTo>
                <a:cubicBezTo>
                  <a:pt x="202409" y="193065"/>
                  <a:pt x="203676" y="196634"/>
                  <a:pt x="203676" y="201141"/>
                </a:cubicBezTo>
                <a:lnTo>
                  <a:pt x="203676" y="265935"/>
                </a:lnTo>
                <a:cubicBezTo>
                  <a:pt x="203676" y="270066"/>
                  <a:pt x="205742" y="272132"/>
                  <a:pt x="209874" y="272132"/>
                </a:cubicBezTo>
                <a:lnTo>
                  <a:pt x="225368" y="272132"/>
                </a:lnTo>
                <a:cubicBezTo>
                  <a:pt x="229312" y="272132"/>
                  <a:pt x="231284" y="270066"/>
                  <a:pt x="231284" y="265935"/>
                </a:cubicBezTo>
                <a:lnTo>
                  <a:pt x="231284" y="195507"/>
                </a:lnTo>
                <a:cubicBezTo>
                  <a:pt x="231284" y="185553"/>
                  <a:pt x="228232" y="177524"/>
                  <a:pt x="222128" y="171421"/>
                </a:cubicBezTo>
                <a:cubicBezTo>
                  <a:pt x="216025" y="165317"/>
                  <a:pt x="207996" y="162265"/>
                  <a:pt x="198042" y="162265"/>
                </a:cubicBezTo>
                <a:lnTo>
                  <a:pt x="160575" y="162265"/>
                </a:lnTo>
                <a:cubicBezTo>
                  <a:pt x="147804" y="162265"/>
                  <a:pt x="138789" y="167148"/>
                  <a:pt x="133531" y="176914"/>
                </a:cubicBezTo>
                <a:cubicBezTo>
                  <a:pt x="128272" y="167148"/>
                  <a:pt x="119257" y="162265"/>
                  <a:pt x="106486" y="162265"/>
                </a:cubicBezTo>
                <a:close/>
                <a:moveTo>
                  <a:pt x="65357" y="0"/>
                </a:moveTo>
                <a:lnTo>
                  <a:pt x="367350" y="0"/>
                </a:lnTo>
                <a:cubicBezTo>
                  <a:pt x="385380" y="0"/>
                  <a:pt x="400780" y="6385"/>
                  <a:pt x="413551" y="19156"/>
                </a:cubicBezTo>
                <a:cubicBezTo>
                  <a:pt x="426322" y="31927"/>
                  <a:pt x="432707" y="47327"/>
                  <a:pt x="432707" y="65357"/>
                </a:cubicBezTo>
                <a:lnTo>
                  <a:pt x="432707" y="367350"/>
                </a:lnTo>
                <a:cubicBezTo>
                  <a:pt x="432707" y="385380"/>
                  <a:pt x="426322" y="400780"/>
                  <a:pt x="413551" y="413551"/>
                </a:cubicBezTo>
                <a:cubicBezTo>
                  <a:pt x="400780" y="426322"/>
                  <a:pt x="385380" y="432707"/>
                  <a:pt x="367350" y="432707"/>
                </a:cubicBezTo>
                <a:lnTo>
                  <a:pt x="65357" y="432707"/>
                </a:lnTo>
                <a:cubicBezTo>
                  <a:pt x="47327" y="432707"/>
                  <a:pt x="31927" y="426322"/>
                  <a:pt x="19156" y="413551"/>
                </a:cubicBezTo>
                <a:cubicBezTo>
                  <a:pt x="6385" y="400780"/>
                  <a:pt x="0" y="385380"/>
                  <a:pt x="0" y="367350"/>
                </a:cubicBezTo>
                <a:lnTo>
                  <a:pt x="0" y="65357"/>
                </a:lnTo>
                <a:cubicBezTo>
                  <a:pt x="0" y="47327"/>
                  <a:pt x="6385" y="31927"/>
                  <a:pt x="19156" y="19156"/>
                </a:cubicBezTo>
                <a:cubicBezTo>
                  <a:pt x="31927" y="6385"/>
                  <a:pt x="47327" y="0"/>
                  <a:pt x="65357" y="0"/>
                </a:cubicBezTo>
                <a:close/>
              </a:path>
            </a:pathLst>
          </a:custGeom>
          <a:solidFill>
            <a:srgbClr val="06657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Calibri"/>
              <a:buNone/>
              <a:tabLst/>
              <a:defRPr/>
            </a:pPr>
            <a:endParaRPr kumimoji="0" sz="13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1" name="Google Shape;793;p21">
            <a:extLst>
              <a:ext uri="{FF2B5EF4-FFF2-40B4-BE49-F238E27FC236}">
                <a16:creationId xmlns:a16="http://schemas.microsoft.com/office/drawing/2014/main" id="{329D5EF5-DF8D-444E-9E27-E13BDBF17104}"/>
              </a:ext>
            </a:extLst>
          </p:cNvPr>
          <p:cNvSpPr/>
          <p:nvPr/>
        </p:nvSpPr>
        <p:spPr>
          <a:xfrm>
            <a:off x="8221458" y="5788419"/>
            <a:ext cx="230099" cy="229201"/>
          </a:xfrm>
          <a:custGeom>
            <a:avLst/>
            <a:gdLst/>
            <a:ahLst/>
            <a:cxnLst/>
            <a:rect l="l" t="t" r="r" b="b"/>
            <a:pathLst>
              <a:path w="432707" h="431017" extrusionOk="0">
                <a:moveTo>
                  <a:pt x="428763" y="246778"/>
                </a:moveTo>
                <a:cubicBezTo>
                  <a:pt x="424819" y="275325"/>
                  <a:pt x="415335" y="301994"/>
                  <a:pt x="400311" y="326784"/>
                </a:cubicBezTo>
                <a:cubicBezTo>
                  <a:pt x="412518" y="359650"/>
                  <a:pt x="423317" y="394395"/>
                  <a:pt x="432707" y="431017"/>
                </a:cubicBezTo>
                <a:cubicBezTo>
                  <a:pt x="396461" y="421627"/>
                  <a:pt x="361998" y="410828"/>
                  <a:pt x="329320" y="398620"/>
                </a:cubicBezTo>
                <a:cubicBezTo>
                  <a:pt x="303966" y="414396"/>
                  <a:pt x="276734" y="424444"/>
                  <a:pt x="247624" y="428763"/>
                </a:cubicBezTo>
                <a:cubicBezTo>
                  <a:pt x="268095" y="390263"/>
                  <a:pt x="293824" y="355472"/>
                  <a:pt x="324812" y="324390"/>
                </a:cubicBezTo>
                <a:cubicBezTo>
                  <a:pt x="355800" y="293308"/>
                  <a:pt x="390451" y="267437"/>
                  <a:pt x="428763" y="246778"/>
                </a:cubicBezTo>
                <a:close/>
                <a:moveTo>
                  <a:pt x="413833" y="131276"/>
                </a:moveTo>
                <a:cubicBezTo>
                  <a:pt x="421346" y="148554"/>
                  <a:pt x="426416" y="166866"/>
                  <a:pt x="429045" y="186210"/>
                </a:cubicBezTo>
                <a:cubicBezTo>
                  <a:pt x="374206" y="208746"/>
                  <a:pt x="325751" y="241143"/>
                  <a:pt x="283683" y="283400"/>
                </a:cubicBezTo>
                <a:cubicBezTo>
                  <a:pt x="241614" y="325656"/>
                  <a:pt x="209405" y="374298"/>
                  <a:pt x="187056" y="429326"/>
                </a:cubicBezTo>
                <a:cubicBezTo>
                  <a:pt x="167712" y="426696"/>
                  <a:pt x="149495" y="421813"/>
                  <a:pt x="132404" y="414677"/>
                </a:cubicBezTo>
                <a:cubicBezTo>
                  <a:pt x="154002" y="347818"/>
                  <a:pt x="189639" y="289410"/>
                  <a:pt x="239313" y="239453"/>
                </a:cubicBezTo>
                <a:cubicBezTo>
                  <a:pt x="288988" y="189496"/>
                  <a:pt x="347162" y="153437"/>
                  <a:pt x="413833" y="131276"/>
                </a:cubicBezTo>
                <a:close/>
                <a:moveTo>
                  <a:pt x="338898" y="38876"/>
                </a:moveTo>
                <a:cubicBezTo>
                  <a:pt x="356364" y="51084"/>
                  <a:pt x="371764" y="65639"/>
                  <a:pt x="385099" y="82541"/>
                </a:cubicBezTo>
                <a:cubicBezTo>
                  <a:pt x="312041" y="103763"/>
                  <a:pt x="248704" y="141372"/>
                  <a:pt x="195085" y="195366"/>
                </a:cubicBezTo>
                <a:cubicBezTo>
                  <a:pt x="141466" y="249361"/>
                  <a:pt x="104233" y="312886"/>
                  <a:pt x="83387" y="385943"/>
                </a:cubicBezTo>
                <a:cubicBezTo>
                  <a:pt x="65920" y="372421"/>
                  <a:pt x="51365" y="357209"/>
                  <a:pt x="39722" y="340306"/>
                </a:cubicBezTo>
                <a:cubicBezTo>
                  <a:pt x="60756" y="267813"/>
                  <a:pt x="97848" y="204804"/>
                  <a:pt x="150997" y="151279"/>
                </a:cubicBezTo>
                <a:cubicBezTo>
                  <a:pt x="204146" y="97754"/>
                  <a:pt x="266780" y="60286"/>
                  <a:pt x="338898" y="38876"/>
                </a:cubicBezTo>
                <a:close/>
                <a:moveTo>
                  <a:pt x="215509" y="0"/>
                </a:moveTo>
                <a:cubicBezTo>
                  <a:pt x="230909" y="0"/>
                  <a:pt x="246779" y="1784"/>
                  <a:pt x="263118" y="5353"/>
                </a:cubicBezTo>
                <a:cubicBezTo>
                  <a:pt x="203583" y="28077"/>
                  <a:pt x="151373" y="62117"/>
                  <a:pt x="106487" y="107473"/>
                </a:cubicBezTo>
                <a:cubicBezTo>
                  <a:pt x="61601" y="152828"/>
                  <a:pt x="27983" y="205461"/>
                  <a:pt x="5634" y="265371"/>
                </a:cubicBezTo>
                <a:cubicBezTo>
                  <a:pt x="1878" y="248656"/>
                  <a:pt x="0" y="232129"/>
                  <a:pt x="0" y="215790"/>
                </a:cubicBezTo>
                <a:cubicBezTo>
                  <a:pt x="0" y="176726"/>
                  <a:pt x="9625" y="140621"/>
                  <a:pt x="28876" y="107473"/>
                </a:cubicBezTo>
                <a:cubicBezTo>
                  <a:pt x="48126" y="74325"/>
                  <a:pt x="74278" y="48126"/>
                  <a:pt x="107332" y="28875"/>
                </a:cubicBezTo>
                <a:cubicBezTo>
                  <a:pt x="140386" y="9625"/>
                  <a:pt x="176445" y="0"/>
                  <a:pt x="215509" y="0"/>
                </a:cubicBezTo>
                <a:close/>
              </a:path>
            </a:pathLst>
          </a:custGeom>
          <a:solidFill>
            <a:srgbClr val="06657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Calibri"/>
              <a:buNone/>
              <a:tabLst/>
              <a:defRPr/>
            </a:pPr>
            <a:endParaRPr kumimoji="0" sz="13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2" name="Google Shape;794;p21">
            <a:extLst>
              <a:ext uri="{FF2B5EF4-FFF2-40B4-BE49-F238E27FC236}">
                <a16:creationId xmlns:a16="http://schemas.microsoft.com/office/drawing/2014/main" id="{3543F79F-1472-4700-B0E8-ACE7CFD88C26}"/>
              </a:ext>
            </a:extLst>
          </p:cNvPr>
          <p:cNvSpPr/>
          <p:nvPr/>
        </p:nvSpPr>
        <p:spPr>
          <a:xfrm>
            <a:off x="10521001" y="5807143"/>
            <a:ext cx="249274" cy="210924"/>
          </a:xfrm>
          <a:custGeom>
            <a:avLst/>
            <a:gdLst/>
            <a:ahLst/>
            <a:cxnLst/>
            <a:rect l="l" t="t" r="r" b="b"/>
            <a:pathLst>
              <a:path w="468766" h="396648" extrusionOk="0">
                <a:moveTo>
                  <a:pt x="396648" y="324530"/>
                </a:moveTo>
                <a:cubicBezTo>
                  <a:pt x="406602" y="324530"/>
                  <a:pt x="415100" y="328052"/>
                  <a:pt x="422143" y="335094"/>
                </a:cubicBezTo>
                <a:cubicBezTo>
                  <a:pt x="429185" y="342137"/>
                  <a:pt x="432707" y="350635"/>
                  <a:pt x="432707" y="360589"/>
                </a:cubicBezTo>
                <a:cubicBezTo>
                  <a:pt x="432707" y="370543"/>
                  <a:pt x="429185" y="379041"/>
                  <a:pt x="422143" y="386084"/>
                </a:cubicBezTo>
                <a:cubicBezTo>
                  <a:pt x="415100" y="393127"/>
                  <a:pt x="406602" y="396648"/>
                  <a:pt x="396648" y="396648"/>
                </a:cubicBezTo>
                <a:cubicBezTo>
                  <a:pt x="386694" y="396648"/>
                  <a:pt x="378196" y="393127"/>
                  <a:pt x="371153" y="386084"/>
                </a:cubicBezTo>
                <a:cubicBezTo>
                  <a:pt x="364110" y="379041"/>
                  <a:pt x="360589" y="370543"/>
                  <a:pt x="360589" y="360589"/>
                </a:cubicBezTo>
                <a:cubicBezTo>
                  <a:pt x="360589" y="350635"/>
                  <a:pt x="364110" y="342137"/>
                  <a:pt x="371153" y="335094"/>
                </a:cubicBezTo>
                <a:cubicBezTo>
                  <a:pt x="378196" y="328052"/>
                  <a:pt x="386694" y="324530"/>
                  <a:pt x="396648" y="324530"/>
                </a:cubicBezTo>
                <a:close/>
                <a:moveTo>
                  <a:pt x="144235" y="324530"/>
                </a:moveTo>
                <a:cubicBezTo>
                  <a:pt x="154189" y="324530"/>
                  <a:pt x="162688" y="328052"/>
                  <a:pt x="169730" y="335094"/>
                </a:cubicBezTo>
                <a:cubicBezTo>
                  <a:pt x="176773" y="342137"/>
                  <a:pt x="180295" y="350635"/>
                  <a:pt x="180295" y="360589"/>
                </a:cubicBezTo>
                <a:cubicBezTo>
                  <a:pt x="180295" y="370543"/>
                  <a:pt x="176773" y="379041"/>
                  <a:pt x="169730" y="386084"/>
                </a:cubicBezTo>
                <a:cubicBezTo>
                  <a:pt x="162688" y="393127"/>
                  <a:pt x="154189" y="396648"/>
                  <a:pt x="144235" y="396648"/>
                </a:cubicBezTo>
                <a:cubicBezTo>
                  <a:pt x="134282" y="396648"/>
                  <a:pt x="125783" y="393127"/>
                  <a:pt x="118741" y="386084"/>
                </a:cubicBezTo>
                <a:cubicBezTo>
                  <a:pt x="111698" y="379041"/>
                  <a:pt x="108176" y="370543"/>
                  <a:pt x="108176" y="360589"/>
                </a:cubicBezTo>
                <a:cubicBezTo>
                  <a:pt x="108176" y="350635"/>
                  <a:pt x="111698" y="342137"/>
                  <a:pt x="118741" y="335094"/>
                </a:cubicBezTo>
                <a:cubicBezTo>
                  <a:pt x="125783" y="328052"/>
                  <a:pt x="134282" y="324530"/>
                  <a:pt x="144235" y="324530"/>
                </a:cubicBezTo>
                <a:close/>
                <a:moveTo>
                  <a:pt x="270441" y="54088"/>
                </a:moveTo>
                <a:cubicBezTo>
                  <a:pt x="265559" y="54088"/>
                  <a:pt x="261333" y="55872"/>
                  <a:pt x="257765" y="59441"/>
                </a:cubicBezTo>
                <a:cubicBezTo>
                  <a:pt x="254196" y="63009"/>
                  <a:pt x="252412" y="67235"/>
                  <a:pt x="252412" y="72118"/>
                </a:cubicBezTo>
                <a:lnTo>
                  <a:pt x="252412" y="108177"/>
                </a:lnTo>
                <a:lnTo>
                  <a:pt x="216353" y="108177"/>
                </a:lnTo>
                <a:cubicBezTo>
                  <a:pt x="211470" y="108177"/>
                  <a:pt x="207245" y="109961"/>
                  <a:pt x="203676" y="113529"/>
                </a:cubicBezTo>
                <a:cubicBezTo>
                  <a:pt x="200108" y="117098"/>
                  <a:pt x="198324" y="121323"/>
                  <a:pt x="198324" y="126206"/>
                </a:cubicBezTo>
                <a:cubicBezTo>
                  <a:pt x="198324" y="131089"/>
                  <a:pt x="200108" y="135315"/>
                  <a:pt x="203676" y="138883"/>
                </a:cubicBezTo>
                <a:cubicBezTo>
                  <a:pt x="207245" y="142451"/>
                  <a:pt x="211470" y="144236"/>
                  <a:pt x="216353" y="144236"/>
                </a:cubicBezTo>
                <a:lnTo>
                  <a:pt x="252412" y="144236"/>
                </a:lnTo>
                <a:lnTo>
                  <a:pt x="252412" y="180295"/>
                </a:lnTo>
                <a:cubicBezTo>
                  <a:pt x="252412" y="185178"/>
                  <a:pt x="254196" y="189403"/>
                  <a:pt x="257765" y="192972"/>
                </a:cubicBezTo>
                <a:cubicBezTo>
                  <a:pt x="261333" y="196540"/>
                  <a:pt x="265559" y="198324"/>
                  <a:pt x="270441" y="198324"/>
                </a:cubicBezTo>
                <a:cubicBezTo>
                  <a:pt x="275325" y="198324"/>
                  <a:pt x="279551" y="196540"/>
                  <a:pt x="283119" y="192972"/>
                </a:cubicBezTo>
                <a:cubicBezTo>
                  <a:pt x="286687" y="189403"/>
                  <a:pt x="288471" y="185178"/>
                  <a:pt x="288471" y="180295"/>
                </a:cubicBezTo>
                <a:lnTo>
                  <a:pt x="288471" y="144236"/>
                </a:lnTo>
                <a:lnTo>
                  <a:pt x="324530" y="144236"/>
                </a:lnTo>
                <a:cubicBezTo>
                  <a:pt x="329413" y="144236"/>
                  <a:pt x="333639" y="142451"/>
                  <a:pt x="337207" y="138883"/>
                </a:cubicBezTo>
                <a:cubicBezTo>
                  <a:pt x="340775" y="135315"/>
                  <a:pt x="342560" y="131089"/>
                  <a:pt x="342560" y="126206"/>
                </a:cubicBezTo>
                <a:cubicBezTo>
                  <a:pt x="342560" y="121323"/>
                  <a:pt x="340775" y="117098"/>
                  <a:pt x="337207" y="113529"/>
                </a:cubicBezTo>
                <a:cubicBezTo>
                  <a:pt x="333639" y="109961"/>
                  <a:pt x="329413" y="108177"/>
                  <a:pt x="324530" y="108177"/>
                </a:cubicBezTo>
                <a:lnTo>
                  <a:pt x="288471" y="108177"/>
                </a:lnTo>
                <a:lnTo>
                  <a:pt x="288471" y="72118"/>
                </a:lnTo>
                <a:cubicBezTo>
                  <a:pt x="288471" y="67235"/>
                  <a:pt x="286687" y="63009"/>
                  <a:pt x="283119" y="59441"/>
                </a:cubicBezTo>
                <a:cubicBezTo>
                  <a:pt x="279551" y="55872"/>
                  <a:pt x="275325" y="54088"/>
                  <a:pt x="270441" y="54088"/>
                </a:cubicBezTo>
                <a:close/>
                <a:moveTo>
                  <a:pt x="18029" y="0"/>
                </a:moveTo>
                <a:lnTo>
                  <a:pt x="90147" y="0"/>
                </a:lnTo>
                <a:cubicBezTo>
                  <a:pt x="93152" y="0"/>
                  <a:pt x="95828" y="610"/>
                  <a:pt x="98176" y="1831"/>
                </a:cubicBezTo>
                <a:cubicBezTo>
                  <a:pt x="100523" y="3052"/>
                  <a:pt x="102402" y="4507"/>
                  <a:pt x="103810" y="6198"/>
                </a:cubicBezTo>
                <a:cubicBezTo>
                  <a:pt x="105218" y="7888"/>
                  <a:pt x="106439" y="10188"/>
                  <a:pt x="107472" y="13099"/>
                </a:cubicBezTo>
                <a:cubicBezTo>
                  <a:pt x="108505" y="16010"/>
                  <a:pt x="109209" y="18499"/>
                  <a:pt x="109585" y="20565"/>
                </a:cubicBezTo>
                <a:cubicBezTo>
                  <a:pt x="109961" y="22631"/>
                  <a:pt x="110477" y="25401"/>
                  <a:pt x="111134" y="28875"/>
                </a:cubicBezTo>
                <a:cubicBezTo>
                  <a:pt x="111792" y="32350"/>
                  <a:pt x="112214" y="34744"/>
                  <a:pt x="112402" y="36059"/>
                </a:cubicBezTo>
                <a:lnTo>
                  <a:pt x="450736" y="36059"/>
                </a:lnTo>
                <a:cubicBezTo>
                  <a:pt x="455620" y="36059"/>
                  <a:pt x="459845" y="37843"/>
                  <a:pt x="463413" y="41411"/>
                </a:cubicBezTo>
                <a:cubicBezTo>
                  <a:pt x="466982" y="44980"/>
                  <a:pt x="468766" y="49205"/>
                  <a:pt x="468766" y="54088"/>
                </a:cubicBezTo>
                <a:lnTo>
                  <a:pt x="468766" y="198324"/>
                </a:lnTo>
                <a:cubicBezTo>
                  <a:pt x="468766" y="202831"/>
                  <a:pt x="467263" y="206822"/>
                  <a:pt x="464259" y="210297"/>
                </a:cubicBezTo>
                <a:cubicBezTo>
                  <a:pt x="461254" y="213771"/>
                  <a:pt x="457403" y="215790"/>
                  <a:pt x="452708" y="216353"/>
                </a:cubicBezTo>
                <a:lnTo>
                  <a:pt x="158603" y="250722"/>
                </a:lnTo>
                <a:cubicBezTo>
                  <a:pt x="158790" y="252037"/>
                  <a:pt x="159213" y="254056"/>
                  <a:pt x="159870" y="256779"/>
                </a:cubicBezTo>
                <a:cubicBezTo>
                  <a:pt x="160528" y="259502"/>
                  <a:pt x="161091" y="261991"/>
                  <a:pt x="161561" y="264244"/>
                </a:cubicBezTo>
                <a:cubicBezTo>
                  <a:pt x="162030" y="266498"/>
                  <a:pt x="162265" y="268564"/>
                  <a:pt x="162265" y="270442"/>
                </a:cubicBezTo>
                <a:cubicBezTo>
                  <a:pt x="162265" y="273447"/>
                  <a:pt x="160011" y="279457"/>
                  <a:pt x="155504" y="288471"/>
                </a:cubicBezTo>
                <a:lnTo>
                  <a:pt x="414677" y="288471"/>
                </a:lnTo>
                <a:cubicBezTo>
                  <a:pt x="419561" y="288471"/>
                  <a:pt x="423786" y="290256"/>
                  <a:pt x="427354" y="293824"/>
                </a:cubicBezTo>
                <a:cubicBezTo>
                  <a:pt x="430922" y="297392"/>
                  <a:pt x="432707" y="301618"/>
                  <a:pt x="432707" y="306501"/>
                </a:cubicBezTo>
                <a:cubicBezTo>
                  <a:pt x="432707" y="311384"/>
                  <a:pt x="430922" y="315609"/>
                  <a:pt x="427354" y="319178"/>
                </a:cubicBezTo>
                <a:cubicBezTo>
                  <a:pt x="423786" y="322746"/>
                  <a:pt x="419561" y="324530"/>
                  <a:pt x="414677" y="324530"/>
                </a:cubicBezTo>
                <a:lnTo>
                  <a:pt x="396648" y="324530"/>
                </a:lnTo>
                <a:lnTo>
                  <a:pt x="144235" y="324530"/>
                </a:lnTo>
                <a:lnTo>
                  <a:pt x="126206" y="324530"/>
                </a:lnTo>
                <a:cubicBezTo>
                  <a:pt x="121323" y="324530"/>
                  <a:pt x="117097" y="322746"/>
                  <a:pt x="113529" y="319178"/>
                </a:cubicBezTo>
                <a:cubicBezTo>
                  <a:pt x="109961" y="315609"/>
                  <a:pt x="108176" y="311384"/>
                  <a:pt x="108176" y="306501"/>
                </a:cubicBezTo>
                <a:cubicBezTo>
                  <a:pt x="108176" y="303872"/>
                  <a:pt x="109209" y="300162"/>
                  <a:pt x="111276" y="295373"/>
                </a:cubicBezTo>
                <a:cubicBezTo>
                  <a:pt x="113341" y="290584"/>
                  <a:pt x="116111" y="284997"/>
                  <a:pt x="119585" y="278611"/>
                </a:cubicBezTo>
                <a:cubicBezTo>
                  <a:pt x="123060" y="272226"/>
                  <a:pt x="124985" y="268658"/>
                  <a:pt x="125361" y="267907"/>
                </a:cubicBezTo>
                <a:lnTo>
                  <a:pt x="75498" y="36059"/>
                </a:lnTo>
                <a:lnTo>
                  <a:pt x="18029" y="36059"/>
                </a:lnTo>
                <a:cubicBezTo>
                  <a:pt x="13146" y="36059"/>
                  <a:pt x="8920" y="34275"/>
                  <a:pt x="5352" y="30706"/>
                </a:cubicBezTo>
                <a:cubicBezTo>
                  <a:pt x="1784" y="27138"/>
                  <a:pt x="0" y="22912"/>
                  <a:pt x="0" y="18029"/>
                </a:cubicBezTo>
                <a:cubicBezTo>
                  <a:pt x="0" y="13146"/>
                  <a:pt x="1784" y="8921"/>
                  <a:pt x="5352" y="5352"/>
                </a:cubicBezTo>
                <a:cubicBezTo>
                  <a:pt x="8920" y="1784"/>
                  <a:pt x="13146" y="0"/>
                  <a:pt x="18029" y="0"/>
                </a:cubicBezTo>
                <a:close/>
              </a:path>
            </a:pathLst>
          </a:custGeom>
          <a:solidFill>
            <a:srgbClr val="06657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Calibri"/>
              <a:buNone/>
              <a:tabLst/>
              <a:defRPr/>
            </a:pPr>
            <a:endParaRPr kumimoji="0" sz="13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3" name="Google Shape;795;p21">
            <a:extLst>
              <a:ext uri="{FF2B5EF4-FFF2-40B4-BE49-F238E27FC236}">
                <a16:creationId xmlns:a16="http://schemas.microsoft.com/office/drawing/2014/main" id="{C709D777-DCD4-47AA-9D9A-0625F5C4C3F5}"/>
              </a:ext>
            </a:extLst>
          </p:cNvPr>
          <p:cNvSpPr/>
          <p:nvPr/>
        </p:nvSpPr>
        <p:spPr>
          <a:xfrm>
            <a:off x="10870491" y="5807143"/>
            <a:ext cx="249274" cy="210924"/>
          </a:xfrm>
          <a:custGeom>
            <a:avLst/>
            <a:gdLst/>
            <a:ahLst/>
            <a:cxnLst/>
            <a:rect l="l" t="t" r="r" b="b"/>
            <a:pathLst>
              <a:path w="468766" h="396648" extrusionOk="0">
                <a:moveTo>
                  <a:pt x="396648" y="324530"/>
                </a:moveTo>
                <a:cubicBezTo>
                  <a:pt x="406602" y="324530"/>
                  <a:pt x="415101" y="328052"/>
                  <a:pt x="422143" y="335094"/>
                </a:cubicBezTo>
                <a:cubicBezTo>
                  <a:pt x="429186" y="342137"/>
                  <a:pt x="432707" y="350635"/>
                  <a:pt x="432707" y="360589"/>
                </a:cubicBezTo>
                <a:cubicBezTo>
                  <a:pt x="432707" y="370543"/>
                  <a:pt x="429186" y="379041"/>
                  <a:pt x="422143" y="386084"/>
                </a:cubicBezTo>
                <a:cubicBezTo>
                  <a:pt x="415101" y="393127"/>
                  <a:pt x="406602" y="396648"/>
                  <a:pt x="396648" y="396648"/>
                </a:cubicBezTo>
                <a:cubicBezTo>
                  <a:pt x="386694" y="396648"/>
                  <a:pt x="378196" y="393127"/>
                  <a:pt x="371153" y="386084"/>
                </a:cubicBezTo>
                <a:cubicBezTo>
                  <a:pt x="364111" y="379041"/>
                  <a:pt x="360589" y="370543"/>
                  <a:pt x="360589" y="360589"/>
                </a:cubicBezTo>
                <a:cubicBezTo>
                  <a:pt x="360589" y="350635"/>
                  <a:pt x="364111" y="342137"/>
                  <a:pt x="371153" y="335094"/>
                </a:cubicBezTo>
                <a:cubicBezTo>
                  <a:pt x="378196" y="328052"/>
                  <a:pt x="386694" y="324530"/>
                  <a:pt x="396648" y="324530"/>
                </a:cubicBezTo>
                <a:close/>
                <a:moveTo>
                  <a:pt x="144235" y="324530"/>
                </a:moveTo>
                <a:cubicBezTo>
                  <a:pt x="154189" y="324530"/>
                  <a:pt x="162688" y="328052"/>
                  <a:pt x="169730" y="335094"/>
                </a:cubicBezTo>
                <a:cubicBezTo>
                  <a:pt x="176773" y="342137"/>
                  <a:pt x="180294" y="350635"/>
                  <a:pt x="180294" y="360589"/>
                </a:cubicBezTo>
                <a:cubicBezTo>
                  <a:pt x="180294" y="370543"/>
                  <a:pt x="176773" y="379041"/>
                  <a:pt x="169730" y="386084"/>
                </a:cubicBezTo>
                <a:cubicBezTo>
                  <a:pt x="162688" y="393127"/>
                  <a:pt x="154189" y="396648"/>
                  <a:pt x="144235" y="396648"/>
                </a:cubicBezTo>
                <a:cubicBezTo>
                  <a:pt x="134282" y="396648"/>
                  <a:pt x="125783" y="393127"/>
                  <a:pt x="118740" y="386084"/>
                </a:cubicBezTo>
                <a:cubicBezTo>
                  <a:pt x="111698" y="379041"/>
                  <a:pt x="108176" y="370543"/>
                  <a:pt x="108176" y="360589"/>
                </a:cubicBezTo>
                <a:cubicBezTo>
                  <a:pt x="108176" y="350635"/>
                  <a:pt x="111698" y="342137"/>
                  <a:pt x="118740" y="335094"/>
                </a:cubicBezTo>
                <a:cubicBezTo>
                  <a:pt x="125783" y="328052"/>
                  <a:pt x="134282" y="324530"/>
                  <a:pt x="144235" y="324530"/>
                </a:cubicBezTo>
                <a:close/>
                <a:moveTo>
                  <a:pt x="270442" y="54088"/>
                </a:moveTo>
                <a:cubicBezTo>
                  <a:pt x="265559" y="54088"/>
                  <a:pt x="261333" y="55872"/>
                  <a:pt x="257765" y="59441"/>
                </a:cubicBezTo>
                <a:cubicBezTo>
                  <a:pt x="254196" y="63009"/>
                  <a:pt x="252413" y="67235"/>
                  <a:pt x="252413" y="72118"/>
                </a:cubicBezTo>
                <a:lnTo>
                  <a:pt x="252413" y="154659"/>
                </a:lnTo>
                <a:lnTo>
                  <a:pt x="211001" y="113529"/>
                </a:lnTo>
                <a:cubicBezTo>
                  <a:pt x="207432" y="109961"/>
                  <a:pt x="203207" y="108177"/>
                  <a:pt x="198324" y="108177"/>
                </a:cubicBezTo>
                <a:cubicBezTo>
                  <a:pt x="193441" y="108177"/>
                  <a:pt x="189216" y="109961"/>
                  <a:pt x="185647" y="113529"/>
                </a:cubicBezTo>
                <a:cubicBezTo>
                  <a:pt x="182079" y="117098"/>
                  <a:pt x="180294" y="121323"/>
                  <a:pt x="180294" y="126206"/>
                </a:cubicBezTo>
                <a:cubicBezTo>
                  <a:pt x="180294" y="131089"/>
                  <a:pt x="182079" y="135315"/>
                  <a:pt x="185647" y="138883"/>
                </a:cubicBezTo>
                <a:lnTo>
                  <a:pt x="257765" y="211001"/>
                </a:lnTo>
                <a:cubicBezTo>
                  <a:pt x="261333" y="214569"/>
                  <a:pt x="265559" y="216353"/>
                  <a:pt x="270442" y="216353"/>
                </a:cubicBezTo>
                <a:cubicBezTo>
                  <a:pt x="275325" y="216353"/>
                  <a:pt x="279550" y="214569"/>
                  <a:pt x="283119" y="211001"/>
                </a:cubicBezTo>
                <a:lnTo>
                  <a:pt x="355237" y="138883"/>
                </a:lnTo>
                <a:cubicBezTo>
                  <a:pt x="358805" y="135315"/>
                  <a:pt x="360589" y="131089"/>
                  <a:pt x="360589" y="126206"/>
                </a:cubicBezTo>
                <a:cubicBezTo>
                  <a:pt x="360589" y="121323"/>
                  <a:pt x="358805" y="117098"/>
                  <a:pt x="355237" y="113529"/>
                </a:cubicBezTo>
                <a:cubicBezTo>
                  <a:pt x="351668" y="109961"/>
                  <a:pt x="347443" y="108177"/>
                  <a:pt x="342560" y="108177"/>
                </a:cubicBezTo>
                <a:cubicBezTo>
                  <a:pt x="337676" y="108177"/>
                  <a:pt x="333450" y="109961"/>
                  <a:pt x="329883" y="113529"/>
                </a:cubicBezTo>
                <a:lnTo>
                  <a:pt x="288472" y="154659"/>
                </a:lnTo>
                <a:lnTo>
                  <a:pt x="288472" y="72118"/>
                </a:lnTo>
                <a:cubicBezTo>
                  <a:pt x="288472" y="67235"/>
                  <a:pt x="286686" y="63009"/>
                  <a:pt x="283119" y="59441"/>
                </a:cubicBezTo>
                <a:cubicBezTo>
                  <a:pt x="279550" y="55872"/>
                  <a:pt x="275325" y="54088"/>
                  <a:pt x="270442" y="54088"/>
                </a:cubicBezTo>
                <a:close/>
                <a:moveTo>
                  <a:pt x="18029" y="0"/>
                </a:moveTo>
                <a:lnTo>
                  <a:pt x="90147" y="0"/>
                </a:lnTo>
                <a:cubicBezTo>
                  <a:pt x="93152" y="0"/>
                  <a:pt x="95828" y="610"/>
                  <a:pt x="98176" y="1831"/>
                </a:cubicBezTo>
                <a:cubicBezTo>
                  <a:pt x="100523" y="3052"/>
                  <a:pt x="102401" y="4507"/>
                  <a:pt x="103810" y="6198"/>
                </a:cubicBezTo>
                <a:cubicBezTo>
                  <a:pt x="105218" y="7888"/>
                  <a:pt x="106439" y="10188"/>
                  <a:pt x="107472" y="13099"/>
                </a:cubicBezTo>
                <a:cubicBezTo>
                  <a:pt x="108505" y="16010"/>
                  <a:pt x="109209" y="18499"/>
                  <a:pt x="109585" y="20565"/>
                </a:cubicBezTo>
                <a:cubicBezTo>
                  <a:pt x="109960" y="22631"/>
                  <a:pt x="110477" y="25401"/>
                  <a:pt x="111134" y="28875"/>
                </a:cubicBezTo>
                <a:cubicBezTo>
                  <a:pt x="111792" y="32350"/>
                  <a:pt x="112214" y="34744"/>
                  <a:pt x="112402" y="36059"/>
                </a:cubicBezTo>
                <a:lnTo>
                  <a:pt x="450737" y="36059"/>
                </a:lnTo>
                <a:cubicBezTo>
                  <a:pt x="455619" y="36059"/>
                  <a:pt x="459845" y="37843"/>
                  <a:pt x="463414" y="41411"/>
                </a:cubicBezTo>
                <a:cubicBezTo>
                  <a:pt x="466981" y="44980"/>
                  <a:pt x="468766" y="49205"/>
                  <a:pt x="468766" y="54088"/>
                </a:cubicBezTo>
                <a:lnTo>
                  <a:pt x="468766" y="198324"/>
                </a:lnTo>
                <a:cubicBezTo>
                  <a:pt x="468766" y="202831"/>
                  <a:pt x="467263" y="206822"/>
                  <a:pt x="464259" y="210297"/>
                </a:cubicBezTo>
                <a:cubicBezTo>
                  <a:pt x="461254" y="213771"/>
                  <a:pt x="457403" y="215790"/>
                  <a:pt x="452709" y="216353"/>
                </a:cubicBezTo>
                <a:lnTo>
                  <a:pt x="158602" y="250722"/>
                </a:lnTo>
                <a:cubicBezTo>
                  <a:pt x="158791" y="252037"/>
                  <a:pt x="159213" y="254056"/>
                  <a:pt x="159870" y="256779"/>
                </a:cubicBezTo>
                <a:cubicBezTo>
                  <a:pt x="160528" y="259502"/>
                  <a:pt x="161091" y="261991"/>
                  <a:pt x="161560" y="264244"/>
                </a:cubicBezTo>
                <a:cubicBezTo>
                  <a:pt x="162031" y="266498"/>
                  <a:pt x="162265" y="268564"/>
                  <a:pt x="162265" y="270442"/>
                </a:cubicBezTo>
                <a:cubicBezTo>
                  <a:pt x="162265" y="273447"/>
                  <a:pt x="160011" y="279457"/>
                  <a:pt x="155504" y="288471"/>
                </a:cubicBezTo>
                <a:lnTo>
                  <a:pt x="414678" y="288471"/>
                </a:lnTo>
                <a:cubicBezTo>
                  <a:pt x="419560" y="288471"/>
                  <a:pt x="423786" y="290256"/>
                  <a:pt x="427354" y="293824"/>
                </a:cubicBezTo>
                <a:cubicBezTo>
                  <a:pt x="430922" y="297392"/>
                  <a:pt x="432707" y="301618"/>
                  <a:pt x="432707" y="306501"/>
                </a:cubicBezTo>
                <a:cubicBezTo>
                  <a:pt x="432707" y="311384"/>
                  <a:pt x="430922" y="315609"/>
                  <a:pt x="427354" y="319178"/>
                </a:cubicBezTo>
                <a:cubicBezTo>
                  <a:pt x="423786" y="322746"/>
                  <a:pt x="419560" y="324530"/>
                  <a:pt x="414678" y="324530"/>
                </a:cubicBezTo>
                <a:lnTo>
                  <a:pt x="396648" y="324530"/>
                </a:lnTo>
                <a:lnTo>
                  <a:pt x="144235" y="324530"/>
                </a:lnTo>
                <a:lnTo>
                  <a:pt x="126206" y="324530"/>
                </a:lnTo>
                <a:cubicBezTo>
                  <a:pt x="121323" y="324530"/>
                  <a:pt x="117097" y="322746"/>
                  <a:pt x="113529" y="319178"/>
                </a:cubicBezTo>
                <a:cubicBezTo>
                  <a:pt x="109960" y="315609"/>
                  <a:pt x="108176" y="311384"/>
                  <a:pt x="108176" y="306501"/>
                </a:cubicBezTo>
                <a:cubicBezTo>
                  <a:pt x="108176" y="303872"/>
                  <a:pt x="109209" y="300162"/>
                  <a:pt x="111275" y="295373"/>
                </a:cubicBezTo>
                <a:cubicBezTo>
                  <a:pt x="113341" y="290584"/>
                  <a:pt x="116111" y="284997"/>
                  <a:pt x="119585" y="278611"/>
                </a:cubicBezTo>
                <a:cubicBezTo>
                  <a:pt x="123060" y="272226"/>
                  <a:pt x="124985" y="268658"/>
                  <a:pt x="125361" y="267907"/>
                </a:cubicBezTo>
                <a:lnTo>
                  <a:pt x="75498" y="36059"/>
                </a:lnTo>
                <a:lnTo>
                  <a:pt x="18029" y="36059"/>
                </a:lnTo>
                <a:cubicBezTo>
                  <a:pt x="13147" y="36059"/>
                  <a:pt x="8921" y="34275"/>
                  <a:pt x="5352" y="30706"/>
                </a:cubicBezTo>
                <a:cubicBezTo>
                  <a:pt x="1784" y="27138"/>
                  <a:pt x="0" y="22912"/>
                  <a:pt x="0" y="18029"/>
                </a:cubicBezTo>
                <a:cubicBezTo>
                  <a:pt x="0" y="13146"/>
                  <a:pt x="1784" y="8921"/>
                  <a:pt x="5352" y="5352"/>
                </a:cubicBezTo>
                <a:cubicBezTo>
                  <a:pt x="8921" y="1784"/>
                  <a:pt x="13147" y="0"/>
                  <a:pt x="18029" y="0"/>
                </a:cubicBezTo>
                <a:close/>
              </a:path>
            </a:pathLst>
          </a:custGeom>
          <a:solidFill>
            <a:srgbClr val="06657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Calibri"/>
              <a:buNone/>
              <a:tabLst/>
              <a:defRPr/>
            </a:pPr>
            <a:endParaRPr kumimoji="0" sz="13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4" name="Google Shape;796;p21">
            <a:extLst>
              <a:ext uri="{FF2B5EF4-FFF2-40B4-BE49-F238E27FC236}">
                <a16:creationId xmlns:a16="http://schemas.microsoft.com/office/drawing/2014/main" id="{A3B01F0B-EA03-43C2-8532-B4A59D6488D3}"/>
              </a:ext>
            </a:extLst>
          </p:cNvPr>
          <p:cNvSpPr/>
          <p:nvPr/>
        </p:nvSpPr>
        <p:spPr>
          <a:xfrm>
            <a:off x="9371231" y="5768795"/>
            <a:ext cx="230099" cy="259161"/>
          </a:xfrm>
          <a:custGeom>
            <a:avLst/>
            <a:gdLst/>
            <a:ahLst/>
            <a:cxnLst/>
            <a:rect l="l" t="t" r="r" b="b"/>
            <a:pathLst>
              <a:path w="432707" h="487359" extrusionOk="0">
                <a:moveTo>
                  <a:pt x="254103" y="416931"/>
                </a:moveTo>
                <a:lnTo>
                  <a:pt x="258328" y="426228"/>
                </a:lnTo>
                <a:lnTo>
                  <a:pt x="228749" y="439468"/>
                </a:lnTo>
                <a:lnTo>
                  <a:pt x="224523" y="429890"/>
                </a:lnTo>
                <a:close/>
                <a:moveTo>
                  <a:pt x="177196" y="416931"/>
                </a:moveTo>
                <a:lnTo>
                  <a:pt x="206494" y="429890"/>
                </a:lnTo>
                <a:lnTo>
                  <a:pt x="202268" y="439468"/>
                </a:lnTo>
                <a:lnTo>
                  <a:pt x="172970" y="426228"/>
                </a:lnTo>
                <a:close/>
                <a:moveTo>
                  <a:pt x="292133" y="400029"/>
                </a:moveTo>
                <a:lnTo>
                  <a:pt x="296359" y="409607"/>
                </a:lnTo>
                <a:lnTo>
                  <a:pt x="266780" y="422566"/>
                </a:lnTo>
                <a:lnTo>
                  <a:pt x="262554" y="412987"/>
                </a:lnTo>
                <a:close/>
                <a:moveTo>
                  <a:pt x="138883" y="400029"/>
                </a:moveTo>
                <a:lnTo>
                  <a:pt x="168463" y="412987"/>
                </a:lnTo>
                <a:lnTo>
                  <a:pt x="164237" y="422566"/>
                </a:lnTo>
                <a:lnTo>
                  <a:pt x="134657" y="409607"/>
                </a:lnTo>
                <a:close/>
                <a:moveTo>
                  <a:pt x="330446" y="383126"/>
                </a:moveTo>
                <a:lnTo>
                  <a:pt x="334672" y="392704"/>
                </a:lnTo>
                <a:lnTo>
                  <a:pt x="305092" y="405663"/>
                </a:lnTo>
                <a:lnTo>
                  <a:pt x="300867" y="396085"/>
                </a:lnTo>
                <a:close/>
                <a:moveTo>
                  <a:pt x="100852" y="383126"/>
                </a:moveTo>
                <a:lnTo>
                  <a:pt x="130432" y="396085"/>
                </a:lnTo>
                <a:lnTo>
                  <a:pt x="126206" y="405663"/>
                </a:lnTo>
                <a:lnTo>
                  <a:pt x="96627" y="392704"/>
                </a:lnTo>
                <a:close/>
                <a:moveTo>
                  <a:pt x="368477" y="366223"/>
                </a:moveTo>
                <a:lnTo>
                  <a:pt x="372703" y="375801"/>
                </a:lnTo>
                <a:lnTo>
                  <a:pt x="343123" y="388759"/>
                </a:lnTo>
                <a:lnTo>
                  <a:pt x="338897" y="379463"/>
                </a:lnTo>
                <a:close/>
                <a:moveTo>
                  <a:pt x="62540" y="366223"/>
                </a:moveTo>
                <a:lnTo>
                  <a:pt x="92119" y="379463"/>
                </a:lnTo>
                <a:lnTo>
                  <a:pt x="87893" y="388759"/>
                </a:lnTo>
                <a:lnTo>
                  <a:pt x="58314" y="375801"/>
                </a:lnTo>
                <a:close/>
                <a:moveTo>
                  <a:pt x="381717" y="335517"/>
                </a:moveTo>
                <a:lnTo>
                  <a:pt x="392141" y="335517"/>
                </a:lnTo>
                <a:lnTo>
                  <a:pt x="392141" y="367914"/>
                </a:lnTo>
                <a:lnTo>
                  <a:pt x="381717" y="367914"/>
                </a:lnTo>
                <a:close/>
                <a:moveTo>
                  <a:pt x="40566" y="335517"/>
                </a:moveTo>
                <a:lnTo>
                  <a:pt x="50989" y="335517"/>
                </a:lnTo>
                <a:lnTo>
                  <a:pt x="50989" y="367914"/>
                </a:lnTo>
                <a:lnTo>
                  <a:pt x="40566" y="367914"/>
                </a:lnTo>
                <a:close/>
                <a:moveTo>
                  <a:pt x="381717" y="293824"/>
                </a:moveTo>
                <a:lnTo>
                  <a:pt x="392141" y="293824"/>
                </a:lnTo>
                <a:lnTo>
                  <a:pt x="392141" y="326221"/>
                </a:lnTo>
                <a:lnTo>
                  <a:pt x="381717" y="326221"/>
                </a:lnTo>
                <a:close/>
                <a:moveTo>
                  <a:pt x="40566" y="293824"/>
                </a:moveTo>
                <a:lnTo>
                  <a:pt x="50989" y="293824"/>
                </a:lnTo>
                <a:lnTo>
                  <a:pt x="50989" y="326221"/>
                </a:lnTo>
                <a:lnTo>
                  <a:pt x="40566" y="326221"/>
                </a:lnTo>
                <a:close/>
                <a:moveTo>
                  <a:pt x="381717" y="252130"/>
                </a:moveTo>
                <a:lnTo>
                  <a:pt x="392141" y="252130"/>
                </a:lnTo>
                <a:lnTo>
                  <a:pt x="392141" y="284526"/>
                </a:lnTo>
                <a:lnTo>
                  <a:pt x="381717" y="284526"/>
                </a:lnTo>
                <a:close/>
                <a:moveTo>
                  <a:pt x="40566" y="252130"/>
                </a:moveTo>
                <a:lnTo>
                  <a:pt x="50989" y="252130"/>
                </a:lnTo>
                <a:lnTo>
                  <a:pt x="50989" y="284526"/>
                </a:lnTo>
                <a:lnTo>
                  <a:pt x="40566" y="284526"/>
                </a:lnTo>
                <a:close/>
                <a:moveTo>
                  <a:pt x="215508" y="220016"/>
                </a:moveTo>
                <a:cubicBezTo>
                  <a:pt x="210062" y="220016"/>
                  <a:pt x="204757" y="220485"/>
                  <a:pt x="199592" y="221424"/>
                </a:cubicBezTo>
                <a:cubicBezTo>
                  <a:pt x="194427" y="222363"/>
                  <a:pt x="189356" y="223913"/>
                  <a:pt x="184379" y="226073"/>
                </a:cubicBezTo>
                <a:cubicBezTo>
                  <a:pt x="179402" y="228232"/>
                  <a:pt x="175365" y="231425"/>
                  <a:pt x="172266" y="235651"/>
                </a:cubicBezTo>
                <a:cubicBezTo>
                  <a:pt x="169167" y="239876"/>
                  <a:pt x="167618" y="244900"/>
                  <a:pt x="167618" y="250722"/>
                </a:cubicBezTo>
                <a:cubicBezTo>
                  <a:pt x="167618" y="257483"/>
                  <a:pt x="169449" y="262789"/>
                  <a:pt x="173111" y="266639"/>
                </a:cubicBezTo>
                <a:cubicBezTo>
                  <a:pt x="176773" y="270489"/>
                  <a:pt x="181422" y="272836"/>
                  <a:pt x="187055" y="273682"/>
                </a:cubicBezTo>
                <a:cubicBezTo>
                  <a:pt x="192690" y="274527"/>
                  <a:pt x="198700" y="275184"/>
                  <a:pt x="205085" y="275654"/>
                </a:cubicBezTo>
                <a:cubicBezTo>
                  <a:pt x="211470" y="276123"/>
                  <a:pt x="217480" y="276311"/>
                  <a:pt x="223114" y="276217"/>
                </a:cubicBezTo>
                <a:cubicBezTo>
                  <a:pt x="228749" y="276123"/>
                  <a:pt x="233397" y="276968"/>
                  <a:pt x="237059" y="278752"/>
                </a:cubicBezTo>
                <a:cubicBezTo>
                  <a:pt x="240721" y="280537"/>
                  <a:pt x="242553" y="283401"/>
                  <a:pt x="242553" y="287345"/>
                </a:cubicBezTo>
                <a:cubicBezTo>
                  <a:pt x="242553" y="296547"/>
                  <a:pt x="232035" y="301148"/>
                  <a:pt x="211001" y="301148"/>
                </a:cubicBezTo>
                <a:cubicBezTo>
                  <a:pt x="192784" y="301148"/>
                  <a:pt x="181234" y="296359"/>
                  <a:pt x="176351" y="286781"/>
                </a:cubicBezTo>
                <a:lnTo>
                  <a:pt x="175506" y="286781"/>
                </a:lnTo>
                <a:lnTo>
                  <a:pt x="166772" y="304529"/>
                </a:lnTo>
                <a:cubicBezTo>
                  <a:pt x="179355" y="312417"/>
                  <a:pt x="194568" y="316361"/>
                  <a:pt x="212410" y="316361"/>
                </a:cubicBezTo>
                <a:cubicBezTo>
                  <a:pt x="217856" y="316361"/>
                  <a:pt x="223161" y="315891"/>
                  <a:pt x="228326" y="314952"/>
                </a:cubicBezTo>
                <a:cubicBezTo>
                  <a:pt x="233491" y="314013"/>
                  <a:pt x="238703" y="312511"/>
                  <a:pt x="243961" y="310445"/>
                </a:cubicBezTo>
                <a:cubicBezTo>
                  <a:pt x="249220" y="308379"/>
                  <a:pt x="253493" y="305280"/>
                  <a:pt x="256779" y="301148"/>
                </a:cubicBezTo>
                <a:cubicBezTo>
                  <a:pt x="260066" y="297017"/>
                  <a:pt x="261709" y="292040"/>
                  <a:pt x="261709" y="286218"/>
                </a:cubicBezTo>
                <a:cubicBezTo>
                  <a:pt x="261709" y="277579"/>
                  <a:pt x="259127" y="271052"/>
                  <a:pt x="253962" y="266639"/>
                </a:cubicBezTo>
                <a:cubicBezTo>
                  <a:pt x="248797" y="262225"/>
                  <a:pt x="242458" y="259690"/>
                  <a:pt x="234946" y="259033"/>
                </a:cubicBezTo>
                <a:cubicBezTo>
                  <a:pt x="227434" y="258375"/>
                  <a:pt x="219969" y="258094"/>
                  <a:pt x="212550" y="258188"/>
                </a:cubicBezTo>
                <a:cubicBezTo>
                  <a:pt x="205132" y="258281"/>
                  <a:pt x="198841" y="257812"/>
                  <a:pt x="193676" y="256779"/>
                </a:cubicBezTo>
                <a:cubicBezTo>
                  <a:pt x="188511" y="255746"/>
                  <a:pt x="185929" y="253352"/>
                  <a:pt x="185929" y="249595"/>
                </a:cubicBezTo>
                <a:cubicBezTo>
                  <a:pt x="185929" y="245651"/>
                  <a:pt x="187854" y="242553"/>
                  <a:pt x="191704" y="240299"/>
                </a:cubicBezTo>
                <a:cubicBezTo>
                  <a:pt x="195554" y="238045"/>
                  <a:pt x="199357" y="236637"/>
                  <a:pt x="203113" y="236073"/>
                </a:cubicBezTo>
                <a:cubicBezTo>
                  <a:pt x="206869" y="235510"/>
                  <a:pt x="210719" y="235228"/>
                  <a:pt x="214663" y="235228"/>
                </a:cubicBezTo>
                <a:cubicBezTo>
                  <a:pt x="221049" y="235228"/>
                  <a:pt x="227669" y="236261"/>
                  <a:pt x="234524" y="238327"/>
                </a:cubicBezTo>
                <a:cubicBezTo>
                  <a:pt x="241379" y="240393"/>
                  <a:pt x="246215" y="243586"/>
                  <a:pt x="249032" y="247905"/>
                </a:cubicBezTo>
                <a:lnTo>
                  <a:pt x="249877" y="247905"/>
                </a:lnTo>
                <a:lnTo>
                  <a:pt x="258328" y="231566"/>
                </a:lnTo>
                <a:cubicBezTo>
                  <a:pt x="257765" y="231378"/>
                  <a:pt x="255793" y="230580"/>
                  <a:pt x="252413" y="229171"/>
                </a:cubicBezTo>
                <a:cubicBezTo>
                  <a:pt x="249032" y="227763"/>
                  <a:pt x="246919" y="226918"/>
                  <a:pt x="246074" y="226636"/>
                </a:cubicBezTo>
                <a:cubicBezTo>
                  <a:pt x="245229" y="226354"/>
                  <a:pt x="243398" y="225697"/>
                  <a:pt x="240581" y="224664"/>
                </a:cubicBezTo>
                <a:cubicBezTo>
                  <a:pt x="237763" y="223631"/>
                  <a:pt x="235697" y="222974"/>
                  <a:pt x="234383" y="222692"/>
                </a:cubicBezTo>
                <a:cubicBezTo>
                  <a:pt x="233068" y="222410"/>
                  <a:pt x="231190" y="221988"/>
                  <a:pt x="228749" y="221424"/>
                </a:cubicBezTo>
                <a:cubicBezTo>
                  <a:pt x="226308" y="220861"/>
                  <a:pt x="224054" y="220485"/>
                  <a:pt x="221988" y="220298"/>
                </a:cubicBezTo>
                <a:cubicBezTo>
                  <a:pt x="219921" y="220110"/>
                  <a:pt x="217762" y="220016"/>
                  <a:pt x="215508" y="220016"/>
                </a:cubicBezTo>
                <a:close/>
                <a:moveTo>
                  <a:pt x="381717" y="210437"/>
                </a:moveTo>
                <a:lnTo>
                  <a:pt x="392141" y="210437"/>
                </a:lnTo>
                <a:lnTo>
                  <a:pt x="392141" y="242833"/>
                </a:lnTo>
                <a:lnTo>
                  <a:pt x="381717" y="242833"/>
                </a:lnTo>
                <a:close/>
                <a:moveTo>
                  <a:pt x="40566" y="210437"/>
                </a:moveTo>
                <a:lnTo>
                  <a:pt x="50989" y="210437"/>
                </a:lnTo>
                <a:lnTo>
                  <a:pt x="50989" y="242833"/>
                </a:lnTo>
                <a:lnTo>
                  <a:pt x="40566" y="242833"/>
                </a:lnTo>
                <a:close/>
                <a:moveTo>
                  <a:pt x="214100" y="181703"/>
                </a:moveTo>
                <a:cubicBezTo>
                  <a:pt x="238515" y="181703"/>
                  <a:pt x="259314" y="190342"/>
                  <a:pt x="276499" y="207621"/>
                </a:cubicBezTo>
                <a:cubicBezTo>
                  <a:pt x="293683" y="224899"/>
                  <a:pt x="302275" y="245651"/>
                  <a:pt x="302275" y="269879"/>
                </a:cubicBezTo>
                <a:cubicBezTo>
                  <a:pt x="302275" y="294293"/>
                  <a:pt x="293683" y="315093"/>
                  <a:pt x="276499" y="332277"/>
                </a:cubicBezTo>
                <a:cubicBezTo>
                  <a:pt x="259314" y="349462"/>
                  <a:pt x="238515" y="358054"/>
                  <a:pt x="214100" y="358054"/>
                </a:cubicBezTo>
                <a:cubicBezTo>
                  <a:pt x="189873" y="358054"/>
                  <a:pt x="169121" y="349462"/>
                  <a:pt x="151842" y="332277"/>
                </a:cubicBezTo>
                <a:cubicBezTo>
                  <a:pt x="134563" y="315093"/>
                  <a:pt x="125924" y="294293"/>
                  <a:pt x="125924" y="269879"/>
                </a:cubicBezTo>
                <a:cubicBezTo>
                  <a:pt x="125924" y="245651"/>
                  <a:pt x="134563" y="224899"/>
                  <a:pt x="151842" y="207621"/>
                </a:cubicBezTo>
                <a:cubicBezTo>
                  <a:pt x="169121" y="190342"/>
                  <a:pt x="189873" y="181703"/>
                  <a:pt x="214100" y="181703"/>
                </a:cubicBezTo>
                <a:close/>
                <a:moveTo>
                  <a:pt x="381717" y="168744"/>
                </a:moveTo>
                <a:lnTo>
                  <a:pt x="392141" y="168744"/>
                </a:lnTo>
                <a:lnTo>
                  <a:pt x="392141" y="201140"/>
                </a:lnTo>
                <a:lnTo>
                  <a:pt x="381717" y="201140"/>
                </a:lnTo>
                <a:close/>
                <a:moveTo>
                  <a:pt x="40566" y="168744"/>
                </a:moveTo>
                <a:lnTo>
                  <a:pt x="50989" y="168744"/>
                </a:lnTo>
                <a:lnTo>
                  <a:pt x="50989" y="201140"/>
                </a:lnTo>
                <a:lnTo>
                  <a:pt x="40566" y="201140"/>
                </a:lnTo>
                <a:close/>
                <a:moveTo>
                  <a:pt x="359744" y="127051"/>
                </a:moveTo>
                <a:lnTo>
                  <a:pt x="392141" y="127051"/>
                </a:lnTo>
                <a:lnTo>
                  <a:pt x="392141" y="159448"/>
                </a:lnTo>
                <a:lnTo>
                  <a:pt x="381717" y="159448"/>
                </a:lnTo>
                <a:lnTo>
                  <a:pt x="381717" y="137193"/>
                </a:lnTo>
                <a:lnTo>
                  <a:pt x="359744" y="137193"/>
                </a:lnTo>
                <a:close/>
                <a:moveTo>
                  <a:pt x="40566" y="127051"/>
                </a:moveTo>
                <a:lnTo>
                  <a:pt x="72963" y="127051"/>
                </a:lnTo>
                <a:lnTo>
                  <a:pt x="72963" y="137193"/>
                </a:lnTo>
                <a:lnTo>
                  <a:pt x="50989" y="137193"/>
                </a:lnTo>
                <a:lnTo>
                  <a:pt x="50989" y="159448"/>
                </a:lnTo>
                <a:lnTo>
                  <a:pt x="40566" y="159448"/>
                </a:lnTo>
                <a:close/>
                <a:moveTo>
                  <a:pt x="314107" y="127050"/>
                </a:moveTo>
                <a:lnTo>
                  <a:pt x="346504" y="127050"/>
                </a:lnTo>
                <a:lnTo>
                  <a:pt x="346504" y="137192"/>
                </a:lnTo>
                <a:lnTo>
                  <a:pt x="314107" y="137192"/>
                </a:lnTo>
                <a:close/>
                <a:moveTo>
                  <a:pt x="268470" y="127050"/>
                </a:moveTo>
                <a:lnTo>
                  <a:pt x="300867" y="127050"/>
                </a:lnTo>
                <a:lnTo>
                  <a:pt x="300867" y="137192"/>
                </a:lnTo>
                <a:lnTo>
                  <a:pt x="268470" y="137192"/>
                </a:lnTo>
                <a:close/>
                <a:moveTo>
                  <a:pt x="223114" y="127050"/>
                </a:moveTo>
                <a:lnTo>
                  <a:pt x="255230" y="127050"/>
                </a:lnTo>
                <a:lnTo>
                  <a:pt x="255230" y="137192"/>
                </a:lnTo>
                <a:lnTo>
                  <a:pt x="223114" y="137192"/>
                </a:lnTo>
                <a:close/>
                <a:moveTo>
                  <a:pt x="177478" y="127050"/>
                </a:moveTo>
                <a:lnTo>
                  <a:pt x="209592" y="127050"/>
                </a:lnTo>
                <a:lnTo>
                  <a:pt x="209592" y="137192"/>
                </a:lnTo>
                <a:lnTo>
                  <a:pt x="177478" y="137192"/>
                </a:lnTo>
                <a:close/>
                <a:moveTo>
                  <a:pt x="131840" y="127050"/>
                </a:moveTo>
                <a:lnTo>
                  <a:pt x="164237" y="127050"/>
                </a:lnTo>
                <a:lnTo>
                  <a:pt x="164237" y="137192"/>
                </a:lnTo>
                <a:lnTo>
                  <a:pt x="131840" y="137192"/>
                </a:lnTo>
                <a:close/>
                <a:moveTo>
                  <a:pt x="86203" y="127050"/>
                </a:moveTo>
                <a:lnTo>
                  <a:pt x="118600" y="127050"/>
                </a:lnTo>
                <a:lnTo>
                  <a:pt x="118600" y="137192"/>
                </a:lnTo>
                <a:lnTo>
                  <a:pt x="86203" y="137192"/>
                </a:lnTo>
                <a:close/>
                <a:moveTo>
                  <a:pt x="28171" y="112966"/>
                </a:moveTo>
                <a:lnTo>
                  <a:pt x="28171" y="373830"/>
                </a:lnTo>
                <a:lnTo>
                  <a:pt x="214382" y="456653"/>
                </a:lnTo>
                <a:lnTo>
                  <a:pt x="404536" y="373830"/>
                </a:lnTo>
                <a:lnTo>
                  <a:pt x="404536" y="112966"/>
                </a:lnTo>
                <a:close/>
                <a:moveTo>
                  <a:pt x="359744" y="41410"/>
                </a:moveTo>
                <a:lnTo>
                  <a:pt x="391859" y="41410"/>
                </a:lnTo>
                <a:lnTo>
                  <a:pt x="391859" y="51552"/>
                </a:lnTo>
                <a:lnTo>
                  <a:pt x="359744" y="51552"/>
                </a:lnTo>
                <a:close/>
                <a:moveTo>
                  <a:pt x="314107" y="41410"/>
                </a:moveTo>
                <a:lnTo>
                  <a:pt x="346504" y="41410"/>
                </a:lnTo>
                <a:lnTo>
                  <a:pt x="346504" y="51552"/>
                </a:lnTo>
                <a:lnTo>
                  <a:pt x="314107" y="51552"/>
                </a:lnTo>
                <a:close/>
                <a:moveTo>
                  <a:pt x="268470" y="41410"/>
                </a:moveTo>
                <a:lnTo>
                  <a:pt x="300867" y="41410"/>
                </a:lnTo>
                <a:lnTo>
                  <a:pt x="300867" y="51552"/>
                </a:lnTo>
                <a:lnTo>
                  <a:pt x="268470" y="51552"/>
                </a:lnTo>
                <a:close/>
                <a:moveTo>
                  <a:pt x="223114" y="41410"/>
                </a:moveTo>
                <a:lnTo>
                  <a:pt x="255230" y="41410"/>
                </a:lnTo>
                <a:lnTo>
                  <a:pt x="255230" y="51552"/>
                </a:lnTo>
                <a:lnTo>
                  <a:pt x="223114" y="51552"/>
                </a:lnTo>
                <a:close/>
                <a:moveTo>
                  <a:pt x="177478" y="41410"/>
                </a:moveTo>
                <a:lnTo>
                  <a:pt x="209592" y="41410"/>
                </a:lnTo>
                <a:lnTo>
                  <a:pt x="209592" y="51552"/>
                </a:lnTo>
                <a:lnTo>
                  <a:pt x="177478" y="51552"/>
                </a:lnTo>
                <a:close/>
                <a:moveTo>
                  <a:pt x="131840" y="41410"/>
                </a:moveTo>
                <a:lnTo>
                  <a:pt x="164237" y="41410"/>
                </a:lnTo>
                <a:lnTo>
                  <a:pt x="164237" y="51552"/>
                </a:lnTo>
                <a:lnTo>
                  <a:pt x="131840" y="51552"/>
                </a:lnTo>
                <a:close/>
                <a:moveTo>
                  <a:pt x="86203" y="41410"/>
                </a:moveTo>
                <a:lnTo>
                  <a:pt x="118600" y="41410"/>
                </a:lnTo>
                <a:lnTo>
                  <a:pt x="118600" y="51552"/>
                </a:lnTo>
                <a:lnTo>
                  <a:pt x="86203" y="51552"/>
                </a:lnTo>
                <a:close/>
                <a:moveTo>
                  <a:pt x="40848" y="41410"/>
                </a:moveTo>
                <a:lnTo>
                  <a:pt x="72963" y="41410"/>
                </a:lnTo>
                <a:lnTo>
                  <a:pt x="72963" y="51552"/>
                </a:lnTo>
                <a:lnTo>
                  <a:pt x="40848" y="51552"/>
                </a:lnTo>
                <a:close/>
                <a:moveTo>
                  <a:pt x="28171" y="28171"/>
                </a:moveTo>
                <a:lnTo>
                  <a:pt x="28171" y="84795"/>
                </a:lnTo>
                <a:lnTo>
                  <a:pt x="404536" y="84795"/>
                </a:lnTo>
                <a:lnTo>
                  <a:pt x="404536" y="28171"/>
                </a:lnTo>
                <a:close/>
                <a:moveTo>
                  <a:pt x="0" y="0"/>
                </a:moveTo>
                <a:lnTo>
                  <a:pt x="432707" y="0"/>
                </a:lnTo>
                <a:lnTo>
                  <a:pt x="432707" y="392141"/>
                </a:lnTo>
                <a:lnTo>
                  <a:pt x="214100" y="487359"/>
                </a:lnTo>
                <a:lnTo>
                  <a:pt x="0" y="392141"/>
                </a:lnTo>
                <a:close/>
              </a:path>
            </a:pathLst>
          </a:custGeom>
          <a:solidFill>
            <a:srgbClr val="06657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Calibri"/>
              <a:buNone/>
              <a:tabLst/>
              <a:defRPr/>
            </a:pPr>
            <a:endParaRPr kumimoji="0" sz="13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5" name="Google Shape;797;p21">
            <a:extLst>
              <a:ext uri="{FF2B5EF4-FFF2-40B4-BE49-F238E27FC236}">
                <a16:creationId xmlns:a16="http://schemas.microsoft.com/office/drawing/2014/main" id="{CDBE35F0-8951-4C11-9807-E0B40CBBBDAE}"/>
              </a:ext>
            </a:extLst>
          </p:cNvPr>
          <p:cNvSpPr/>
          <p:nvPr/>
        </p:nvSpPr>
        <p:spPr>
          <a:xfrm>
            <a:off x="838151" y="6182382"/>
            <a:ext cx="210924" cy="249274"/>
          </a:xfrm>
          <a:custGeom>
            <a:avLst/>
            <a:gdLst/>
            <a:ahLst/>
            <a:cxnLst/>
            <a:rect l="l" t="t" r="r" b="b"/>
            <a:pathLst>
              <a:path w="396648" h="468766" extrusionOk="0">
                <a:moveTo>
                  <a:pt x="150996" y="0"/>
                </a:moveTo>
                <a:cubicBezTo>
                  <a:pt x="156630" y="0"/>
                  <a:pt x="164519" y="2911"/>
                  <a:pt x="174660" y="8733"/>
                </a:cubicBezTo>
                <a:cubicBezTo>
                  <a:pt x="184801" y="14555"/>
                  <a:pt x="192689" y="17466"/>
                  <a:pt x="198324" y="17466"/>
                </a:cubicBezTo>
                <a:cubicBezTo>
                  <a:pt x="203958" y="17466"/>
                  <a:pt x="211846" y="14555"/>
                  <a:pt x="221987" y="8733"/>
                </a:cubicBezTo>
                <a:cubicBezTo>
                  <a:pt x="232129" y="2911"/>
                  <a:pt x="240017" y="0"/>
                  <a:pt x="245651" y="0"/>
                </a:cubicBezTo>
                <a:cubicBezTo>
                  <a:pt x="253914" y="0"/>
                  <a:pt x="261051" y="3475"/>
                  <a:pt x="267061" y="10423"/>
                </a:cubicBezTo>
                <a:cubicBezTo>
                  <a:pt x="273822" y="18311"/>
                  <a:pt x="280442" y="29016"/>
                  <a:pt x="286921" y="42538"/>
                </a:cubicBezTo>
                <a:cubicBezTo>
                  <a:pt x="293401" y="56060"/>
                  <a:pt x="298237" y="68644"/>
                  <a:pt x="301430" y="80287"/>
                </a:cubicBezTo>
                <a:cubicBezTo>
                  <a:pt x="340869" y="88175"/>
                  <a:pt x="360589" y="97472"/>
                  <a:pt x="360589" y="108177"/>
                </a:cubicBezTo>
                <a:cubicBezTo>
                  <a:pt x="360589" y="118694"/>
                  <a:pt x="342372" y="127709"/>
                  <a:pt x="305937" y="135221"/>
                </a:cubicBezTo>
                <a:cubicBezTo>
                  <a:pt x="307252" y="150433"/>
                  <a:pt x="305374" y="165458"/>
                  <a:pt x="300303" y="180295"/>
                </a:cubicBezTo>
                <a:lnTo>
                  <a:pt x="360589" y="180295"/>
                </a:lnTo>
                <a:lnTo>
                  <a:pt x="337488" y="243680"/>
                </a:lnTo>
                <a:cubicBezTo>
                  <a:pt x="349321" y="249877"/>
                  <a:pt x="359415" y="258939"/>
                  <a:pt x="367773" y="270865"/>
                </a:cubicBezTo>
                <a:cubicBezTo>
                  <a:pt x="376130" y="282790"/>
                  <a:pt x="382281" y="296265"/>
                  <a:pt x="386224" y="311290"/>
                </a:cubicBezTo>
                <a:cubicBezTo>
                  <a:pt x="390168" y="326315"/>
                  <a:pt x="392892" y="340541"/>
                  <a:pt x="394394" y="353969"/>
                </a:cubicBezTo>
                <a:cubicBezTo>
                  <a:pt x="395897" y="367397"/>
                  <a:pt x="396648" y="381342"/>
                  <a:pt x="396648" y="395803"/>
                </a:cubicBezTo>
                <a:cubicBezTo>
                  <a:pt x="396648" y="418528"/>
                  <a:pt x="389793" y="436369"/>
                  <a:pt x="376083" y="449328"/>
                </a:cubicBezTo>
                <a:cubicBezTo>
                  <a:pt x="362373" y="462287"/>
                  <a:pt x="344156" y="468766"/>
                  <a:pt x="321431" y="468766"/>
                </a:cubicBezTo>
                <a:lnTo>
                  <a:pt x="75216" y="468766"/>
                </a:lnTo>
                <a:cubicBezTo>
                  <a:pt x="52492" y="468766"/>
                  <a:pt x="34274" y="462287"/>
                  <a:pt x="20564" y="449328"/>
                </a:cubicBezTo>
                <a:cubicBezTo>
                  <a:pt x="6854" y="436369"/>
                  <a:pt x="0" y="418528"/>
                  <a:pt x="0" y="395803"/>
                </a:cubicBezTo>
                <a:cubicBezTo>
                  <a:pt x="0" y="384347"/>
                  <a:pt x="422" y="373266"/>
                  <a:pt x="1267" y="362561"/>
                </a:cubicBezTo>
                <a:cubicBezTo>
                  <a:pt x="2112" y="351856"/>
                  <a:pt x="3896" y="340071"/>
                  <a:pt x="6620" y="327207"/>
                </a:cubicBezTo>
                <a:cubicBezTo>
                  <a:pt x="9343" y="314342"/>
                  <a:pt x="12864" y="302745"/>
                  <a:pt x="17184" y="292415"/>
                </a:cubicBezTo>
                <a:cubicBezTo>
                  <a:pt x="21503" y="282086"/>
                  <a:pt x="27466" y="272367"/>
                  <a:pt x="35072" y="263258"/>
                </a:cubicBezTo>
                <a:cubicBezTo>
                  <a:pt x="42679" y="254150"/>
                  <a:pt x="51459" y="247154"/>
                  <a:pt x="61412" y="242271"/>
                </a:cubicBezTo>
                <a:lnTo>
                  <a:pt x="36058" y="180295"/>
                </a:lnTo>
                <a:lnTo>
                  <a:pt x="96345" y="180295"/>
                </a:lnTo>
                <a:cubicBezTo>
                  <a:pt x="92213" y="168275"/>
                  <a:pt x="90147" y="156255"/>
                  <a:pt x="90147" y="144236"/>
                </a:cubicBezTo>
                <a:cubicBezTo>
                  <a:pt x="90147" y="141982"/>
                  <a:pt x="90335" y="138977"/>
                  <a:pt x="90710" y="135221"/>
                </a:cubicBezTo>
                <a:cubicBezTo>
                  <a:pt x="54276" y="127709"/>
                  <a:pt x="36058" y="118694"/>
                  <a:pt x="36058" y="108177"/>
                </a:cubicBezTo>
                <a:cubicBezTo>
                  <a:pt x="36058" y="97472"/>
                  <a:pt x="55778" y="88175"/>
                  <a:pt x="95218" y="80287"/>
                </a:cubicBezTo>
                <a:cubicBezTo>
                  <a:pt x="98410" y="68644"/>
                  <a:pt x="103246" y="56060"/>
                  <a:pt x="109726" y="42538"/>
                </a:cubicBezTo>
                <a:cubicBezTo>
                  <a:pt x="116205" y="29016"/>
                  <a:pt x="122825" y="18311"/>
                  <a:pt x="129586" y="10423"/>
                </a:cubicBezTo>
                <a:cubicBezTo>
                  <a:pt x="135596" y="3475"/>
                  <a:pt x="142733" y="0"/>
                  <a:pt x="150996" y="0"/>
                </a:cubicBezTo>
                <a:close/>
                <a:moveTo>
                  <a:pt x="145362" y="144236"/>
                </a:moveTo>
                <a:cubicBezTo>
                  <a:pt x="129211" y="144236"/>
                  <a:pt x="120196" y="144987"/>
                  <a:pt x="118318" y="146490"/>
                </a:cubicBezTo>
                <a:cubicBezTo>
                  <a:pt x="117942" y="146865"/>
                  <a:pt x="117567" y="147428"/>
                  <a:pt x="117191" y="148180"/>
                </a:cubicBezTo>
                <a:cubicBezTo>
                  <a:pt x="117567" y="151560"/>
                  <a:pt x="117942" y="154096"/>
                  <a:pt x="118318" y="155786"/>
                </a:cubicBezTo>
                <a:cubicBezTo>
                  <a:pt x="118694" y="156349"/>
                  <a:pt x="119398" y="156960"/>
                  <a:pt x="120431" y="157617"/>
                </a:cubicBezTo>
                <a:cubicBezTo>
                  <a:pt x="121463" y="158274"/>
                  <a:pt x="122168" y="159260"/>
                  <a:pt x="122544" y="160575"/>
                </a:cubicBezTo>
                <a:cubicBezTo>
                  <a:pt x="122919" y="161326"/>
                  <a:pt x="123623" y="163251"/>
                  <a:pt x="124656" y="166350"/>
                </a:cubicBezTo>
                <a:cubicBezTo>
                  <a:pt x="125689" y="169449"/>
                  <a:pt x="126347" y="171374"/>
                  <a:pt x="126628" y="172125"/>
                </a:cubicBezTo>
                <a:cubicBezTo>
                  <a:pt x="126910" y="172876"/>
                  <a:pt x="127614" y="174473"/>
                  <a:pt x="128741" y="176914"/>
                </a:cubicBezTo>
                <a:cubicBezTo>
                  <a:pt x="129868" y="179356"/>
                  <a:pt x="130666" y="180952"/>
                  <a:pt x="131136" y="181703"/>
                </a:cubicBezTo>
                <a:cubicBezTo>
                  <a:pt x="131605" y="182454"/>
                  <a:pt x="132450" y="183769"/>
                  <a:pt x="133671" y="185647"/>
                </a:cubicBezTo>
                <a:cubicBezTo>
                  <a:pt x="134892" y="187525"/>
                  <a:pt x="136019" y="188793"/>
                  <a:pt x="137052" y="189450"/>
                </a:cubicBezTo>
                <a:cubicBezTo>
                  <a:pt x="138085" y="190108"/>
                  <a:pt x="139399" y="191000"/>
                  <a:pt x="140995" y="192127"/>
                </a:cubicBezTo>
                <a:cubicBezTo>
                  <a:pt x="142592" y="193253"/>
                  <a:pt x="144235" y="194005"/>
                  <a:pt x="145926" y="194380"/>
                </a:cubicBezTo>
                <a:cubicBezTo>
                  <a:pt x="147616" y="194756"/>
                  <a:pt x="149541" y="195131"/>
                  <a:pt x="151701" y="195507"/>
                </a:cubicBezTo>
                <a:cubicBezTo>
                  <a:pt x="153860" y="195883"/>
                  <a:pt x="156161" y="196070"/>
                  <a:pt x="158602" y="196070"/>
                </a:cubicBezTo>
                <a:cubicBezTo>
                  <a:pt x="165364" y="196070"/>
                  <a:pt x="170904" y="194897"/>
                  <a:pt x="175223" y="192549"/>
                </a:cubicBezTo>
                <a:cubicBezTo>
                  <a:pt x="179543" y="190202"/>
                  <a:pt x="182595" y="187384"/>
                  <a:pt x="184379" y="184098"/>
                </a:cubicBezTo>
                <a:cubicBezTo>
                  <a:pt x="186163" y="180811"/>
                  <a:pt x="187525" y="177571"/>
                  <a:pt x="188464" y="174379"/>
                </a:cubicBezTo>
                <a:cubicBezTo>
                  <a:pt x="189403" y="171186"/>
                  <a:pt x="190483" y="168416"/>
                  <a:pt x="191703" y="166068"/>
                </a:cubicBezTo>
                <a:cubicBezTo>
                  <a:pt x="192924" y="163721"/>
                  <a:pt x="194567" y="162547"/>
                  <a:pt x="196633" y="162547"/>
                </a:cubicBezTo>
                <a:lnTo>
                  <a:pt x="200014" y="162547"/>
                </a:lnTo>
                <a:cubicBezTo>
                  <a:pt x="202080" y="162547"/>
                  <a:pt x="203723" y="163721"/>
                  <a:pt x="204944" y="166068"/>
                </a:cubicBezTo>
                <a:cubicBezTo>
                  <a:pt x="206165" y="168416"/>
                  <a:pt x="207244" y="171186"/>
                  <a:pt x="208184" y="174379"/>
                </a:cubicBezTo>
                <a:cubicBezTo>
                  <a:pt x="209122" y="177571"/>
                  <a:pt x="210484" y="180811"/>
                  <a:pt x="212268" y="184098"/>
                </a:cubicBezTo>
                <a:cubicBezTo>
                  <a:pt x="214052" y="187384"/>
                  <a:pt x="217104" y="190202"/>
                  <a:pt x="221424" y="192549"/>
                </a:cubicBezTo>
                <a:cubicBezTo>
                  <a:pt x="225743" y="194897"/>
                  <a:pt x="231284" y="196070"/>
                  <a:pt x="238045" y="196070"/>
                </a:cubicBezTo>
                <a:cubicBezTo>
                  <a:pt x="240486" y="196070"/>
                  <a:pt x="242787" y="195883"/>
                  <a:pt x="244947" y="195507"/>
                </a:cubicBezTo>
                <a:cubicBezTo>
                  <a:pt x="247106" y="195131"/>
                  <a:pt x="249031" y="194756"/>
                  <a:pt x="250722" y="194380"/>
                </a:cubicBezTo>
                <a:cubicBezTo>
                  <a:pt x="252412" y="194005"/>
                  <a:pt x="254055" y="193253"/>
                  <a:pt x="255652" y="192127"/>
                </a:cubicBezTo>
                <a:cubicBezTo>
                  <a:pt x="257248" y="191000"/>
                  <a:pt x="258563" y="190108"/>
                  <a:pt x="259596" y="189450"/>
                </a:cubicBezTo>
                <a:cubicBezTo>
                  <a:pt x="260629" y="188793"/>
                  <a:pt x="261755" y="187525"/>
                  <a:pt x="262976" y="185647"/>
                </a:cubicBezTo>
                <a:cubicBezTo>
                  <a:pt x="264197" y="183769"/>
                  <a:pt x="265042" y="182454"/>
                  <a:pt x="265511" y="181703"/>
                </a:cubicBezTo>
                <a:cubicBezTo>
                  <a:pt x="265981" y="180952"/>
                  <a:pt x="266779" y="179356"/>
                  <a:pt x="267906" y="176914"/>
                </a:cubicBezTo>
                <a:cubicBezTo>
                  <a:pt x="269033" y="174473"/>
                  <a:pt x="269737" y="172876"/>
                  <a:pt x="270019" y="172125"/>
                </a:cubicBezTo>
                <a:cubicBezTo>
                  <a:pt x="270301" y="171374"/>
                  <a:pt x="270958" y="169449"/>
                  <a:pt x="271991" y="166350"/>
                </a:cubicBezTo>
                <a:cubicBezTo>
                  <a:pt x="273024" y="163251"/>
                  <a:pt x="273728" y="161326"/>
                  <a:pt x="274104" y="160575"/>
                </a:cubicBezTo>
                <a:cubicBezTo>
                  <a:pt x="274479" y="159260"/>
                  <a:pt x="275184" y="158274"/>
                  <a:pt x="276217" y="157617"/>
                </a:cubicBezTo>
                <a:cubicBezTo>
                  <a:pt x="277250" y="156960"/>
                  <a:pt x="277954" y="156349"/>
                  <a:pt x="278329" y="155786"/>
                </a:cubicBezTo>
                <a:cubicBezTo>
                  <a:pt x="278705" y="154096"/>
                  <a:pt x="279081" y="151560"/>
                  <a:pt x="279456" y="148180"/>
                </a:cubicBezTo>
                <a:cubicBezTo>
                  <a:pt x="279081" y="147428"/>
                  <a:pt x="278705" y="146865"/>
                  <a:pt x="278329" y="146490"/>
                </a:cubicBezTo>
                <a:cubicBezTo>
                  <a:pt x="276451" y="144987"/>
                  <a:pt x="267436" y="144236"/>
                  <a:pt x="251285" y="144236"/>
                </a:cubicBezTo>
                <a:cubicBezTo>
                  <a:pt x="238139" y="144236"/>
                  <a:pt x="222457" y="146020"/>
                  <a:pt x="204240" y="149588"/>
                </a:cubicBezTo>
                <a:cubicBezTo>
                  <a:pt x="202925" y="149964"/>
                  <a:pt x="200953" y="150152"/>
                  <a:pt x="198324" y="150152"/>
                </a:cubicBezTo>
                <a:cubicBezTo>
                  <a:pt x="195694" y="150152"/>
                  <a:pt x="193722" y="149964"/>
                  <a:pt x="192408" y="149588"/>
                </a:cubicBezTo>
                <a:cubicBezTo>
                  <a:pt x="174190" y="146020"/>
                  <a:pt x="158509" y="144236"/>
                  <a:pt x="145362" y="144236"/>
                </a:cubicBezTo>
                <a:close/>
                <a:moveTo>
                  <a:pt x="126206" y="252413"/>
                </a:moveTo>
                <a:lnTo>
                  <a:pt x="162265" y="432707"/>
                </a:lnTo>
                <a:lnTo>
                  <a:pt x="189309" y="306501"/>
                </a:lnTo>
                <a:lnTo>
                  <a:pt x="162265" y="270442"/>
                </a:lnTo>
                <a:lnTo>
                  <a:pt x="126206" y="252413"/>
                </a:lnTo>
                <a:close/>
                <a:moveTo>
                  <a:pt x="270441" y="252413"/>
                </a:moveTo>
                <a:lnTo>
                  <a:pt x="234383" y="270442"/>
                </a:lnTo>
                <a:lnTo>
                  <a:pt x="207338" y="306501"/>
                </a:lnTo>
                <a:lnTo>
                  <a:pt x="234383" y="432707"/>
                </a:lnTo>
                <a:lnTo>
                  <a:pt x="270441" y="252413"/>
                </a:lnTo>
                <a:close/>
              </a:path>
            </a:pathLst>
          </a:custGeom>
          <a:solidFill>
            <a:srgbClr val="06657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Calibri"/>
              <a:buNone/>
              <a:tabLst/>
              <a:defRPr/>
            </a:pPr>
            <a:endParaRPr kumimoji="0" sz="13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6" name="Google Shape;798;p21">
            <a:extLst>
              <a:ext uri="{FF2B5EF4-FFF2-40B4-BE49-F238E27FC236}">
                <a16:creationId xmlns:a16="http://schemas.microsoft.com/office/drawing/2014/main" id="{406426F2-70F1-48B6-B811-CB5C3F340E5B}"/>
              </a:ext>
            </a:extLst>
          </p:cNvPr>
          <p:cNvSpPr/>
          <p:nvPr/>
        </p:nvSpPr>
        <p:spPr>
          <a:xfrm>
            <a:off x="2605871" y="6182384"/>
            <a:ext cx="268439" cy="268438"/>
          </a:xfrm>
          <a:custGeom>
            <a:avLst/>
            <a:gdLst/>
            <a:ahLst/>
            <a:cxnLst/>
            <a:rect l="l" t="t" r="r" b="b"/>
            <a:pathLst>
              <a:path w="504806" h="504805" extrusionOk="0">
                <a:moveTo>
                  <a:pt x="369586" y="0"/>
                </a:moveTo>
                <a:lnTo>
                  <a:pt x="486777" y="0"/>
                </a:lnTo>
                <a:cubicBezTo>
                  <a:pt x="491660" y="0"/>
                  <a:pt x="495886" y="1784"/>
                  <a:pt x="499454" y="5352"/>
                </a:cubicBezTo>
                <a:cubicBezTo>
                  <a:pt x="503022" y="8921"/>
                  <a:pt x="504806" y="13146"/>
                  <a:pt x="504806" y="18029"/>
                </a:cubicBezTo>
                <a:lnTo>
                  <a:pt x="504806" y="135221"/>
                </a:lnTo>
                <a:cubicBezTo>
                  <a:pt x="504806" y="137850"/>
                  <a:pt x="503961" y="140010"/>
                  <a:pt x="502271" y="141700"/>
                </a:cubicBezTo>
                <a:cubicBezTo>
                  <a:pt x="500581" y="143391"/>
                  <a:pt x="498421" y="144236"/>
                  <a:pt x="495792" y="144236"/>
                </a:cubicBezTo>
                <a:lnTo>
                  <a:pt x="477763" y="144236"/>
                </a:lnTo>
                <a:cubicBezTo>
                  <a:pt x="475133" y="144236"/>
                  <a:pt x="472973" y="143391"/>
                  <a:pt x="471283" y="141700"/>
                </a:cubicBezTo>
                <a:cubicBezTo>
                  <a:pt x="469592" y="140010"/>
                  <a:pt x="468748" y="137850"/>
                  <a:pt x="468748" y="135221"/>
                </a:cubicBezTo>
                <a:lnTo>
                  <a:pt x="468748" y="61413"/>
                </a:lnTo>
                <a:lnTo>
                  <a:pt x="350711" y="179731"/>
                </a:lnTo>
                <a:cubicBezTo>
                  <a:pt x="367050" y="199263"/>
                  <a:pt x="379210" y="221471"/>
                  <a:pt x="387193" y="246356"/>
                </a:cubicBezTo>
                <a:cubicBezTo>
                  <a:pt x="395174" y="271240"/>
                  <a:pt x="398038" y="297204"/>
                  <a:pt x="395784" y="324249"/>
                </a:cubicBezTo>
                <a:cubicBezTo>
                  <a:pt x="391653" y="371200"/>
                  <a:pt x="372825" y="411673"/>
                  <a:pt x="339302" y="445666"/>
                </a:cubicBezTo>
                <a:cubicBezTo>
                  <a:pt x="305778" y="479659"/>
                  <a:pt x="265540" y="499003"/>
                  <a:pt x="218589" y="503698"/>
                </a:cubicBezTo>
                <a:cubicBezTo>
                  <a:pt x="187976" y="506891"/>
                  <a:pt x="158491" y="503182"/>
                  <a:pt x="130132" y="492571"/>
                </a:cubicBezTo>
                <a:cubicBezTo>
                  <a:pt x="101773" y="481960"/>
                  <a:pt x="77687" y="466747"/>
                  <a:pt x="57873" y="446934"/>
                </a:cubicBezTo>
                <a:cubicBezTo>
                  <a:pt x="38059" y="427120"/>
                  <a:pt x="22847" y="403034"/>
                  <a:pt x="12236" y="374675"/>
                </a:cubicBezTo>
                <a:cubicBezTo>
                  <a:pt x="1625" y="346316"/>
                  <a:pt x="-2084" y="316830"/>
                  <a:pt x="1108" y="286218"/>
                </a:cubicBezTo>
                <a:cubicBezTo>
                  <a:pt x="5804" y="239266"/>
                  <a:pt x="25148" y="199028"/>
                  <a:pt x="59141" y="165505"/>
                </a:cubicBezTo>
                <a:cubicBezTo>
                  <a:pt x="93134" y="131981"/>
                  <a:pt x="133606" y="113154"/>
                  <a:pt x="180558" y="109022"/>
                </a:cubicBezTo>
                <a:cubicBezTo>
                  <a:pt x="207602" y="106768"/>
                  <a:pt x="233566" y="109632"/>
                  <a:pt x="258451" y="117614"/>
                </a:cubicBezTo>
                <a:cubicBezTo>
                  <a:pt x="283335" y="125596"/>
                  <a:pt x="305543" y="137756"/>
                  <a:pt x="325075" y="154096"/>
                </a:cubicBezTo>
                <a:lnTo>
                  <a:pt x="443112" y="36059"/>
                </a:lnTo>
                <a:lnTo>
                  <a:pt x="369586" y="36059"/>
                </a:lnTo>
                <a:cubicBezTo>
                  <a:pt x="366956" y="36059"/>
                  <a:pt x="364796" y="35214"/>
                  <a:pt x="363106" y="33524"/>
                </a:cubicBezTo>
                <a:cubicBezTo>
                  <a:pt x="361416" y="31833"/>
                  <a:pt x="360571" y="29674"/>
                  <a:pt x="360571" y="27044"/>
                </a:cubicBezTo>
                <a:lnTo>
                  <a:pt x="360571" y="9015"/>
                </a:lnTo>
                <a:cubicBezTo>
                  <a:pt x="360571" y="6385"/>
                  <a:pt x="361416" y="4226"/>
                  <a:pt x="363106" y="2536"/>
                </a:cubicBezTo>
                <a:cubicBezTo>
                  <a:pt x="364796" y="845"/>
                  <a:pt x="366956" y="0"/>
                  <a:pt x="369586" y="0"/>
                </a:cubicBezTo>
                <a:close/>
                <a:moveTo>
                  <a:pt x="198306" y="144236"/>
                </a:moveTo>
                <a:cubicBezTo>
                  <a:pt x="176332" y="144236"/>
                  <a:pt x="155345" y="148508"/>
                  <a:pt x="135343" y="157054"/>
                </a:cubicBezTo>
                <a:cubicBezTo>
                  <a:pt x="115342" y="165599"/>
                  <a:pt x="98064" y="177149"/>
                  <a:pt x="83508" y="191704"/>
                </a:cubicBezTo>
                <a:cubicBezTo>
                  <a:pt x="68954" y="206259"/>
                  <a:pt x="57404" y="223537"/>
                  <a:pt x="48859" y="243539"/>
                </a:cubicBezTo>
                <a:cubicBezTo>
                  <a:pt x="40313" y="263540"/>
                  <a:pt x="36041" y="284527"/>
                  <a:pt x="36041" y="306501"/>
                </a:cubicBezTo>
                <a:cubicBezTo>
                  <a:pt x="36041" y="328474"/>
                  <a:pt x="40313" y="349462"/>
                  <a:pt x="48859" y="369463"/>
                </a:cubicBezTo>
                <a:cubicBezTo>
                  <a:pt x="57404" y="389465"/>
                  <a:pt x="68954" y="406743"/>
                  <a:pt x="83508" y="421298"/>
                </a:cubicBezTo>
                <a:cubicBezTo>
                  <a:pt x="98064" y="435853"/>
                  <a:pt x="115342" y="447403"/>
                  <a:pt x="135343" y="455948"/>
                </a:cubicBezTo>
                <a:cubicBezTo>
                  <a:pt x="155345" y="464494"/>
                  <a:pt x="176332" y="468766"/>
                  <a:pt x="198306" y="468766"/>
                </a:cubicBezTo>
                <a:cubicBezTo>
                  <a:pt x="220279" y="468766"/>
                  <a:pt x="241266" y="464494"/>
                  <a:pt x="261268" y="455948"/>
                </a:cubicBezTo>
                <a:cubicBezTo>
                  <a:pt x="281269" y="447403"/>
                  <a:pt x="298548" y="435853"/>
                  <a:pt x="313103" y="421298"/>
                </a:cubicBezTo>
                <a:cubicBezTo>
                  <a:pt x="327657" y="406743"/>
                  <a:pt x="339207" y="389465"/>
                  <a:pt x="347753" y="369463"/>
                </a:cubicBezTo>
                <a:cubicBezTo>
                  <a:pt x="356298" y="349462"/>
                  <a:pt x="360571" y="328474"/>
                  <a:pt x="360571" y="306501"/>
                </a:cubicBezTo>
                <a:cubicBezTo>
                  <a:pt x="360571" y="284527"/>
                  <a:pt x="356298" y="263540"/>
                  <a:pt x="347753" y="243539"/>
                </a:cubicBezTo>
                <a:cubicBezTo>
                  <a:pt x="339207" y="223537"/>
                  <a:pt x="327657" y="206259"/>
                  <a:pt x="313103" y="191704"/>
                </a:cubicBezTo>
                <a:cubicBezTo>
                  <a:pt x="298548" y="177149"/>
                  <a:pt x="281269" y="165599"/>
                  <a:pt x="261268" y="157054"/>
                </a:cubicBezTo>
                <a:cubicBezTo>
                  <a:pt x="241266" y="148508"/>
                  <a:pt x="220279" y="144236"/>
                  <a:pt x="198306" y="144236"/>
                </a:cubicBezTo>
                <a:close/>
              </a:path>
            </a:pathLst>
          </a:custGeom>
          <a:solidFill>
            <a:srgbClr val="06657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Calibri"/>
              <a:buNone/>
              <a:tabLst/>
              <a:defRPr/>
            </a:pPr>
            <a:endParaRPr kumimoji="0" sz="13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7" name="Google Shape;799;p21">
            <a:extLst>
              <a:ext uri="{FF2B5EF4-FFF2-40B4-BE49-F238E27FC236}">
                <a16:creationId xmlns:a16="http://schemas.microsoft.com/office/drawing/2014/main" id="{C4415CB1-FAB6-4864-AC31-DB7A377B38F6}"/>
              </a:ext>
            </a:extLst>
          </p:cNvPr>
          <p:cNvSpPr/>
          <p:nvPr/>
        </p:nvSpPr>
        <p:spPr>
          <a:xfrm>
            <a:off x="2975612" y="6182384"/>
            <a:ext cx="172574" cy="268449"/>
          </a:xfrm>
          <a:custGeom>
            <a:avLst/>
            <a:gdLst/>
            <a:ahLst/>
            <a:cxnLst/>
            <a:rect l="l" t="t" r="r" b="b"/>
            <a:pathLst>
              <a:path w="324530" h="504825" extrusionOk="0">
                <a:moveTo>
                  <a:pt x="34932" y="0"/>
                </a:moveTo>
                <a:lnTo>
                  <a:pt x="54371" y="0"/>
                </a:lnTo>
                <a:cubicBezTo>
                  <a:pt x="58314" y="0"/>
                  <a:pt x="61038" y="1878"/>
                  <a:pt x="62540" y="5634"/>
                </a:cubicBezTo>
                <a:cubicBezTo>
                  <a:pt x="70804" y="25542"/>
                  <a:pt x="83950" y="41599"/>
                  <a:pt x="101979" y="53807"/>
                </a:cubicBezTo>
                <a:cubicBezTo>
                  <a:pt x="120008" y="66014"/>
                  <a:pt x="140104" y="72118"/>
                  <a:pt x="162265" y="72118"/>
                </a:cubicBezTo>
                <a:cubicBezTo>
                  <a:pt x="184427" y="72118"/>
                  <a:pt x="204522" y="66014"/>
                  <a:pt x="222551" y="53807"/>
                </a:cubicBezTo>
                <a:cubicBezTo>
                  <a:pt x="240581" y="41599"/>
                  <a:pt x="253728" y="25542"/>
                  <a:pt x="261990" y="5634"/>
                </a:cubicBezTo>
                <a:cubicBezTo>
                  <a:pt x="263493" y="1878"/>
                  <a:pt x="266968" y="0"/>
                  <a:pt x="272414" y="0"/>
                </a:cubicBezTo>
                <a:lnTo>
                  <a:pt x="289598" y="0"/>
                </a:lnTo>
                <a:cubicBezTo>
                  <a:pt x="292791" y="0"/>
                  <a:pt x="295280" y="1268"/>
                  <a:pt x="297063" y="3803"/>
                </a:cubicBezTo>
                <a:cubicBezTo>
                  <a:pt x="298848" y="6338"/>
                  <a:pt x="299177" y="9109"/>
                  <a:pt x="298049" y="12114"/>
                </a:cubicBezTo>
                <a:cubicBezTo>
                  <a:pt x="286217" y="45355"/>
                  <a:pt x="264808" y="70991"/>
                  <a:pt x="233819" y="89020"/>
                </a:cubicBezTo>
                <a:cubicBezTo>
                  <a:pt x="261052" y="102543"/>
                  <a:pt x="282978" y="122309"/>
                  <a:pt x="299599" y="148321"/>
                </a:cubicBezTo>
                <a:cubicBezTo>
                  <a:pt x="316220" y="174332"/>
                  <a:pt x="324530" y="203019"/>
                  <a:pt x="324530" y="234383"/>
                </a:cubicBezTo>
                <a:cubicBezTo>
                  <a:pt x="324530" y="275888"/>
                  <a:pt x="310680" y="311994"/>
                  <a:pt x="282978" y="342701"/>
                </a:cubicBezTo>
                <a:cubicBezTo>
                  <a:pt x="255277" y="373407"/>
                  <a:pt x="221049" y="391014"/>
                  <a:pt x="180294" y="395521"/>
                </a:cubicBezTo>
                <a:lnTo>
                  <a:pt x="180294" y="432707"/>
                </a:lnTo>
                <a:lnTo>
                  <a:pt x="207339" y="432707"/>
                </a:lnTo>
                <a:cubicBezTo>
                  <a:pt x="209968" y="432707"/>
                  <a:pt x="212128" y="433552"/>
                  <a:pt x="213818" y="435243"/>
                </a:cubicBezTo>
                <a:cubicBezTo>
                  <a:pt x="215508" y="436933"/>
                  <a:pt x="216354" y="439093"/>
                  <a:pt x="216354" y="441722"/>
                </a:cubicBezTo>
                <a:lnTo>
                  <a:pt x="216354" y="459751"/>
                </a:lnTo>
                <a:cubicBezTo>
                  <a:pt x="216354" y="462381"/>
                  <a:pt x="215508" y="464540"/>
                  <a:pt x="213818" y="466231"/>
                </a:cubicBezTo>
                <a:cubicBezTo>
                  <a:pt x="212128" y="467921"/>
                  <a:pt x="209968" y="468766"/>
                  <a:pt x="207339" y="468766"/>
                </a:cubicBezTo>
                <a:lnTo>
                  <a:pt x="180294" y="468766"/>
                </a:lnTo>
                <a:lnTo>
                  <a:pt x="180294" y="495810"/>
                </a:lnTo>
                <a:cubicBezTo>
                  <a:pt x="180294" y="498440"/>
                  <a:pt x="179450" y="500599"/>
                  <a:pt x="177759" y="502290"/>
                </a:cubicBezTo>
                <a:cubicBezTo>
                  <a:pt x="176069" y="503980"/>
                  <a:pt x="173909" y="504825"/>
                  <a:pt x="171280" y="504825"/>
                </a:cubicBezTo>
                <a:lnTo>
                  <a:pt x="153251" y="504825"/>
                </a:lnTo>
                <a:cubicBezTo>
                  <a:pt x="150622" y="504825"/>
                  <a:pt x="148461" y="503980"/>
                  <a:pt x="146771" y="502290"/>
                </a:cubicBezTo>
                <a:cubicBezTo>
                  <a:pt x="145081" y="500599"/>
                  <a:pt x="144235" y="498440"/>
                  <a:pt x="144235" y="495810"/>
                </a:cubicBezTo>
                <a:lnTo>
                  <a:pt x="144235" y="468766"/>
                </a:lnTo>
                <a:lnTo>
                  <a:pt x="117191" y="468766"/>
                </a:lnTo>
                <a:cubicBezTo>
                  <a:pt x="114562" y="468766"/>
                  <a:pt x="112402" y="467921"/>
                  <a:pt x="110712" y="466231"/>
                </a:cubicBezTo>
                <a:cubicBezTo>
                  <a:pt x="109022" y="464540"/>
                  <a:pt x="108177" y="462381"/>
                  <a:pt x="108177" y="459751"/>
                </a:cubicBezTo>
                <a:lnTo>
                  <a:pt x="108177" y="441722"/>
                </a:lnTo>
                <a:cubicBezTo>
                  <a:pt x="108177" y="439093"/>
                  <a:pt x="109022" y="436933"/>
                  <a:pt x="110712" y="435243"/>
                </a:cubicBezTo>
                <a:cubicBezTo>
                  <a:pt x="112402" y="433552"/>
                  <a:pt x="114562" y="432707"/>
                  <a:pt x="117191" y="432707"/>
                </a:cubicBezTo>
                <a:lnTo>
                  <a:pt x="144235" y="432707"/>
                </a:lnTo>
                <a:lnTo>
                  <a:pt x="144235" y="395521"/>
                </a:lnTo>
                <a:cubicBezTo>
                  <a:pt x="103481" y="391014"/>
                  <a:pt x="69255" y="373407"/>
                  <a:pt x="41553" y="342701"/>
                </a:cubicBezTo>
                <a:cubicBezTo>
                  <a:pt x="13851" y="311994"/>
                  <a:pt x="0" y="275888"/>
                  <a:pt x="0" y="234383"/>
                </a:cubicBezTo>
                <a:cubicBezTo>
                  <a:pt x="0" y="203019"/>
                  <a:pt x="8311" y="174332"/>
                  <a:pt x="24932" y="148321"/>
                </a:cubicBezTo>
                <a:cubicBezTo>
                  <a:pt x="41553" y="122309"/>
                  <a:pt x="63479" y="102543"/>
                  <a:pt x="90711" y="89020"/>
                </a:cubicBezTo>
                <a:cubicBezTo>
                  <a:pt x="59723" y="70991"/>
                  <a:pt x="38313" y="45355"/>
                  <a:pt x="26481" y="12114"/>
                </a:cubicBezTo>
                <a:cubicBezTo>
                  <a:pt x="25354" y="9109"/>
                  <a:pt x="25683" y="6338"/>
                  <a:pt x="27467" y="3803"/>
                </a:cubicBezTo>
                <a:cubicBezTo>
                  <a:pt x="29251" y="1268"/>
                  <a:pt x="31740" y="0"/>
                  <a:pt x="34932" y="0"/>
                </a:cubicBezTo>
                <a:close/>
                <a:moveTo>
                  <a:pt x="162265" y="108177"/>
                </a:moveTo>
                <a:cubicBezTo>
                  <a:pt x="127521" y="108177"/>
                  <a:pt x="97800" y="120525"/>
                  <a:pt x="73104" y="145222"/>
                </a:cubicBezTo>
                <a:cubicBezTo>
                  <a:pt x="48408" y="169918"/>
                  <a:pt x="36059" y="199639"/>
                  <a:pt x="36059" y="234383"/>
                </a:cubicBezTo>
                <a:cubicBezTo>
                  <a:pt x="36059" y="269127"/>
                  <a:pt x="48408" y="298848"/>
                  <a:pt x="73104" y="323544"/>
                </a:cubicBezTo>
                <a:cubicBezTo>
                  <a:pt x="97800" y="348241"/>
                  <a:pt x="127521" y="360589"/>
                  <a:pt x="162265" y="360589"/>
                </a:cubicBezTo>
                <a:cubicBezTo>
                  <a:pt x="197010" y="360589"/>
                  <a:pt x="226730" y="348241"/>
                  <a:pt x="251427" y="323544"/>
                </a:cubicBezTo>
                <a:cubicBezTo>
                  <a:pt x="276123" y="298848"/>
                  <a:pt x="288471" y="269127"/>
                  <a:pt x="288471" y="234383"/>
                </a:cubicBezTo>
                <a:cubicBezTo>
                  <a:pt x="288471" y="199639"/>
                  <a:pt x="276123" y="169918"/>
                  <a:pt x="251427" y="145222"/>
                </a:cubicBezTo>
                <a:cubicBezTo>
                  <a:pt x="226730" y="120525"/>
                  <a:pt x="197010" y="108177"/>
                  <a:pt x="162265" y="108177"/>
                </a:cubicBezTo>
                <a:close/>
              </a:path>
            </a:pathLst>
          </a:custGeom>
          <a:solidFill>
            <a:srgbClr val="06657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Calibri"/>
              <a:buNone/>
              <a:tabLst/>
              <a:defRPr/>
            </a:pPr>
            <a:endParaRPr kumimoji="0" sz="13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8" name="Google Shape;800;p21">
            <a:extLst>
              <a:ext uri="{FF2B5EF4-FFF2-40B4-BE49-F238E27FC236}">
                <a16:creationId xmlns:a16="http://schemas.microsoft.com/office/drawing/2014/main" id="{30CCF931-0BE1-4BF6-8186-844791FE8DE9}"/>
              </a:ext>
            </a:extLst>
          </p:cNvPr>
          <p:cNvSpPr/>
          <p:nvPr/>
        </p:nvSpPr>
        <p:spPr>
          <a:xfrm>
            <a:off x="3269406" y="6182384"/>
            <a:ext cx="210905" cy="268449"/>
          </a:xfrm>
          <a:custGeom>
            <a:avLst/>
            <a:gdLst/>
            <a:ahLst/>
            <a:cxnLst/>
            <a:rect l="l" t="t" r="r" b="b"/>
            <a:pathLst>
              <a:path w="396612" h="504825" extrusionOk="0">
                <a:moveTo>
                  <a:pt x="297450" y="0"/>
                </a:moveTo>
                <a:lnTo>
                  <a:pt x="378583" y="0"/>
                </a:lnTo>
                <a:cubicBezTo>
                  <a:pt x="383466" y="0"/>
                  <a:pt x="387692" y="1784"/>
                  <a:pt x="391259" y="5352"/>
                </a:cubicBezTo>
                <a:cubicBezTo>
                  <a:pt x="394828" y="8921"/>
                  <a:pt x="396612" y="13146"/>
                  <a:pt x="396612" y="18029"/>
                </a:cubicBezTo>
                <a:lnTo>
                  <a:pt x="396612" y="99162"/>
                </a:lnTo>
                <a:cubicBezTo>
                  <a:pt x="396612" y="101791"/>
                  <a:pt x="395767" y="103951"/>
                  <a:pt x="394077" y="105641"/>
                </a:cubicBezTo>
                <a:cubicBezTo>
                  <a:pt x="392387" y="107332"/>
                  <a:pt x="390227" y="108177"/>
                  <a:pt x="387597" y="108177"/>
                </a:cubicBezTo>
                <a:lnTo>
                  <a:pt x="369568" y="108177"/>
                </a:lnTo>
                <a:cubicBezTo>
                  <a:pt x="366939" y="108177"/>
                  <a:pt x="364779" y="107332"/>
                  <a:pt x="363088" y="105641"/>
                </a:cubicBezTo>
                <a:cubicBezTo>
                  <a:pt x="361398" y="103951"/>
                  <a:pt x="360553" y="101791"/>
                  <a:pt x="360553" y="99162"/>
                </a:cubicBezTo>
                <a:lnTo>
                  <a:pt x="360553" y="61413"/>
                </a:lnTo>
                <a:lnTo>
                  <a:pt x="288999" y="133249"/>
                </a:lnTo>
                <a:cubicBezTo>
                  <a:pt x="312662" y="162923"/>
                  <a:pt x="324494" y="196634"/>
                  <a:pt x="324494" y="234383"/>
                </a:cubicBezTo>
                <a:cubicBezTo>
                  <a:pt x="324494" y="275888"/>
                  <a:pt x="310644" y="311994"/>
                  <a:pt x="282942" y="342701"/>
                </a:cubicBezTo>
                <a:cubicBezTo>
                  <a:pt x="255241" y="373407"/>
                  <a:pt x="221013" y="391014"/>
                  <a:pt x="180258" y="395521"/>
                </a:cubicBezTo>
                <a:lnTo>
                  <a:pt x="180258" y="432707"/>
                </a:lnTo>
                <a:lnTo>
                  <a:pt x="207303" y="432707"/>
                </a:lnTo>
                <a:cubicBezTo>
                  <a:pt x="209932" y="432707"/>
                  <a:pt x="212092" y="433552"/>
                  <a:pt x="213782" y="435243"/>
                </a:cubicBezTo>
                <a:cubicBezTo>
                  <a:pt x="215472" y="436933"/>
                  <a:pt x="216318" y="439093"/>
                  <a:pt x="216318" y="441722"/>
                </a:cubicBezTo>
                <a:lnTo>
                  <a:pt x="216318" y="459751"/>
                </a:lnTo>
                <a:cubicBezTo>
                  <a:pt x="216318" y="462381"/>
                  <a:pt x="215472" y="464540"/>
                  <a:pt x="213782" y="466231"/>
                </a:cubicBezTo>
                <a:cubicBezTo>
                  <a:pt x="212092" y="467921"/>
                  <a:pt x="209932" y="468766"/>
                  <a:pt x="207303" y="468766"/>
                </a:cubicBezTo>
                <a:lnTo>
                  <a:pt x="180258" y="468766"/>
                </a:lnTo>
                <a:lnTo>
                  <a:pt x="180258" y="495810"/>
                </a:lnTo>
                <a:cubicBezTo>
                  <a:pt x="180258" y="498440"/>
                  <a:pt x="179414" y="500599"/>
                  <a:pt x="177723" y="502290"/>
                </a:cubicBezTo>
                <a:cubicBezTo>
                  <a:pt x="176033" y="503980"/>
                  <a:pt x="173873" y="504825"/>
                  <a:pt x="171244" y="504825"/>
                </a:cubicBezTo>
                <a:lnTo>
                  <a:pt x="153215" y="504825"/>
                </a:lnTo>
                <a:cubicBezTo>
                  <a:pt x="150586" y="504825"/>
                  <a:pt x="148425" y="503980"/>
                  <a:pt x="146735" y="502290"/>
                </a:cubicBezTo>
                <a:cubicBezTo>
                  <a:pt x="145045" y="500599"/>
                  <a:pt x="144199" y="498440"/>
                  <a:pt x="144199" y="495810"/>
                </a:cubicBezTo>
                <a:lnTo>
                  <a:pt x="144199" y="468766"/>
                </a:lnTo>
                <a:lnTo>
                  <a:pt x="117155" y="468766"/>
                </a:lnTo>
                <a:cubicBezTo>
                  <a:pt x="114526" y="468766"/>
                  <a:pt x="112366" y="467921"/>
                  <a:pt x="110676" y="466231"/>
                </a:cubicBezTo>
                <a:cubicBezTo>
                  <a:pt x="108986" y="464540"/>
                  <a:pt x="108141" y="462381"/>
                  <a:pt x="108141" y="459751"/>
                </a:cubicBezTo>
                <a:lnTo>
                  <a:pt x="108141" y="441722"/>
                </a:lnTo>
                <a:cubicBezTo>
                  <a:pt x="108141" y="439093"/>
                  <a:pt x="108986" y="436933"/>
                  <a:pt x="110676" y="435243"/>
                </a:cubicBezTo>
                <a:cubicBezTo>
                  <a:pt x="112366" y="433552"/>
                  <a:pt x="114526" y="432707"/>
                  <a:pt x="117155" y="432707"/>
                </a:cubicBezTo>
                <a:lnTo>
                  <a:pt x="144199" y="432707"/>
                </a:lnTo>
                <a:lnTo>
                  <a:pt x="144199" y="395521"/>
                </a:lnTo>
                <a:cubicBezTo>
                  <a:pt x="116217" y="392517"/>
                  <a:pt x="90815" y="382844"/>
                  <a:pt x="67997" y="366505"/>
                </a:cubicBezTo>
                <a:cubicBezTo>
                  <a:pt x="45178" y="350166"/>
                  <a:pt x="27666" y="329179"/>
                  <a:pt x="15458" y="303543"/>
                </a:cubicBezTo>
                <a:cubicBezTo>
                  <a:pt x="3251" y="277907"/>
                  <a:pt x="-1727" y="250534"/>
                  <a:pt x="527" y="221424"/>
                </a:cubicBezTo>
                <a:cubicBezTo>
                  <a:pt x="3532" y="183112"/>
                  <a:pt x="18556" y="149917"/>
                  <a:pt x="45601" y="121840"/>
                </a:cubicBezTo>
                <a:cubicBezTo>
                  <a:pt x="72645" y="93763"/>
                  <a:pt x="105230" y="77564"/>
                  <a:pt x="143355" y="73245"/>
                </a:cubicBezTo>
                <a:cubicBezTo>
                  <a:pt x="165516" y="70616"/>
                  <a:pt x="186926" y="72400"/>
                  <a:pt x="207584" y="78597"/>
                </a:cubicBezTo>
                <a:cubicBezTo>
                  <a:pt x="228243" y="84795"/>
                  <a:pt x="246836" y="94467"/>
                  <a:pt x="263363" y="107613"/>
                </a:cubicBezTo>
                <a:lnTo>
                  <a:pt x="335199" y="36059"/>
                </a:lnTo>
                <a:lnTo>
                  <a:pt x="297450" y="36059"/>
                </a:lnTo>
                <a:cubicBezTo>
                  <a:pt x="294821" y="36059"/>
                  <a:pt x="292661" y="35214"/>
                  <a:pt x="290971" y="33524"/>
                </a:cubicBezTo>
                <a:cubicBezTo>
                  <a:pt x="289281" y="31833"/>
                  <a:pt x="288435" y="29674"/>
                  <a:pt x="288435" y="27044"/>
                </a:cubicBezTo>
                <a:lnTo>
                  <a:pt x="288435" y="9015"/>
                </a:lnTo>
                <a:cubicBezTo>
                  <a:pt x="288435" y="6385"/>
                  <a:pt x="289281" y="4226"/>
                  <a:pt x="290971" y="2536"/>
                </a:cubicBezTo>
                <a:cubicBezTo>
                  <a:pt x="292661" y="845"/>
                  <a:pt x="294821" y="0"/>
                  <a:pt x="297450" y="0"/>
                </a:cubicBezTo>
                <a:close/>
                <a:moveTo>
                  <a:pt x="162229" y="108177"/>
                </a:moveTo>
                <a:cubicBezTo>
                  <a:pt x="127485" y="108177"/>
                  <a:pt x="97764" y="120525"/>
                  <a:pt x="73068" y="145222"/>
                </a:cubicBezTo>
                <a:cubicBezTo>
                  <a:pt x="48372" y="169918"/>
                  <a:pt x="36023" y="199639"/>
                  <a:pt x="36023" y="234383"/>
                </a:cubicBezTo>
                <a:cubicBezTo>
                  <a:pt x="36023" y="269127"/>
                  <a:pt x="48372" y="298848"/>
                  <a:pt x="73068" y="323544"/>
                </a:cubicBezTo>
                <a:cubicBezTo>
                  <a:pt x="97764" y="348241"/>
                  <a:pt x="127485" y="360589"/>
                  <a:pt x="162229" y="360589"/>
                </a:cubicBezTo>
                <a:cubicBezTo>
                  <a:pt x="196974" y="360589"/>
                  <a:pt x="226694" y="348241"/>
                  <a:pt x="251391" y="323544"/>
                </a:cubicBezTo>
                <a:cubicBezTo>
                  <a:pt x="276087" y="298848"/>
                  <a:pt x="288435" y="269127"/>
                  <a:pt x="288435" y="234383"/>
                </a:cubicBezTo>
                <a:cubicBezTo>
                  <a:pt x="288435" y="199639"/>
                  <a:pt x="276087" y="169918"/>
                  <a:pt x="251391" y="145222"/>
                </a:cubicBezTo>
                <a:cubicBezTo>
                  <a:pt x="226694" y="120525"/>
                  <a:pt x="196974" y="108177"/>
                  <a:pt x="162229" y="108177"/>
                </a:cubicBezTo>
                <a:close/>
              </a:path>
            </a:pathLst>
          </a:custGeom>
          <a:solidFill>
            <a:srgbClr val="06657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Calibri"/>
              <a:buNone/>
              <a:tabLst/>
              <a:defRPr/>
            </a:pPr>
            <a:endParaRPr kumimoji="0" sz="13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9" name="Google Shape;801;p21">
            <a:extLst>
              <a:ext uri="{FF2B5EF4-FFF2-40B4-BE49-F238E27FC236}">
                <a16:creationId xmlns:a16="http://schemas.microsoft.com/office/drawing/2014/main" id="{0F17ADC7-6F10-4BE2-A8B4-045D969577DC}"/>
              </a:ext>
            </a:extLst>
          </p:cNvPr>
          <p:cNvSpPr/>
          <p:nvPr/>
        </p:nvSpPr>
        <p:spPr>
          <a:xfrm>
            <a:off x="3598616" y="6182384"/>
            <a:ext cx="249274" cy="268449"/>
          </a:xfrm>
          <a:custGeom>
            <a:avLst/>
            <a:gdLst/>
            <a:ahLst/>
            <a:cxnLst/>
            <a:rect l="l" t="t" r="r" b="b"/>
            <a:pathLst>
              <a:path w="468766" h="504825" extrusionOk="0">
                <a:moveTo>
                  <a:pt x="18030" y="0"/>
                </a:moveTo>
                <a:lnTo>
                  <a:pt x="99162" y="0"/>
                </a:lnTo>
                <a:cubicBezTo>
                  <a:pt x="101791" y="0"/>
                  <a:pt x="103951" y="845"/>
                  <a:pt x="105641" y="2536"/>
                </a:cubicBezTo>
                <a:cubicBezTo>
                  <a:pt x="107332" y="4226"/>
                  <a:pt x="108177" y="6385"/>
                  <a:pt x="108177" y="9015"/>
                </a:cubicBezTo>
                <a:lnTo>
                  <a:pt x="108177" y="27044"/>
                </a:lnTo>
                <a:cubicBezTo>
                  <a:pt x="108177" y="29674"/>
                  <a:pt x="107332" y="31833"/>
                  <a:pt x="105641" y="33524"/>
                </a:cubicBezTo>
                <a:cubicBezTo>
                  <a:pt x="103951" y="35214"/>
                  <a:pt x="101791" y="36059"/>
                  <a:pt x="99162" y="36059"/>
                </a:cubicBezTo>
                <a:lnTo>
                  <a:pt x="61695" y="36059"/>
                </a:lnTo>
                <a:lnTo>
                  <a:pt x="91556" y="66202"/>
                </a:lnTo>
                <a:lnTo>
                  <a:pt x="115783" y="39721"/>
                </a:lnTo>
                <a:cubicBezTo>
                  <a:pt x="117473" y="37843"/>
                  <a:pt x="119539" y="36857"/>
                  <a:pt x="121980" y="36763"/>
                </a:cubicBezTo>
                <a:cubicBezTo>
                  <a:pt x="124422" y="36669"/>
                  <a:pt x="126582" y="37374"/>
                  <a:pt x="128460" y="38876"/>
                </a:cubicBezTo>
                <a:lnTo>
                  <a:pt x="141982" y="51271"/>
                </a:lnTo>
                <a:cubicBezTo>
                  <a:pt x="143860" y="52774"/>
                  <a:pt x="144846" y="54793"/>
                  <a:pt x="144940" y="57328"/>
                </a:cubicBezTo>
                <a:cubicBezTo>
                  <a:pt x="145034" y="59864"/>
                  <a:pt x="144236" y="62070"/>
                  <a:pt x="142545" y="63948"/>
                </a:cubicBezTo>
                <a:lnTo>
                  <a:pt x="117192" y="91838"/>
                </a:lnTo>
                <a:lnTo>
                  <a:pt x="133249" y="107613"/>
                </a:lnTo>
                <a:cubicBezTo>
                  <a:pt x="162923" y="83950"/>
                  <a:pt x="196634" y="72118"/>
                  <a:pt x="234383" y="72118"/>
                </a:cubicBezTo>
                <a:cubicBezTo>
                  <a:pt x="272132" y="72118"/>
                  <a:pt x="305844" y="83950"/>
                  <a:pt x="335517" y="107613"/>
                </a:cubicBezTo>
                <a:lnTo>
                  <a:pt x="407353" y="36059"/>
                </a:lnTo>
                <a:lnTo>
                  <a:pt x="369604" y="36059"/>
                </a:lnTo>
                <a:cubicBezTo>
                  <a:pt x="366975" y="36059"/>
                  <a:pt x="364815" y="35214"/>
                  <a:pt x="363125" y="33524"/>
                </a:cubicBezTo>
                <a:cubicBezTo>
                  <a:pt x="361434" y="31833"/>
                  <a:pt x="360589" y="29674"/>
                  <a:pt x="360589" y="27044"/>
                </a:cubicBezTo>
                <a:lnTo>
                  <a:pt x="360589" y="9015"/>
                </a:lnTo>
                <a:cubicBezTo>
                  <a:pt x="360589" y="6385"/>
                  <a:pt x="361434" y="4226"/>
                  <a:pt x="363125" y="2536"/>
                </a:cubicBezTo>
                <a:cubicBezTo>
                  <a:pt x="364815" y="845"/>
                  <a:pt x="366975" y="0"/>
                  <a:pt x="369604" y="0"/>
                </a:cubicBezTo>
                <a:lnTo>
                  <a:pt x="450736" y="0"/>
                </a:lnTo>
                <a:cubicBezTo>
                  <a:pt x="455620" y="0"/>
                  <a:pt x="459845" y="1784"/>
                  <a:pt x="463414" y="5352"/>
                </a:cubicBezTo>
                <a:cubicBezTo>
                  <a:pt x="466982" y="8921"/>
                  <a:pt x="468766" y="13146"/>
                  <a:pt x="468766" y="18029"/>
                </a:cubicBezTo>
                <a:lnTo>
                  <a:pt x="468766" y="99162"/>
                </a:lnTo>
                <a:cubicBezTo>
                  <a:pt x="468766" y="101791"/>
                  <a:pt x="467921" y="103951"/>
                  <a:pt x="466231" y="105641"/>
                </a:cubicBezTo>
                <a:cubicBezTo>
                  <a:pt x="464540" y="107332"/>
                  <a:pt x="462381" y="108177"/>
                  <a:pt x="459752" y="108177"/>
                </a:cubicBezTo>
                <a:lnTo>
                  <a:pt x="441722" y="108177"/>
                </a:lnTo>
                <a:cubicBezTo>
                  <a:pt x="439092" y="108177"/>
                  <a:pt x="436933" y="107332"/>
                  <a:pt x="435243" y="105641"/>
                </a:cubicBezTo>
                <a:cubicBezTo>
                  <a:pt x="433552" y="103951"/>
                  <a:pt x="432707" y="101791"/>
                  <a:pt x="432707" y="99162"/>
                </a:cubicBezTo>
                <a:lnTo>
                  <a:pt x="432707" y="61413"/>
                </a:lnTo>
                <a:lnTo>
                  <a:pt x="361153" y="133249"/>
                </a:lnTo>
                <a:cubicBezTo>
                  <a:pt x="384817" y="162923"/>
                  <a:pt x="396648" y="196634"/>
                  <a:pt x="396648" y="234383"/>
                </a:cubicBezTo>
                <a:cubicBezTo>
                  <a:pt x="396648" y="275888"/>
                  <a:pt x="382798" y="311994"/>
                  <a:pt x="355096" y="342701"/>
                </a:cubicBezTo>
                <a:cubicBezTo>
                  <a:pt x="327394" y="373407"/>
                  <a:pt x="293166" y="391014"/>
                  <a:pt x="252413" y="395521"/>
                </a:cubicBezTo>
                <a:lnTo>
                  <a:pt x="252413" y="432707"/>
                </a:lnTo>
                <a:lnTo>
                  <a:pt x="279457" y="432707"/>
                </a:lnTo>
                <a:cubicBezTo>
                  <a:pt x="282086" y="432707"/>
                  <a:pt x="284246" y="433552"/>
                  <a:pt x="285936" y="435243"/>
                </a:cubicBezTo>
                <a:cubicBezTo>
                  <a:pt x="287626" y="436933"/>
                  <a:pt x="288471" y="439093"/>
                  <a:pt x="288471" y="441722"/>
                </a:cubicBezTo>
                <a:lnTo>
                  <a:pt x="288471" y="459751"/>
                </a:lnTo>
                <a:cubicBezTo>
                  <a:pt x="288471" y="462381"/>
                  <a:pt x="287626" y="464540"/>
                  <a:pt x="285936" y="466231"/>
                </a:cubicBezTo>
                <a:cubicBezTo>
                  <a:pt x="284246" y="467921"/>
                  <a:pt x="282086" y="468766"/>
                  <a:pt x="279457" y="468766"/>
                </a:cubicBezTo>
                <a:lnTo>
                  <a:pt x="252413" y="468766"/>
                </a:lnTo>
                <a:lnTo>
                  <a:pt x="252413" y="495810"/>
                </a:lnTo>
                <a:cubicBezTo>
                  <a:pt x="252413" y="498440"/>
                  <a:pt x="251567" y="500599"/>
                  <a:pt x="249877" y="502290"/>
                </a:cubicBezTo>
                <a:cubicBezTo>
                  <a:pt x="248187" y="503980"/>
                  <a:pt x="246027" y="504825"/>
                  <a:pt x="243398" y="504825"/>
                </a:cubicBezTo>
                <a:lnTo>
                  <a:pt x="225368" y="504825"/>
                </a:lnTo>
                <a:cubicBezTo>
                  <a:pt x="222739" y="504825"/>
                  <a:pt x="220579" y="503980"/>
                  <a:pt x="218889" y="502290"/>
                </a:cubicBezTo>
                <a:cubicBezTo>
                  <a:pt x="217199" y="500599"/>
                  <a:pt x="216354" y="498440"/>
                  <a:pt x="216354" y="495810"/>
                </a:cubicBezTo>
                <a:lnTo>
                  <a:pt x="216354" y="468766"/>
                </a:lnTo>
                <a:lnTo>
                  <a:pt x="189309" y="468766"/>
                </a:lnTo>
                <a:cubicBezTo>
                  <a:pt x="186680" y="468766"/>
                  <a:pt x="184520" y="467921"/>
                  <a:pt x="182830" y="466231"/>
                </a:cubicBezTo>
                <a:cubicBezTo>
                  <a:pt x="181140" y="464540"/>
                  <a:pt x="180295" y="462381"/>
                  <a:pt x="180295" y="459751"/>
                </a:cubicBezTo>
                <a:lnTo>
                  <a:pt x="180295" y="441722"/>
                </a:lnTo>
                <a:cubicBezTo>
                  <a:pt x="180295" y="439093"/>
                  <a:pt x="181140" y="436933"/>
                  <a:pt x="182830" y="435243"/>
                </a:cubicBezTo>
                <a:cubicBezTo>
                  <a:pt x="184520" y="433552"/>
                  <a:pt x="186680" y="432707"/>
                  <a:pt x="189309" y="432707"/>
                </a:cubicBezTo>
                <a:lnTo>
                  <a:pt x="216354" y="432707"/>
                </a:lnTo>
                <a:lnTo>
                  <a:pt x="216354" y="395521"/>
                </a:lnTo>
                <a:cubicBezTo>
                  <a:pt x="175600" y="391014"/>
                  <a:pt x="141372" y="373407"/>
                  <a:pt x="113670" y="342701"/>
                </a:cubicBezTo>
                <a:cubicBezTo>
                  <a:pt x="85969" y="311994"/>
                  <a:pt x="72118" y="275888"/>
                  <a:pt x="72118" y="234383"/>
                </a:cubicBezTo>
                <a:cubicBezTo>
                  <a:pt x="72118" y="196634"/>
                  <a:pt x="83950" y="162923"/>
                  <a:pt x="107613" y="133249"/>
                </a:cubicBezTo>
                <a:lnTo>
                  <a:pt x="92965" y="118318"/>
                </a:lnTo>
                <a:lnTo>
                  <a:pt x="64512" y="149588"/>
                </a:lnTo>
                <a:cubicBezTo>
                  <a:pt x="62821" y="151466"/>
                  <a:pt x="60756" y="152452"/>
                  <a:pt x="58314" y="152546"/>
                </a:cubicBezTo>
                <a:cubicBezTo>
                  <a:pt x="55873" y="152640"/>
                  <a:pt x="53712" y="151936"/>
                  <a:pt x="51835" y="150433"/>
                </a:cubicBezTo>
                <a:lnTo>
                  <a:pt x="38313" y="138038"/>
                </a:lnTo>
                <a:cubicBezTo>
                  <a:pt x="36435" y="136536"/>
                  <a:pt x="35449" y="134517"/>
                  <a:pt x="35355" y="131981"/>
                </a:cubicBezTo>
                <a:cubicBezTo>
                  <a:pt x="35261" y="129446"/>
                  <a:pt x="36059" y="127239"/>
                  <a:pt x="37749" y="125361"/>
                </a:cubicBezTo>
                <a:lnTo>
                  <a:pt x="67329" y="92964"/>
                </a:lnTo>
                <a:lnTo>
                  <a:pt x="36059" y="61413"/>
                </a:lnTo>
                <a:lnTo>
                  <a:pt x="36059" y="99162"/>
                </a:lnTo>
                <a:cubicBezTo>
                  <a:pt x="36059" y="101791"/>
                  <a:pt x="35214" y="103951"/>
                  <a:pt x="33524" y="105641"/>
                </a:cubicBezTo>
                <a:cubicBezTo>
                  <a:pt x="31834" y="107332"/>
                  <a:pt x="29674" y="108177"/>
                  <a:pt x="27044" y="108177"/>
                </a:cubicBezTo>
                <a:lnTo>
                  <a:pt x="9015" y="108177"/>
                </a:lnTo>
                <a:cubicBezTo>
                  <a:pt x="6385" y="108177"/>
                  <a:pt x="4226" y="107332"/>
                  <a:pt x="2535" y="105641"/>
                </a:cubicBezTo>
                <a:cubicBezTo>
                  <a:pt x="845" y="103951"/>
                  <a:pt x="0" y="101791"/>
                  <a:pt x="0" y="99162"/>
                </a:cubicBezTo>
                <a:lnTo>
                  <a:pt x="0" y="18029"/>
                </a:lnTo>
                <a:cubicBezTo>
                  <a:pt x="0" y="13146"/>
                  <a:pt x="1784" y="8921"/>
                  <a:pt x="5353" y="5352"/>
                </a:cubicBezTo>
                <a:cubicBezTo>
                  <a:pt x="8920" y="1784"/>
                  <a:pt x="13146" y="0"/>
                  <a:pt x="18030" y="0"/>
                </a:cubicBezTo>
                <a:close/>
                <a:moveTo>
                  <a:pt x="234383" y="108177"/>
                </a:moveTo>
                <a:cubicBezTo>
                  <a:pt x="199638" y="108177"/>
                  <a:pt x="169918" y="120525"/>
                  <a:pt x="145222" y="145222"/>
                </a:cubicBezTo>
                <a:cubicBezTo>
                  <a:pt x="120525" y="169918"/>
                  <a:pt x="108177" y="199639"/>
                  <a:pt x="108177" y="234383"/>
                </a:cubicBezTo>
                <a:cubicBezTo>
                  <a:pt x="108177" y="269127"/>
                  <a:pt x="120525" y="298848"/>
                  <a:pt x="145222" y="323544"/>
                </a:cubicBezTo>
                <a:cubicBezTo>
                  <a:pt x="169918" y="348241"/>
                  <a:pt x="199638" y="360589"/>
                  <a:pt x="234383" y="360589"/>
                </a:cubicBezTo>
                <a:cubicBezTo>
                  <a:pt x="269128" y="360589"/>
                  <a:pt x="298848" y="348241"/>
                  <a:pt x="323544" y="323544"/>
                </a:cubicBezTo>
                <a:cubicBezTo>
                  <a:pt x="348241" y="298848"/>
                  <a:pt x="360589" y="269127"/>
                  <a:pt x="360589" y="234383"/>
                </a:cubicBezTo>
                <a:cubicBezTo>
                  <a:pt x="360589" y="199639"/>
                  <a:pt x="348241" y="169918"/>
                  <a:pt x="323544" y="145222"/>
                </a:cubicBezTo>
                <a:cubicBezTo>
                  <a:pt x="298848" y="120525"/>
                  <a:pt x="269128" y="108177"/>
                  <a:pt x="234383" y="108177"/>
                </a:cubicBezTo>
                <a:close/>
              </a:path>
            </a:pathLst>
          </a:custGeom>
          <a:solidFill>
            <a:srgbClr val="06657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Calibri"/>
              <a:buNone/>
              <a:tabLst/>
              <a:defRPr/>
            </a:pPr>
            <a:endParaRPr kumimoji="0" sz="13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0" name="Google Shape;802;p21">
            <a:extLst>
              <a:ext uri="{FF2B5EF4-FFF2-40B4-BE49-F238E27FC236}">
                <a16:creationId xmlns:a16="http://schemas.microsoft.com/office/drawing/2014/main" id="{375CF587-4B47-4086-97FA-F80157047E93}"/>
              </a:ext>
            </a:extLst>
          </p:cNvPr>
          <p:cNvSpPr/>
          <p:nvPr/>
        </p:nvSpPr>
        <p:spPr>
          <a:xfrm>
            <a:off x="4338068" y="6182384"/>
            <a:ext cx="287674" cy="268463"/>
          </a:xfrm>
          <a:custGeom>
            <a:avLst/>
            <a:gdLst/>
            <a:ahLst/>
            <a:cxnLst/>
            <a:rect l="l" t="t" r="r" b="b"/>
            <a:pathLst>
              <a:path w="540977" h="504851" extrusionOk="0">
                <a:moveTo>
                  <a:pt x="297581" y="0"/>
                </a:moveTo>
                <a:lnTo>
                  <a:pt x="378713" y="0"/>
                </a:lnTo>
                <a:cubicBezTo>
                  <a:pt x="383596" y="0"/>
                  <a:pt x="387821" y="1784"/>
                  <a:pt x="391389" y="5352"/>
                </a:cubicBezTo>
                <a:cubicBezTo>
                  <a:pt x="394957" y="8921"/>
                  <a:pt x="396742" y="13146"/>
                  <a:pt x="396742" y="18029"/>
                </a:cubicBezTo>
                <a:lnTo>
                  <a:pt x="396742" y="99162"/>
                </a:lnTo>
                <a:cubicBezTo>
                  <a:pt x="396742" y="101791"/>
                  <a:pt x="395897" y="103951"/>
                  <a:pt x="394207" y="105641"/>
                </a:cubicBezTo>
                <a:cubicBezTo>
                  <a:pt x="392517" y="107332"/>
                  <a:pt x="390357" y="108177"/>
                  <a:pt x="387727" y="108177"/>
                </a:cubicBezTo>
                <a:lnTo>
                  <a:pt x="369698" y="108177"/>
                </a:lnTo>
                <a:cubicBezTo>
                  <a:pt x="367069" y="108177"/>
                  <a:pt x="364909" y="107332"/>
                  <a:pt x="363219" y="105641"/>
                </a:cubicBezTo>
                <a:cubicBezTo>
                  <a:pt x="361528" y="103951"/>
                  <a:pt x="360683" y="101791"/>
                  <a:pt x="360683" y="99162"/>
                </a:cubicBezTo>
                <a:lnTo>
                  <a:pt x="360683" y="61413"/>
                </a:lnTo>
                <a:lnTo>
                  <a:pt x="289129" y="133249"/>
                </a:lnTo>
                <a:cubicBezTo>
                  <a:pt x="300210" y="147147"/>
                  <a:pt x="308943" y="163016"/>
                  <a:pt x="315328" y="180858"/>
                </a:cubicBezTo>
                <a:cubicBezTo>
                  <a:pt x="349509" y="182548"/>
                  <a:pt x="380309" y="194192"/>
                  <a:pt x="407729" y="215790"/>
                </a:cubicBezTo>
                <a:lnTo>
                  <a:pt x="479565" y="144236"/>
                </a:lnTo>
                <a:lnTo>
                  <a:pt x="441815" y="144236"/>
                </a:lnTo>
                <a:cubicBezTo>
                  <a:pt x="439186" y="144236"/>
                  <a:pt x="437027" y="143391"/>
                  <a:pt x="435337" y="141700"/>
                </a:cubicBezTo>
                <a:cubicBezTo>
                  <a:pt x="433647" y="140010"/>
                  <a:pt x="432801" y="137850"/>
                  <a:pt x="432801" y="135221"/>
                </a:cubicBezTo>
                <a:lnTo>
                  <a:pt x="432801" y="117192"/>
                </a:lnTo>
                <a:cubicBezTo>
                  <a:pt x="432801" y="114562"/>
                  <a:pt x="433647" y="112402"/>
                  <a:pt x="435337" y="110712"/>
                </a:cubicBezTo>
                <a:cubicBezTo>
                  <a:pt x="437027" y="109022"/>
                  <a:pt x="439186" y="108177"/>
                  <a:pt x="441815" y="108177"/>
                </a:cubicBezTo>
                <a:lnTo>
                  <a:pt x="522949" y="108177"/>
                </a:lnTo>
                <a:cubicBezTo>
                  <a:pt x="527831" y="108177"/>
                  <a:pt x="532057" y="109961"/>
                  <a:pt x="535625" y="113529"/>
                </a:cubicBezTo>
                <a:cubicBezTo>
                  <a:pt x="539193" y="117098"/>
                  <a:pt x="540977" y="121323"/>
                  <a:pt x="540977" y="126206"/>
                </a:cubicBezTo>
                <a:lnTo>
                  <a:pt x="540977" y="207339"/>
                </a:lnTo>
                <a:cubicBezTo>
                  <a:pt x="540977" y="209968"/>
                  <a:pt x="540133" y="212128"/>
                  <a:pt x="538443" y="213818"/>
                </a:cubicBezTo>
                <a:cubicBezTo>
                  <a:pt x="536753" y="215509"/>
                  <a:pt x="534593" y="216354"/>
                  <a:pt x="531963" y="216354"/>
                </a:cubicBezTo>
                <a:lnTo>
                  <a:pt x="513933" y="216354"/>
                </a:lnTo>
                <a:cubicBezTo>
                  <a:pt x="511304" y="216354"/>
                  <a:pt x="509145" y="215509"/>
                  <a:pt x="507454" y="213818"/>
                </a:cubicBezTo>
                <a:cubicBezTo>
                  <a:pt x="505764" y="212128"/>
                  <a:pt x="504919" y="209968"/>
                  <a:pt x="504919" y="207339"/>
                </a:cubicBezTo>
                <a:lnTo>
                  <a:pt x="504919" y="169590"/>
                </a:lnTo>
                <a:lnTo>
                  <a:pt x="433365" y="241426"/>
                </a:lnTo>
                <a:cubicBezTo>
                  <a:pt x="447637" y="259268"/>
                  <a:pt x="457732" y="279363"/>
                  <a:pt x="463648" y="301712"/>
                </a:cubicBezTo>
                <a:cubicBezTo>
                  <a:pt x="469564" y="324061"/>
                  <a:pt x="470457" y="347255"/>
                  <a:pt x="466325" y="371294"/>
                </a:cubicBezTo>
                <a:cubicBezTo>
                  <a:pt x="460503" y="405475"/>
                  <a:pt x="444915" y="434773"/>
                  <a:pt x="419561" y="459188"/>
                </a:cubicBezTo>
                <a:cubicBezTo>
                  <a:pt x="394207" y="483603"/>
                  <a:pt x="364345" y="498252"/>
                  <a:pt x="329977" y="503135"/>
                </a:cubicBezTo>
                <a:cubicBezTo>
                  <a:pt x="290537" y="508581"/>
                  <a:pt x="254431" y="501069"/>
                  <a:pt x="221659" y="480598"/>
                </a:cubicBezTo>
                <a:cubicBezTo>
                  <a:pt x="188887" y="460127"/>
                  <a:pt x="166209" y="431956"/>
                  <a:pt x="153627" y="396085"/>
                </a:cubicBezTo>
                <a:cubicBezTo>
                  <a:pt x="131653" y="394958"/>
                  <a:pt x="110901" y="389559"/>
                  <a:pt x="91368" y="379886"/>
                </a:cubicBezTo>
                <a:cubicBezTo>
                  <a:pt x="71836" y="370214"/>
                  <a:pt x="55169" y="357725"/>
                  <a:pt x="41365" y="342419"/>
                </a:cubicBezTo>
                <a:cubicBezTo>
                  <a:pt x="27561" y="327113"/>
                  <a:pt x="16903" y="309036"/>
                  <a:pt x="9391" y="288190"/>
                </a:cubicBezTo>
                <a:cubicBezTo>
                  <a:pt x="1878" y="267343"/>
                  <a:pt x="-1127" y="245745"/>
                  <a:pt x="376" y="223396"/>
                </a:cubicBezTo>
                <a:cubicBezTo>
                  <a:pt x="2066" y="198042"/>
                  <a:pt x="9391" y="174379"/>
                  <a:pt x="22349" y="152405"/>
                </a:cubicBezTo>
                <a:cubicBezTo>
                  <a:pt x="35308" y="130432"/>
                  <a:pt x="52398" y="112449"/>
                  <a:pt x="73620" y="98458"/>
                </a:cubicBezTo>
                <a:cubicBezTo>
                  <a:pt x="94843" y="84466"/>
                  <a:pt x="118131" y="76062"/>
                  <a:pt x="143485" y="73245"/>
                </a:cubicBezTo>
                <a:cubicBezTo>
                  <a:pt x="165646" y="70616"/>
                  <a:pt x="187009" y="72400"/>
                  <a:pt x="207574" y="78597"/>
                </a:cubicBezTo>
                <a:cubicBezTo>
                  <a:pt x="228139" y="84795"/>
                  <a:pt x="246778" y="94467"/>
                  <a:pt x="263493" y="107613"/>
                </a:cubicBezTo>
                <a:lnTo>
                  <a:pt x="335329" y="36059"/>
                </a:lnTo>
                <a:lnTo>
                  <a:pt x="297581" y="36059"/>
                </a:lnTo>
                <a:cubicBezTo>
                  <a:pt x="294951" y="36059"/>
                  <a:pt x="292791" y="35214"/>
                  <a:pt x="291101" y="33524"/>
                </a:cubicBezTo>
                <a:cubicBezTo>
                  <a:pt x="289411" y="31833"/>
                  <a:pt x="288565" y="29674"/>
                  <a:pt x="288565" y="27044"/>
                </a:cubicBezTo>
                <a:lnTo>
                  <a:pt x="288565" y="9015"/>
                </a:lnTo>
                <a:cubicBezTo>
                  <a:pt x="288565" y="6385"/>
                  <a:pt x="289411" y="4226"/>
                  <a:pt x="291101" y="2536"/>
                </a:cubicBezTo>
                <a:cubicBezTo>
                  <a:pt x="292791" y="845"/>
                  <a:pt x="294951" y="0"/>
                  <a:pt x="297581" y="0"/>
                </a:cubicBezTo>
                <a:close/>
                <a:moveTo>
                  <a:pt x="162359" y="108177"/>
                </a:moveTo>
                <a:cubicBezTo>
                  <a:pt x="127615" y="108177"/>
                  <a:pt x="97894" y="120525"/>
                  <a:pt x="73198" y="145222"/>
                </a:cubicBezTo>
                <a:cubicBezTo>
                  <a:pt x="48502" y="169918"/>
                  <a:pt x="36153" y="199639"/>
                  <a:pt x="36153" y="234383"/>
                </a:cubicBezTo>
                <a:cubicBezTo>
                  <a:pt x="36153" y="265935"/>
                  <a:pt x="46576" y="293542"/>
                  <a:pt x="67423" y="317206"/>
                </a:cubicBezTo>
                <a:cubicBezTo>
                  <a:pt x="88269" y="340870"/>
                  <a:pt x="114187" y="354861"/>
                  <a:pt x="145175" y="359181"/>
                </a:cubicBezTo>
                <a:cubicBezTo>
                  <a:pt x="144611" y="353734"/>
                  <a:pt x="144330" y="348194"/>
                  <a:pt x="144330" y="342560"/>
                </a:cubicBezTo>
                <a:cubicBezTo>
                  <a:pt x="144330" y="303120"/>
                  <a:pt x="157007" y="268423"/>
                  <a:pt x="182361" y="238468"/>
                </a:cubicBezTo>
                <a:cubicBezTo>
                  <a:pt x="207714" y="208513"/>
                  <a:pt x="239453" y="190061"/>
                  <a:pt x="277579" y="183112"/>
                </a:cubicBezTo>
                <a:cubicBezTo>
                  <a:pt x="267625" y="160575"/>
                  <a:pt x="252271" y="142452"/>
                  <a:pt x="231519" y="128742"/>
                </a:cubicBezTo>
                <a:cubicBezTo>
                  <a:pt x="210767" y="115032"/>
                  <a:pt x="187713" y="108177"/>
                  <a:pt x="162359" y="108177"/>
                </a:cubicBezTo>
                <a:close/>
                <a:moveTo>
                  <a:pt x="323779" y="217762"/>
                </a:moveTo>
                <a:cubicBezTo>
                  <a:pt x="324343" y="223209"/>
                  <a:pt x="324624" y="228749"/>
                  <a:pt x="324624" y="234383"/>
                </a:cubicBezTo>
                <a:cubicBezTo>
                  <a:pt x="324624" y="273823"/>
                  <a:pt x="311947" y="308520"/>
                  <a:pt x="286593" y="338475"/>
                </a:cubicBezTo>
                <a:cubicBezTo>
                  <a:pt x="261239" y="368430"/>
                  <a:pt x="229500" y="386882"/>
                  <a:pt x="191375" y="393831"/>
                </a:cubicBezTo>
                <a:cubicBezTo>
                  <a:pt x="201329" y="416368"/>
                  <a:pt x="216683" y="434491"/>
                  <a:pt x="237435" y="448201"/>
                </a:cubicBezTo>
                <a:cubicBezTo>
                  <a:pt x="258187" y="461911"/>
                  <a:pt x="281241" y="468766"/>
                  <a:pt x="306595" y="468766"/>
                </a:cubicBezTo>
                <a:cubicBezTo>
                  <a:pt x="341339" y="468766"/>
                  <a:pt x="371059" y="456418"/>
                  <a:pt x="395756" y="431721"/>
                </a:cubicBezTo>
                <a:cubicBezTo>
                  <a:pt x="420453" y="407025"/>
                  <a:pt x="432801" y="377304"/>
                  <a:pt x="432801" y="342560"/>
                </a:cubicBezTo>
                <a:cubicBezTo>
                  <a:pt x="432801" y="311008"/>
                  <a:pt x="422378" y="283401"/>
                  <a:pt x="401531" y="259737"/>
                </a:cubicBezTo>
                <a:cubicBezTo>
                  <a:pt x="380685" y="236073"/>
                  <a:pt x="354767" y="222082"/>
                  <a:pt x="323779" y="217762"/>
                </a:cubicBezTo>
                <a:close/>
                <a:moveTo>
                  <a:pt x="287439" y="218044"/>
                </a:moveTo>
                <a:cubicBezTo>
                  <a:pt x="257013" y="222739"/>
                  <a:pt x="231565" y="236825"/>
                  <a:pt x="211095" y="260300"/>
                </a:cubicBezTo>
                <a:cubicBezTo>
                  <a:pt x="190624" y="283776"/>
                  <a:pt x="180389" y="311196"/>
                  <a:pt x="180389" y="342560"/>
                </a:cubicBezTo>
                <a:cubicBezTo>
                  <a:pt x="180389" y="346316"/>
                  <a:pt x="180764" y="351762"/>
                  <a:pt x="181516" y="358899"/>
                </a:cubicBezTo>
                <a:cubicBezTo>
                  <a:pt x="211940" y="354204"/>
                  <a:pt x="237388" y="340118"/>
                  <a:pt x="257859" y="316642"/>
                </a:cubicBezTo>
                <a:cubicBezTo>
                  <a:pt x="278329" y="293167"/>
                  <a:pt x="288565" y="265747"/>
                  <a:pt x="288565" y="234383"/>
                </a:cubicBezTo>
                <a:cubicBezTo>
                  <a:pt x="288565" y="230627"/>
                  <a:pt x="288189" y="225180"/>
                  <a:pt x="287439" y="218044"/>
                </a:cubicBezTo>
                <a:close/>
              </a:path>
            </a:pathLst>
          </a:custGeom>
          <a:solidFill>
            <a:srgbClr val="06657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Calibri"/>
              <a:buNone/>
              <a:tabLst/>
              <a:defRPr/>
            </a:pPr>
            <a:endParaRPr kumimoji="0" sz="13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1" name="Google Shape;803;p21">
            <a:extLst>
              <a:ext uri="{FF2B5EF4-FFF2-40B4-BE49-F238E27FC236}">
                <a16:creationId xmlns:a16="http://schemas.microsoft.com/office/drawing/2014/main" id="{3759F71A-EE8E-4072-B650-26E55DC48C3E}"/>
              </a:ext>
            </a:extLst>
          </p:cNvPr>
          <p:cNvSpPr/>
          <p:nvPr/>
        </p:nvSpPr>
        <p:spPr>
          <a:xfrm>
            <a:off x="4728101" y="6182384"/>
            <a:ext cx="306826" cy="268449"/>
          </a:xfrm>
          <a:custGeom>
            <a:avLst/>
            <a:gdLst/>
            <a:ahLst/>
            <a:cxnLst/>
            <a:rect l="l" t="t" r="r" b="b"/>
            <a:pathLst>
              <a:path w="576995" h="504825" extrusionOk="0">
                <a:moveTo>
                  <a:pt x="477833" y="0"/>
                </a:moveTo>
                <a:lnTo>
                  <a:pt x="558966" y="0"/>
                </a:lnTo>
                <a:cubicBezTo>
                  <a:pt x="563849" y="0"/>
                  <a:pt x="568074" y="1784"/>
                  <a:pt x="571643" y="5352"/>
                </a:cubicBezTo>
                <a:cubicBezTo>
                  <a:pt x="575212" y="8921"/>
                  <a:pt x="576995" y="13146"/>
                  <a:pt x="576995" y="18029"/>
                </a:cubicBezTo>
                <a:lnTo>
                  <a:pt x="576995" y="99162"/>
                </a:lnTo>
                <a:cubicBezTo>
                  <a:pt x="576995" y="101791"/>
                  <a:pt x="576150" y="103951"/>
                  <a:pt x="574460" y="105641"/>
                </a:cubicBezTo>
                <a:cubicBezTo>
                  <a:pt x="572770" y="107332"/>
                  <a:pt x="570610" y="108177"/>
                  <a:pt x="567981" y="108177"/>
                </a:cubicBezTo>
                <a:lnTo>
                  <a:pt x="549951" y="108177"/>
                </a:lnTo>
                <a:cubicBezTo>
                  <a:pt x="547322" y="108177"/>
                  <a:pt x="545162" y="107332"/>
                  <a:pt x="543472" y="105641"/>
                </a:cubicBezTo>
                <a:cubicBezTo>
                  <a:pt x="541781" y="103951"/>
                  <a:pt x="540937" y="101791"/>
                  <a:pt x="540937" y="99162"/>
                </a:cubicBezTo>
                <a:lnTo>
                  <a:pt x="540937" y="61413"/>
                </a:lnTo>
                <a:lnTo>
                  <a:pt x="469382" y="133249"/>
                </a:lnTo>
                <a:cubicBezTo>
                  <a:pt x="483656" y="151091"/>
                  <a:pt x="493750" y="171186"/>
                  <a:pt x="499666" y="193535"/>
                </a:cubicBezTo>
                <a:cubicBezTo>
                  <a:pt x="505582" y="215884"/>
                  <a:pt x="506474" y="239078"/>
                  <a:pt x="502342" y="263118"/>
                </a:cubicBezTo>
                <a:cubicBezTo>
                  <a:pt x="496333" y="296923"/>
                  <a:pt x="480886" y="326033"/>
                  <a:pt x="456001" y="350448"/>
                </a:cubicBezTo>
                <a:cubicBezTo>
                  <a:pt x="431117" y="374863"/>
                  <a:pt x="401678" y="389605"/>
                  <a:pt x="367684" y="394676"/>
                </a:cubicBezTo>
                <a:cubicBezTo>
                  <a:pt x="325804" y="401062"/>
                  <a:pt x="287397" y="392610"/>
                  <a:pt x="252465" y="369322"/>
                </a:cubicBezTo>
                <a:cubicBezTo>
                  <a:pt x="230492" y="383971"/>
                  <a:pt x="206453" y="392704"/>
                  <a:pt x="180347" y="395521"/>
                </a:cubicBezTo>
                <a:lnTo>
                  <a:pt x="180347" y="432707"/>
                </a:lnTo>
                <a:lnTo>
                  <a:pt x="207391" y="432707"/>
                </a:lnTo>
                <a:cubicBezTo>
                  <a:pt x="210021" y="432707"/>
                  <a:pt x="212181" y="433552"/>
                  <a:pt x="213871" y="435243"/>
                </a:cubicBezTo>
                <a:cubicBezTo>
                  <a:pt x="215561" y="436933"/>
                  <a:pt x="216406" y="439093"/>
                  <a:pt x="216406" y="441722"/>
                </a:cubicBezTo>
                <a:lnTo>
                  <a:pt x="216406" y="459751"/>
                </a:lnTo>
                <a:cubicBezTo>
                  <a:pt x="216406" y="462381"/>
                  <a:pt x="215561" y="464540"/>
                  <a:pt x="213871" y="466231"/>
                </a:cubicBezTo>
                <a:cubicBezTo>
                  <a:pt x="212181" y="467921"/>
                  <a:pt x="210021" y="468766"/>
                  <a:pt x="207391" y="468766"/>
                </a:cubicBezTo>
                <a:lnTo>
                  <a:pt x="180347" y="468766"/>
                </a:lnTo>
                <a:lnTo>
                  <a:pt x="180347" y="495810"/>
                </a:lnTo>
                <a:cubicBezTo>
                  <a:pt x="180347" y="498440"/>
                  <a:pt x="179503" y="500599"/>
                  <a:pt x="177811" y="502290"/>
                </a:cubicBezTo>
                <a:cubicBezTo>
                  <a:pt x="176121" y="503980"/>
                  <a:pt x="173962" y="504825"/>
                  <a:pt x="171333" y="504825"/>
                </a:cubicBezTo>
                <a:lnTo>
                  <a:pt x="153303" y="504825"/>
                </a:lnTo>
                <a:cubicBezTo>
                  <a:pt x="150674" y="504825"/>
                  <a:pt x="148514" y="503980"/>
                  <a:pt x="146823" y="502290"/>
                </a:cubicBezTo>
                <a:cubicBezTo>
                  <a:pt x="145133" y="500599"/>
                  <a:pt x="144288" y="498440"/>
                  <a:pt x="144288" y="495810"/>
                </a:cubicBezTo>
                <a:lnTo>
                  <a:pt x="144288" y="468766"/>
                </a:lnTo>
                <a:lnTo>
                  <a:pt x="117244" y="468766"/>
                </a:lnTo>
                <a:cubicBezTo>
                  <a:pt x="114615" y="468766"/>
                  <a:pt x="112455" y="467921"/>
                  <a:pt x="110765" y="466231"/>
                </a:cubicBezTo>
                <a:cubicBezTo>
                  <a:pt x="109075" y="464540"/>
                  <a:pt x="108229" y="462381"/>
                  <a:pt x="108229" y="459751"/>
                </a:cubicBezTo>
                <a:lnTo>
                  <a:pt x="108229" y="441722"/>
                </a:lnTo>
                <a:cubicBezTo>
                  <a:pt x="108229" y="439093"/>
                  <a:pt x="109075" y="436933"/>
                  <a:pt x="110765" y="435243"/>
                </a:cubicBezTo>
                <a:cubicBezTo>
                  <a:pt x="112455" y="433552"/>
                  <a:pt x="114615" y="432707"/>
                  <a:pt x="117244" y="432707"/>
                </a:cubicBezTo>
                <a:lnTo>
                  <a:pt x="144288" y="432707"/>
                </a:lnTo>
                <a:lnTo>
                  <a:pt x="144288" y="395521"/>
                </a:lnTo>
                <a:cubicBezTo>
                  <a:pt x="115179" y="392329"/>
                  <a:pt x="88932" y="382046"/>
                  <a:pt x="65550" y="364674"/>
                </a:cubicBezTo>
                <a:cubicBezTo>
                  <a:pt x="42168" y="347302"/>
                  <a:pt x="24609" y="325000"/>
                  <a:pt x="12871" y="297768"/>
                </a:cubicBezTo>
                <a:cubicBezTo>
                  <a:pt x="1133" y="270536"/>
                  <a:pt x="-2576" y="241708"/>
                  <a:pt x="1743" y="211283"/>
                </a:cubicBezTo>
                <a:cubicBezTo>
                  <a:pt x="6439" y="176163"/>
                  <a:pt x="21416" y="145879"/>
                  <a:pt x="46675" y="120431"/>
                </a:cubicBezTo>
                <a:cubicBezTo>
                  <a:pt x="71936" y="94983"/>
                  <a:pt x="102031" y="79536"/>
                  <a:pt x="136963" y="74090"/>
                </a:cubicBezTo>
                <a:cubicBezTo>
                  <a:pt x="179033" y="67704"/>
                  <a:pt x="217533" y="76156"/>
                  <a:pt x="252465" y="99444"/>
                </a:cubicBezTo>
                <a:cubicBezTo>
                  <a:pt x="279885" y="81226"/>
                  <a:pt x="309934" y="72118"/>
                  <a:pt x="342612" y="72118"/>
                </a:cubicBezTo>
                <a:cubicBezTo>
                  <a:pt x="380362" y="72118"/>
                  <a:pt x="414073" y="83950"/>
                  <a:pt x="443747" y="107613"/>
                </a:cubicBezTo>
                <a:lnTo>
                  <a:pt x="515582" y="36059"/>
                </a:lnTo>
                <a:lnTo>
                  <a:pt x="477833" y="36059"/>
                </a:lnTo>
                <a:cubicBezTo>
                  <a:pt x="475205" y="36059"/>
                  <a:pt x="473044" y="35214"/>
                  <a:pt x="471354" y="33524"/>
                </a:cubicBezTo>
                <a:cubicBezTo>
                  <a:pt x="469664" y="31833"/>
                  <a:pt x="468818" y="29674"/>
                  <a:pt x="468818" y="27044"/>
                </a:cubicBezTo>
                <a:lnTo>
                  <a:pt x="468818" y="9015"/>
                </a:lnTo>
                <a:cubicBezTo>
                  <a:pt x="468818" y="6385"/>
                  <a:pt x="469664" y="4226"/>
                  <a:pt x="471354" y="2536"/>
                </a:cubicBezTo>
                <a:cubicBezTo>
                  <a:pt x="473044" y="845"/>
                  <a:pt x="475205" y="0"/>
                  <a:pt x="477833" y="0"/>
                </a:cubicBezTo>
                <a:close/>
                <a:moveTo>
                  <a:pt x="162318" y="108177"/>
                </a:moveTo>
                <a:cubicBezTo>
                  <a:pt x="127574" y="108177"/>
                  <a:pt x="97853" y="120525"/>
                  <a:pt x="73157" y="145222"/>
                </a:cubicBezTo>
                <a:cubicBezTo>
                  <a:pt x="48459" y="169918"/>
                  <a:pt x="36111" y="199639"/>
                  <a:pt x="36111" y="234383"/>
                </a:cubicBezTo>
                <a:cubicBezTo>
                  <a:pt x="36111" y="269127"/>
                  <a:pt x="48459" y="298848"/>
                  <a:pt x="73157" y="323544"/>
                </a:cubicBezTo>
                <a:cubicBezTo>
                  <a:pt x="97853" y="348241"/>
                  <a:pt x="127574" y="360589"/>
                  <a:pt x="162318" y="360589"/>
                </a:cubicBezTo>
                <a:cubicBezTo>
                  <a:pt x="184291" y="360589"/>
                  <a:pt x="204763" y="355237"/>
                  <a:pt x="223730" y="344532"/>
                </a:cubicBezTo>
                <a:cubicBezTo>
                  <a:pt x="194809" y="313168"/>
                  <a:pt x="180347" y="276452"/>
                  <a:pt x="180347" y="234383"/>
                </a:cubicBezTo>
                <a:cubicBezTo>
                  <a:pt x="180347" y="192314"/>
                  <a:pt x="194809" y="155598"/>
                  <a:pt x="223730" y="124234"/>
                </a:cubicBezTo>
                <a:cubicBezTo>
                  <a:pt x="204763" y="113529"/>
                  <a:pt x="184291" y="108177"/>
                  <a:pt x="162318" y="108177"/>
                </a:cubicBezTo>
                <a:close/>
                <a:moveTo>
                  <a:pt x="342612" y="108177"/>
                </a:moveTo>
                <a:cubicBezTo>
                  <a:pt x="320639" y="108177"/>
                  <a:pt x="300168" y="113529"/>
                  <a:pt x="281200" y="124234"/>
                </a:cubicBezTo>
                <a:cubicBezTo>
                  <a:pt x="310122" y="155598"/>
                  <a:pt x="324583" y="192314"/>
                  <a:pt x="324583" y="234383"/>
                </a:cubicBezTo>
                <a:cubicBezTo>
                  <a:pt x="324583" y="276452"/>
                  <a:pt x="310122" y="313168"/>
                  <a:pt x="281200" y="344532"/>
                </a:cubicBezTo>
                <a:cubicBezTo>
                  <a:pt x="300168" y="355237"/>
                  <a:pt x="320639" y="360589"/>
                  <a:pt x="342612" y="360589"/>
                </a:cubicBezTo>
                <a:cubicBezTo>
                  <a:pt x="377357" y="360589"/>
                  <a:pt x="407077" y="348241"/>
                  <a:pt x="431774" y="323544"/>
                </a:cubicBezTo>
                <a:cubicBezTo>
                  <a:pt x="456471" y="298848"/>
                  <a:pt x="468818" y="269127"/>
                  <a:pt x="468818" y="234383"/>
                </a:cubicBezTo>
                <a:cubicBezTo>
                  <a:pt x="468818" y="199639"/>
                  <a:pt x="456471" y="169918"/>
                  <a:pt x="431774" y="145222"/>
                </a:cubicBezTo>
                <a:cubicBezTo>
                  <a:pt x="407077" y="120525"/>
                  <a:pt x="377357" y="108177"/>
                  <a:pt x="342612" y="108177"/>
                </a:cubicBezTo>
                <a:close/>
                <a:moveTo>
                  <a:pt x="252465" y="146208"/>
                </a:moveTo>
                <a:cubicBezTo>
                  <a:pt x="228426" y="170810"/>
                  <a:pt x="216406" y="200202"/>
                  <a:pt x="216406" y="234383"/>
                </a:cubicBezTo>
                <a:cubicBezTo>
                  <a:pt x="216406" y="268564"/>
                  <a:pt x="228426" y="297956"/>
                  <a:pt x="252465" y="322558"/>
                </a:cubicBezTo>
                <a:cubicBezTo>
                  <a:pt x="276504" y="297956"/>
                  <a:pt x="288524" y="268564"/>
                  <a:pt x="288524" y="234383"/>
                </a:cubicBezTo>
                <a:cubicBezTo>
                  <a:pt x="288524" y="200202"/>
                  <a:pt x="276504" y="170810"/>
                  <a:pt x="252465" y="146208"/>
                </a:cubicBezTo>
                <a:close/>
              </a:path>
            </a:pathLst>
          </a:custGeom>
          <a:solidFill>
            <a:srgbClr val="06657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Calibri"/>
              <a:buNone/>
              <a:tabLst/>
              <a:defRPr/>
            </a:pPr>
            <a:endParaRPr kumimoji="0" sz="13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2" name="Google Shape;804;p21">
            <a:extLst>
              <a:ext uri="{FF2B5EF4-FFF2-40B4-BE49-F238E27FC236}">
                <a16:creationId xmlns:a16="http://schemas.microsoft.com/office/drawing/2014/main" id="{28D30B16-FF2D-42D9-AD31-EB99837EF5C4}"/>
              </a:ext>
            </a:extLst>
          </p:cNvPr>
          <p:cNvSpPr/>
          <p:nvPr/>
        </p:nvSpPr>
        <p:spPr>
          <a:xfrm>
            <a:off x="5138410" y="6182384"/>
            <a:ext cx="268439" cy="268438"/>
          </a:xfrm>
          <a:custGeom>
            <a:avLst/>
            <a:gdLst/>
            <a:ahLst/>
            <a:cxnLst/>
            <a:rect l="l" t="t" r="r" b="b"/>
            <a:pathLst>
              <a:path w="504807" h="504805" extrusionOk="0">
                <a:moveTo>
                  <a:pt x="369585" y="0"/>
                </a:moveTo>
                <a:lnTo>
                  <a:pt x="486777" y="0"/>
                </a:lnTo>
                <a:cubicBezTo>
                  <a:pt x="491660" y="0"/>
                  <a:pt x="495886" y="1784"/>
                  <a:pt x="499454" y="5352"/>
                </a:cubicBezTo>
                <a:cubicBezTo>
                  <a:pt x="503023" y="8921"/>
                  <a:pt x="504807" y="13146"/>
                  <a:pt x="504807" y="18029"/>
                </a:cubicBezTo>
                <a:lnTo>
                  <a:pt x="504807" y="135221"/>
                </a:lnTo>
                <a:cubicBezTo>
                  <a:pt x="504807" y="137850"/>
                  <a:pt x="503961" y="140010"/>
                  <a:pt x="502271" y="141700"/>
                </a:cubicBezTo>
                <a:cubicBezTo>
                  <a:pt x="500581" y="143391"/>
                  <a:pt x="498422" y="144236"/>
                  <a:pt x="495792" y="144236"/>
                </a:cubicBezTo>
                <a:lnTo>
                  <a:pt x="477762" y="144236"/>
                </a:lnTo>
                <a:cubicBezTo>
                  <a:pt x="475134" y="144236"/>
                  <a:pt x="472973" y="143391"/>
                  <a:pt x="471283" y="141700"/>
                </a:cubicBezTo>
                <a:cubicBezTo>
                  <a:pt x="469593" y="140010"/>
                  <a:pt x="468747" y="137850"/>
                  <a:pt x="468747" y="135221"/>
                </a:cubicBezTo>
                <a:lnTo>
                  <a:pt x="468747" y="61413"/>
                </a:lnTo>
                <a:lnTo>
                  <a:pt x="404236" y="126206"/>
                </a:lnTo>
                <a:lnTo>
                  <a:pt x="448183" y="170153"/>
                </a:lnTo>
                <a:cubicBezTo>
                  <a:pt x="449873" y="172031"/>
                  <a:pt x="450718" y="174191"/>
                  <a:pt x="450718" y="176632"/>
                </a:cubicBezTo>
                <a:cubicBezTo>
                  <a:pt x="450718" y="179074"/>
                  <a:pt x="449873" y="181140"/>
                  <a:pt x="448183" y="182830"/>
                </a:cubicBezTo>
                <a:lnTo>
                  <a:pt x="435224" y="195789"/>
                </a:lnTo>
                <a:cubicBezTo>
                  <a:pt x="433534" y="197479"/>
                  <a:pt x="431468" y="198324"/>
                  <a:pt x="429027" y="198324"/>
                </a:cubicBezTo>
                <a:cubicBezTo>
                  <a:pt x="426585" y="198324"/>
                  <a:pt x="424426" y="197479"/>
                  <a:pt x="422547" y="195789"/>
                </a:cubicBezTo>
                <a:lnTo>
                  <a:pt x="378601" y="151560"/>
                </a:lnTo>
                <a:lnTo>
                  <a:pt x="350711" y="179731"/>
                </a:lnTo>
                <a:cubicBezTo>
                  <a:pt x="367050" y="199263"/>
                  <a:pt x="379211" y="221471"/>
                  <a:pt x="387192" y="246356"/>
                </a:cubicBezTo>
                <a:cubicBezTo>
                  <a:pt x="395175" y="271240"/>
                  <a:pt x="398038" y="297204"/>
                  <a:pt x="395784" y="324249"/>
                </a:cubicBezTo>
                <a:cubicBezTo>
                  <a:pt x="391654" y="371200"/>
                  <a:pt x="372825" y="411673"/>
                  <a:pt x="339302" y="445666"/>
                </a:cubicBezTo>
                <a:cubicBezTo>
                  <a:pt x="305778" y="479659"/>
                  <a:pt x="265541" y="499003"/>
                  <a:pt x="218589" y="503698"/>
                </a:cubicBezTo>
                <a:cubicBezTo>
                  <a:pt x="187977" y="506891"/>
                  <a:pt x="158491" y="503182"/>
                  <a:pt x="130132" y="492571"/>
                </a:cubicBezTo>
                <a:cubicBezTo>
                  <a:pt x="101773" y="481960"/>
                  <a:pt x="77687" y="466747"/>
                  <a:pt x="57873" y="446934"/>
                </a:cubicBezTo>
                <a:cubicBezTo>
                  <a:pt x="38060" y="427120"/>
                  <a:pt x="22847" y="403034"/>
                  <a:pt x="12236" y="374675"/>
                </a:cubicBezTo>
                <a:cubicBezTo>
                  <a:pt x="1625" y="346316"/>
                  <a:pt x="-2084" y="316830"/>
                  <a:pt x="1108" y="286218"/>
                </a:cubicBezTo>
                <a:cubicBezTo>
                  <a:pt x="5804" y="239266"/>
                  <a:pt x="25148" y="199028"/>
                  <a:pt x="59141" y="165505"/>
                </a:cubicBezTo>
                <a:cubicBezTo>
                  <a:pt x="93134" y="131981"/>
                  <a:pt x="133606" y="113154"/>
                  <a:pt x="180558" y="109022"/>
                </a:cubicBezTo>
                <a:cubicBezTo>
                  <a:pt x="207602" y="106768"/>
                  <a:pt x="233567" y="109632"/>
                  <a:pt x="258451" y="117614"/>
                </a:cubicBezTo>
                <a:cubicBezTo>
                  <a:pt x="283335" y="125596"/>
                  <a:pt x="305544" y="137756"/>
                  <a:pt x="325075" y="154096"/>
                </a:cubicBezTo>
                <a:lnTo>
                  <a:pt x="352965" y="126206"/>
                </a:lnTo>
                <a:lnTo>
                  <a:pt x="309018" y="82259"/>
                </a:lnTo>
                <a:cubicBezTo>
                  <a:pt x="307328" y="80381"/>
                  <a:pt x="306482" y="78222"/>
                  <a:pt x="306482" y="75780"/>
                </a:cubicBezTo>
                <a:cubicBezTo>
                  <a:pt x="306482" y="73339"/>
                  <a:pt x="307328" y="71273"/>
                  <a:pt x="309018" y="69583"/>
                </a:cubicBezTo>
                <a:lnTo>
                  <a:pt x="321977" y="56624"/>
                </a:lnTo>
                <a:cubicBezTo>
                  <a:pt x="323667" y="54934"/>
                  <a:pt x="325733" y="54088"/>
                  <a:pt x="328174" y="54088"/>
                </a:cubicBezTo>
                <a:cubicBezTo>
                  <a:pt x="330616" y="54088"/>
                  <a:pt x="332775" y="54934"/>
                  <a:pt x="334653" y="56624"/>
                </a:cubicBezTo>
                <a:lnTo>
                  <a:pt x="378601" y="100571"/>
                </a:lnTo>
                <a:lnTo>
                  <a:pt x="443112" y="36059"/>
                </a:lnTo>
                <a:lnTo>
                  <a:pt x="369585" y="36059"/>
                </a:lnTo>
                <a:cubicBezTo>
                  <a:pt x="366956" y="36059"/>
                  <a:pt x="364797" y="35214"/>
                  <a:pt x="363106" y="33524"/>
                </a:cubicBezTo>
                <a:cubicBezTo>
                  <a:pt x="361416" y="31833"/>
                  <a:pt x="360571" y="29674"/>
                  <a:pt x="360571" y="27044"/>
                </a:cubicBezTo>
                <a:lnTo>
                  <a:pt x="360571" y="9015"/>
                </a:lnTo>
                <a:cubicBezTo>
                  <a:pt x="360571" y="6385"/>
                  <a:pt x="361416" y="4226"/>
                  <a:pt x="363106" y="2536"/>
                </a:cubicBezTo>
                <a:cubicBezTo>
                  <a:pt x="364797" y="845"/>
                  <a:pt x="366956" y="0"/>
                  <a:pt x="369585" y="0"/>
                </a:cubicBezTo>
                <a:close/>
                <a:moveTo>
                  <a:pt x="198306" y="144236"/>
                </a:moveTo>
                <a:cubicBezTo>
                  <a:pt x="176332" y="144236"/>
                  <a:pt x="155345" y="148508"/>
                  <a:pt x="135343" y="157054"/>
                </a:cubicBezTo>
                <a:cubicBezTo>
                  <a:pt x="115342" y="165599"/>
                  <a:pt x="98064" y="177149"/>
                  <a:pt x="83509" y="191704"/>
                </a:cubicBezTo>
                <a:cubicBezTo>
                  <a:pt x="68954" y="206259"/>
                  <a:pt x="57404" y="223537"/>
                  <a:pt x="48858" y="243539"/>
                </a:cubicBezTo>
                <a:cubicBezTo>
                  <a:pt x="40314" y="263540"/>
                  <a:pt x="36041" y="284527"/>
                  <a:pt x="36041" y="306501"/>
                </a:cubicBezTo>
                <a:cubicBezTo>
                  <a:pt x="36041" y="328474"/>
                  <a:pt x="40314" y="349462"/>
                  <a:pt x="48858" y="369463"/>
                </a:cubicBezTo>
                <a:cubicBezTo>
                  <a:pt x="57404" y="389465"/>
                  <a:pt x="68954" y="406743"/>
                  <a:pt x="83509" y="421298"/>
                </a:cubicBezTo>
                <a:cubicBezTo>
                  <a:pt x="98064" y="435853"/>
                  <a:pt x="115342" y="447403"/>
                  <a:pt x="135343" y="455948"/>
                </a:cubicBezTo>
                <a:cubicBezTo>
                  <a:pt x="155345" y="464494"/>
                  <a:pt x="176332" y="468766"/>
                  <a:pt x="198306" y="468766"/>
                </a:cubicBezTo>
                <a:cubicBezTo>
                  <a:pt x="220279" y="468766"/>
                  <a:pt x="241266" y="464494"/>
                  <a:pt x="261268" y="455948"/>
                </a:cubicBezTo>
                <a:cubicBezTo>
                  <a:pt x="281269" y="447403"/>
                  <a:pt x="298548" y="435853"/>
                  <a:pt x="313103" y="421298"/>
                </a:cubicBezTo>
                <a:cubicBezTo>
                  <a:pt x="327658" y="406743"/>
                  <a:pt x="339208" y="389465"/>
                  <a:pt x="347753" y="369463"/>
                </a:cubicBezTo>
                <a:cubicBezTo>
                  <a:pt x="356298" y="349462"/>
                  <a:pt x="360571" y="328474"/>
                  <a:pt x="360571" y="306501"/>
                </a:cubicBezTo>
                <a:cubicBezTo>
                  <a:pt x="360571" y="284527"/>
                  <a:pt x="356298" y="263540"/>
                  <a:pt x="347753" y="243539"/>
                </a:cubicBezTo>
                <a:cubicBezTo>
                  <a:pt x="339208" y="223537"/>
                  <a:pt x="327658" y="206259"/>
                  <a:pt x="313103" y="191704"/>
                </a:cubicBezTo>
                <a:cubicBezTo>
                  <a:pt x="298548" y="177149"/>
                  <a:pt x="281269" y="165599"/>
                  <a:pt x="261268" y="157054"/>
                </a:cubicBezTo>
                <a:cubicBezTo>
                  <a:pt x="241266" y="148508"/>
                  <a:pt x="220279" y="144236"/>
                  <a:pt x="198306" y="144236"/>
                </a:cubicBezTo>
                <a:close/>
              </a:path>
            </a:pathLst>
          </a:custGeom>
          <a:solidFill>
            <a:srgbClr val="06657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Calibri"/>
              <a:buNone/>
              <a:tabLst/>
              <a:defRPr/>
            </a:pPr>
            <a:endParaRPr kumimoji="0" sz="13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3" name="Google Shape;805;p21">
            <a:extLst>
              <a:ext uri="{FF2B5EF4-FFF2-40B4-BE49-F238E27FC236}">
                <a16:creationId xmlns:a16="http://schemas.microsoft.com/office/drawing/2014/main" id="{339CAECE-92AF-452E-8635-9750F69A06C5}"/>
              </a:ext>
            </a:extLst>
          </p:cNvPr>
          <p:cNvSpPr/>
          <p:nvPr/>
        </p:nvSpPr>
        <p:spPr>
          <a:xfrm>
            <a:off x="5508166" y="6182384"/>
            <a:ext cx="172557" cy="268437"/>
          </a:xfrm>
          <a:custGeom>
            <a:avLst/>
            <a:gdLst/>
            <a:ahLst/>
            <a:cxnLst/>
            <a:rect l="l" t="t" r="r" b="b"/>
            <a:pathLst>
              <a:path w="324498" h="504803" extrusionOk="0">
                <a:moveTo>
                  <a:pt x="162233" y="0"/>
                </a:moveTo>
                <a:cubicBezTo>
                  <a:pt x="167117" y="0"/>
                  <a:pt x="171342" y="1784"/>
                  <a:pt x="174909" y="5352"/>
                </a:cubicBezTo>
                <a:lnTo>
                  <a:pt x="231815" y="61976"/>
                </a:lnTo>
                <a:cubicBezTo>
                  <a:pt x="233506" y="63854"/>
                  <a:pt x="234351" y="66014"/>
                  <a:pt x="234351" y="68456"/>
                </a:cubicBezTo>
                <a:cubicBezTo>
                  <a:pt x="234351" y="70897"/>
                  <a:pt x="233506" y="72963"/>
                  <a:pt x="231815" y="74653"/>
                </a:cubicBezTo>
                <a:lnTo>
                  <a:pt x="218857" y="87612"/>
                </a:lnTo>
                <a:cubicBezTo>
                  <a:pt x="217166" y="89302"/>
                  <a:pt x="215101" y="90147"/>
                  <a:pt x="212659" y="90147"/>
                </a:cubicBezTo>
                <a:cubicBezTo>
                  <a:pt x="210218" y="90147"/>
                  <a:pt x="208057" y="89302"/>
                  <a:pt x="206180" y="87612"/>
                </a:cubicBezTo>
                <a:lnTo>
                  <a:pt x="180263" y="61695"/>
                </a:lnTo>
                <a:lnTo>
                  <a:pt x="180263" y="108177"/>
                </a:lnTo>
                <a:lnTo>
                  <a:pt x="225335" y="108177"/>
                </a:lnTo>
                <a:cubicBezTo>
                  <a:pt x="227965" y="108177"/>
                  <a:pt x="230125" y="109022"/>
                  <a:pt x="231815" y="110712"/>
                </a:cubicBezTo>
                <a:cubicBezTo>
                  <a:pt x="233506" y="112402"/>
                  <a:pt x="234351" y="114562"/>
                  <a:pt x="234351" y="117192"/>
                </a:cubicBezTo>
                <a:lnTo>
                  <a:pt x="234351" y="135221"/>
                </a:lnTo>
                <a:cubicBezTo>
                  <a:pt x="234351" y="137850"/>
                  <a:pt x="233506" y="140010"/>
                  <a:pt x="231815" y="141700"/>
                </a:cubicBezTo>
                <a:cubicBezTo>
                  <a:pt x="230125" y="143391"/>
                  <a:pt x="227965" y="144236"/>
                  <a:pt x="225335" y="144236"/>
                </a:cubicBezTo>
                <a:lnTo>
                  <a:pt x="180263" y="144236"/>
                </a:lnTo>
                <a:lnTo>
                  <a:pt x="180263" y="181422"/>
                </a:lnTo>
                <a:cubicBezTo>
                  <a:pt x="221017" y="185929"/>
                  <a:pt x="255244" y="203536"/>
                  <a:pt x="282946" y="234242"/>
                </a:cubicBezTo>
                <a:cubicBezTo>
                  <a:pt x="310648" y="264949"/>
                  <a:pt x="324498" y="301054"/>
                  <a:pt x="324498" y="342560"/>
                </a:cubicBezTo>
                <a:cubicBezTo>
                  <a:pt x="324498" y="373924"/>
                  <a:pt x="316329" y="402658"/>
                  <a:pt x="299989" y="428763"/>
                </a:cubicBezTo>
                <a:cubicBezTo>
                  <a:pt x="283650" y="454868"/>
                  <a:pt x="261489" y="474776"/>
                  <a:pt x="233506" y="488486"/>
                </a:cubicBezTo>
                <a:cubicBezTo>
                  <a:pt x="205523" y="502196"/>
                  <a:pt x="175568" y="507266"/>
                  <a:pt x="143640" y="503698"/>
                </a:cubicBezTo>
                <a:cubicBezTo>
                  <a:pt x="118663" y="500881"/>
                  <a:pt x="95608" y="492618"/>
                  <a:pt x="74480" y="478908"/>
                </a:cubicBezTo>
                <a:cubicBezTo>
                  <a:pt x="53352" y="465198"/>
                  <a:pt x="36262" y="447544"/>
                  <a:pt x="23209" y="425946"/>
                </a:cubicBezTo>
                <a:cubicBezTo>
                  <a:pt x="10157" y="404348"/>
                  <a:pt x="2598" y="380966"/>
                  <a:pt x="531" y="355800"/>
                </a:cubicBezTo>
                <a:cubicBezTo>
                  <a:pt x="-1723" y="326690"/>
                  <a:pt x="3207" y="299270"/>
                  <a:pt x="15321" y="273541"/>
                </a:cubicBezTo>
                <a:cubicBezTo>
                  <a:pt x="27434" y="247811"/>
                  <a:pt x="44900" y="226777"/>
                  <a:pt x="67719" y="210438"/>
                </a:cubicBezTo>
                <a:cubicBezTo>
                  <a:pt x="90537" y="194099"/>
                  <a:pt x="116033" y="184426"/>
                  <a:pt x="144203" y="181422"/>
                </a:cubicBezTo>
                <a:lnTo>
                  <a:pt x="144203" y="144236"/>
                </a:lnTo>
                <a:lnTo>
                  <a:pt x="99130" y="144236"/>
                </a:lnTo>
                <a:cubicBezTo>
                  <a:pt x="96501" y="144236"/>
                  <a:pt x="94340" y="143391"/>
                  <a:pt x="92650" y="141700"/>
                </a:cubicBezTo>
                <a:cubicBezTo>
                  <a:pt x="90960" y="140010"/>
                  <a:pt x="90115" y="137850"/>
                  <a:pt x="90115" y="135221"/>
                </a:cubicBezTo>
                <a:lnTo>
                  <a:pt x="90115" y="117192"/>
                </a:lnTo>
                <a:cubicBezTo>
                  <a:pt x="90115" y="114562"/>
                  <a:pt x="90960" y="112402"/>
                  <a:pt x="92650" y="110712"/>
                </a:cubicBezTo>
                <a:cubicBezTo>
                  <a:pt x="94340" y="109022"/>
                  <a:pt x="96501" y="108177"/>
                  <a:pt x="99130" y="108177"/>
                </a:cubicBezTo>
                <a:lnTo>
                  <a:pt x="144203" y="108177"/>
                </a:lnTo>
                <a:lnTo>
                  <a:pt x="144203" y="61695"/>
                </a:lnTo>
                <a:lnTo>
                  <a:pt x="118286" y="87612"/>
                </a:lnTo>
                <a:cubicBezTo>
                  <a:pt x="116408" y="89302"/>
                  <a:pt x="114249" y="90147"/>
                  <a:pt x="111806" y="90147"/>
                </a:cubicBezTo>
                <a:cubicBezTo>
                  <a:pt x="109366" y="90147"/>
                  <a:pt x="107299" y="89302"/>
                  <a:pt x="105609" y="87612"/>
                </a:cubicBezTo>
                <a:lnTo>
                  <a:pt x="92650" y="74653"/>
                </a:lnTo>
                <a:cubicBezTo>
                  <a:pt x="90960" y="72963"/>
                  <a:pt x="90115" y="70897"/>
                  <a:pt x="90115" y="68456"/>
                </a:cubicBezTo>
                <a:cubicBezTo>
                  <a:pt x="90115" y="66014"/>
                  <a:pt x="90960" y="63854"/>
                  <a:pt x="92650" y="61976"/>
                </a:cubicBezTo>
                <a:lnTo>
                  <a:pt x="149556" y="5352"/>
                </a:lnTo>
                <a:cubicBezTo>
                  <a:pt x="153125" y="1784"/>
                  <a:pt x="157350" y="0"/>
                  <a:pt x="162233" y="0"/>
                </a:cubicBezTo>
                <a:close/>
                <a:moveTo>
                  <a:pt x="162233" y="216354"/>
                </a:moveTo>
                <a:cubicBezTo>
                  <a:pt x="127489" y="216354"/>
                  <a:pt x="97768" y="228702"/>
                  <a:pt x="73071" y="253399"/>
                </a:cubicBezTo>
                <a:cubicBezTo>
                  <a:pt x="48375" y="278095"/>
                  <a:pt x="36027" y="307816"/>
                  <a:pt x="36027" y="342560"/>
                </a:cubicBezTo>
                <a:cubicBezTo>
                  <a:pt x="36027" y="377304"/>
                  <a:pt x="48375" y="407025"/>
                  <a:pt x="73071" y="431721"/>
                </a:cubicBezTo>
                <a:cubicBezTo>
                  <a:pt x="97768" y="456418"/>
                  <a:pt x="127489" y="468766"/>
                  <a:pt x="162233" y="468766"/>
                </a:cubicBezTo>
                <a:cubicBezTo>
                  <a:pt x="196978" y="468766"/>
                  <a:pt x="226698" y="456418"/>
                  <a:pt x="251394" y="431721"/>
                </a:cubicBezTo>
                <a:cubicBezTo>
                  <a:pt x="276090" y="407025"/>
                  <a:pt x="288439" y="377304"/>
                  <a:pt x="288439" y="342560"/>
                </a:cubicBezTo>
                <a:cubicBezTo>
                  <a:pt x="288439" y="307816"/>
                  <a:pt x="276090" y="278095"/>
                  <a:pt x="251394" y="253399"/>
                </a:cubicBezTo>
                <a:cubicBezTo>
                  <a:pt x="226698" y="228702"/>
                  <a:pt x="196978" y="216354"/>
                  <a:pt x="162233" y="216354"/>
                </a:cubicBezTo>
                <a:close/>
              </a:path>
            </a:pathLst>
          </a:custGeom>
          <a:solidFill>
            <a:srgbClr val="06657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Calibri"/>
              <a:buNone/>
              <a:tabLst/>
              <a:defRPr/>
            </a:pPr>
            <a:endParaRPr kumimoji="0" sz="13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4" name="Google Shape;806;p21">
            <a:extLst>
              <a:ext uri="{FF2B5EF4-FFF2-40B4-BE49-F238E27FC236}">
                <a16:creationId xmlns:a16="http://schemas.microsoft.com/office/drawing/2014/main" id="{09E34A51-0A28-401C-9F6E-672024396C7A}"/>
              </a:ext>
            </a:extLst>
          </p:cNvPr>
          <p:cNvSpPr/>
          <p:nvPr/>
        </p:nvSpPr>
        <p:spPr>
          <a:xfrm>
            <a:off x="2312104" y="6182394"/>
            <a:ext cx="172557" cy="268438"/>
          </a:xfrm>
          <a:custGeom>
            <a:avLst/>
            <a:gdLst/>
            <a:ahLst/>
            <a:cxnLst/>
            <a:rect l="l" t="t" r="r" b="b"/>
            <a:pathLst>
              <a:path w="324498" h="504804" extrusionOk="0">
                <a:moveTo>
                  <a:pt x="167215" y="50"/>
                </a:moveTo>
                <a:cubicBezTo>
                  <a:pt x="190421" y="613"/>
                  <a:pt x="212518" y="6036"/>
                  <a:pt x="233505" y="16318"/>
                </a:cubicBezTo>
                <a:cubicBezTo>
                  <a:pt x="261489" y="30028"/>
                  <a:pt x="283650" y="49936"/>
                  <a:pt x="299989" y="76041"/>
                </a:cubicBezTo>
                <a:cubicBezTo>
                  <a:pt x="316328" y="102146"/>
                  <a:pt x="324498" y="130881"/>
                  <a:pt x="324498" y="162244"/>
                </a:cubicBezTo>
                <a:cubicBezTo>
                  <a:pt x="324498" y="203750"/>
                  <a:pt x="310647" y="239855"/>
                  <a:pt x="282946" y="270562"/>
                </a:cubicBezTo>
                <a:cubicBezTo>
                  <a:pt x="255244" y="301268"/>
                  <a:pt x="221016" y="318875"/>
                  <a:pt x="180262" y="323383"/>
                </a:cubicBezTo>
                <a:lnTo>
                  <a:pt x="180262" y="396627"/>
                </a:lnTo>
                <a:lnTo>
                  <a:pt x="243365" y="396627"/>
                </a:lnTo>
                <a:cubicBezTo>
                  <a:pt x="245994" y="396627"/>
                  <a:pt x="248154" y="397472"/>
                  <a:pt x="249844" y="399163"/>
                </a:cubicBezTo>
                <a:cubicBezTo>
                  <a:pt x="251535" y="400853"/>
                  <a:pt x="252380" y="403013"/>
                  <a:pt x="252380" y="405642"/>
                </a:cubicBezTo>
                <a:lnTo>
                  <a:pt x="252380" y="423672"/>
                </a:lnTo>
                <a:cubicBezTo>
                  <a:pt x="252380" y="426301"/>
                  <a:pt x="251535" y="428460"/>
                  <a:pt x="249844" y="430151"/>
                </a:cubicBezTo>
                <a:cubicBezTo>
                  <a:pt x="248154" y="431841"/>
                  <a:pt x="245994" y="432686"/>
                  <a:pt x="243365" y="432686"/>
                </a:cubicBezTo>
                <a:lnTo>
                  <a:pt x="180262" y="432686"/>
                </a:lnTo>
                <a:lnTo>
                  <a:pt x="180262" y="495789"/>
                </a:lnTo>
                <a:cubicBezTo>
                  <a:pt x="180262" y="498419"/>
                  <a:pt x="179417" y="500578"/>
                  <a:pt x="177726" y="502269"/>
                </a:cubicBezTo>
                <a:cubicBezTo>
                  <a:pt x="176036" y="503959"/>
                  <a:pt x="173877" y="504804"/>
                  <a:pt x="171247" y="504804"/>
                </a:cubicBezTo>
                <a:lnTo>
                  <a:pt x="153218" y="504804"/>
                </a:lnTo>
                <a:cubicBezTo>
                  <a:pt x="150589" y="504804"/>
                  <a:pt x="148429" y="503959"/>
                  <a:pt x="146738" y="502269"/>
                </a:cubicBezTo>
                <a:cubicBezTo>
                  <a:pt x="145048" y="500578"/>
                  <a:pt x="144203" y="498419"/>
                  <a:pt x="144203" y="495789"/>
                </a:cubicBezTo>
                <a:lnTo>
                  <a:pt x="144203" y="432686"/>
                </a:lnTo>
                <a:lnTo>
                  <a:pt x="81100" y="432686"/>
                </a:lnTo>
                <a:cubicBezTo>
                  <a:pt x="78470" y="432686"/>
                  <a:pt x="76311" y="431841"/>
                  <a:pt x="74621" y="430151"/>
                </a:cubicBezTo>
                <a:cubicBezTo>
                  <a:pt x="72930" y="428460"/>
                  <a:pt x="72085" y="426301"/>
                  <a:pt x="72085" y="423672"/>
                </a:cubicBezTo>
                <a:lnTo>
                  <a:pt x="72085" y="405642"/>
                </a:lnTo>
                <a:cubicBezTo>
                  <a:pt x="72085" y="403013"/>
                  <a:pt x="72930" y="400853"/>
                  <a:pt x="74621" y="399163"/>
                </a:cubicBezTo>
                <a:cubicBezTo>
                  <a:pt x="76311" y="397472"/>
                  <a:pt x="78470" y="396627"/>
                  <a:pt x="81100" y="396627"/>
                </a:cubicBezTo>
                <a:lnTo>
                  <a:pt x="144203" y="396627"/>
                </a:lnTo>
                <a:lnTo>
                  <a:pt x="144203" y="323383"/>
                </a:lnTo>
                <a:cubicBezTo>
                  <a:pt x="116032" y="320378"/>
                  <a:pt x="90537" y="310706"/>
                  <a:pt x="67719" y="294366"/>
                </a:cubicBezTo>
                <a:cubicBezTo>
                  <a:pt x="44900" y="278027"/>
                  <a:pt x="27434" y="256993"/>
                  <a:pt x="15320" y="231263"/>
                </a:cubicBezTo>
                <a:cubicBezTo>
                  <a:pt x="3207" y="205534"/>
                  <a:pt x="-1723" y="178114"/>
                  <a:pt x="531" y="149004"/>
                </a:cubicBezTo>
                <a:cubicBezTo>
                  <a:pt x="2597" y="123838"/>
                  <a:pt x="10156" y="100456"/>
                  <a:pt x="23208" y="78858"/>
                </a:cubicBezTo>
                <a:cubicBezTo>
                  <a:pt x="36261" y="57260"/>
                  <a:pt x="53352" y="39606"/>
                  <a:pt x="74480" y="25896"/>
                </a:cubicBezTo>
                <a:cubicBezTo>
                  <a:pt x="95608" y="12186"/>
                  <a:pt x="118661" y="3923"/>
                  <a:pt x="143640" y="1106"/>
                </a:cubicBezTo>
                <a:cubicBezTo>
                  <a:pt x="151622" y="214"/>
                  <a:pt x="159480" y="-138"/>
                  <a:pt x="167215" y="50"/>
                </a:cubicBezTo>
                <a:close/>
                <a:moveTo>
                  <a:pt x="162233" y="36038"/>
                </a:moveTo>
                <a:cubicBezTo>
                  <a:pt x="127488" y="36038"/>
                  <a:pt x="97768" y="48386"/>
                  <a:pt x="73071" y="73083"/>
                </a:cubicBezTo>
                <a:cubicBezTo>
                  <a:pt x="48374" y="97779"/>
                  <a:pt x="36026" y="127500"/>
                  <a:pt x="36026" y="162244"/>
                </a:cubicBezTo>
                <a:cubicBezTo>
                  <a:pt x="36026" y="196989"/>
                  <a:pt x="48374" y="226709"/>
                  <a:pt x="73071" y="251406"/>
                </a:cubicBezTo>
                <a:cubicBezTo>
                  <a:pt x="97768" y="276102"/>
                  <a:pt x="127488" y="288450"/>
                  <a:pt x="162233" y="288450"/>
                </a:cubicBezTo>
                <a:cubicBezTo>
                  <a:pt x="196977" y="288450"/>
                  <a:pt x="226697" y="276102"/>
                  <a:pt x="251394" y="251406"/>
                </a:cubicBezTo>
                <a:cubicBezTo>
                  <a:pt x="276090" y="226709"/>
                  <a:pt x="288439" y="196989"/>
                  <a:pt x="288439" y="162244"/>
                </a:cubicBezTo>
                <a:cubicBezTo>
                  <a:pt x="288439" y="127500"/>
                  <a:pt x="276090" y="97779"/>
                  <a:pt x="251394" y="73083"/>
                </a:cubicBezTo>
                <a:cubicBezTo>
                  <a:pt x="226697" y="48386"/>
                  <a:pt x="196977" y="36038"/>
                  <a:pt x="162233" y="36038"/>
                </a:cubicBezTo>
                <a:close/>
              </a:path>
            </a:pathLst>
          </a:custGeom>
          <a:solidFill>
            <a:srgbClr val="06657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Calibri"/>
              <a:buNone/>
              <a:tabLst/>
              <a:defRPr/>
            </a:pPr>
            <a:endParaRPr kumimoji="0" sz="13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5" name="Google Shape;807;p21">
            <a:extLst>
              <a:ext uri="{FF2B5EF4-FFF2-40B4-BE49-F238E27FC236}">
                <a16:creationId xmlns:a16="http://schemas.microsoft.com/office/drawing/2014/main" id="{E4D2B3F0-8557-474B-8D23-810C44AAE0EC}"/>
              </a:ext>
            </a:extLst>
          </p:cNvPr>
          <p:cNvSpPr/>
          <p:nvPr/>
        </p:nvSpPr>
        <p:spPr>
          <a:xfrm>
            <a:off x="3968384" y="6182346"/>
            <a:ext cx="268414" cy="268486"/>
          </a:xfrm>
          <a:custGeom>
            <a:avLst/>
            <a:gdLst/>
            <a:ahLst/>
            <a:cxnLst/>
            <a:rect l="l" t="t" r="r" b="b"/>
            <a:pathLst>
              <a:path w="504760" h="504894" extrusionOk="0">
                <a:moveTo>
                  <a:pt x="174576" y="351"/>
                </a:moveTo>
                <a:cubicBezTo>
                  <a:pt x="202360" y="2182"/>
                  <a:pt x="228294" y="11197"/>
                  <a:pt x="252381" y="27395"/>
                </a:cubicBezTo>
                <a:cubicBezTo>
                  <a:pt x="284495" y="5797"/>
                  <a:pt x="319897" y="-3030"/>
                  <a:pt x="358585" y="914"/>
                </a:cubicBezTo>
                <a:cubicBezTo>
                  <a:pt x="397086" y="4482"/>
                  <a:pt x="430187" y="20399"/>
                  <a:pt x="457888" y="48664"/>
                </a:cubicBezTo>
                <a:cubicBezTo>
                  <a:pt x="485590" y="76929"/>
                  <a:pt x="501037" y="110406"/>
                  <a:pt x="504230" y="149094"/>
                </a:cubicBezTo>
                <a:cubicBezTo>
                  <a:pt x="506483" y="178204"/>
                  <a:pt x="501553" y="205624"/>
                  <a:pt x="489440" y="231353"/>
                </a:cubicBezTo>
                <a:cubicBezTo>
                  <a:pt x="477326" y="257083"/>
                  <a:pt x="459860" y="278117"/>
                  <a:pt x="437042" y="294456"/>
                </a:cubicBezTo>
                <a:cubicBezTo>
                  <a:pt x="414223" y="310796"/>
                  <a:pt x="388729" y="320468"/>
                  <a:pt x="360557" y="323473"/>
                </a:cubicBezTo>
                <a:lnTo>
                  <a:pt x="360557" y="396717"/>
                </a:lnTo>
                <a:lnTo>
                  <a:pt x="423660" y="396717"/>
                </a:lnTo>
                <a:cubicBezTo>
                  <a:pt x="426290" y="396717"/>
                  <a:pt x="428449" y="397562"/>
                  <a:pt x="430140" y="399253"/>
                </a:cubicBezTo>
                <a:cubicBezTo>
                  <a:pt x="431830" y="400943"/>
                  <a:pt x="432675" y="403103"/>
                  <a:pt x="432675" y="405732"/>
                </a:cubicBezTo>
                <a:lnTo>
                  <a:pt x="432675" y="423762"/>
                </a:lnTo>
                <a:cubicBezTo>
                  <a:pt x="432675" y="426391"/>
                  <a:pt x="431830" y="428550"/>
                  <a:pt x="430140" y="430241"/>
                </a:cubicBezTo>
                <a:cubicBezTo>
                  <a:pt x="428449" y="431931"/>
                  <a:pt x="426290" y="432776"/>
                  <a:pt x="423660" y="432776"/>
                </a:cubicBezTo>
                <a:lnTo>
                  <a:pt x="360557" y="432776"/>
                </a:lnTo>
                <a:lnTo>
                  <a:pt x="360557" y="495879"/>
                </a:lnTo>
                <a:cubicBezTo>
                  <a:pt x="360557" y="498509"/>
                  <a:pt x="359712" y="500668"/>
                  <a:pt x="358022" y="502359"/>
                </a:cubicBezTo>
                <a:cubicBezTo>
                  <a:pt x="356332" y="504049"/>
                  <a:pt x="354172" y="504894"/>
                  <a:pt x="351542" y="504894"/>
                </a:cubicBezTo>
                <a:lnTo>
                  <a:pt x="333513" y="504894"/>
                </a:lnTo>
                <a:cubicBezTo>
                  <a:pt x="330884" y="504894"/>
                  <a:pt x="328724" y="504049"/>
                  <a:pt x="327034" y="502359"/>
                </a:cubicBezTo>
                <a:cubicBezTo>
                  <a:pt x="325344" y="500668"/>
                  <a:pt x="324498" y="498509"/>
                  <a:pt x="324498" y="495879"/>
                </a:cubicBezTo>
                <a:lnTo>
                  <a:pt x="324498" y="432776"/>
                </a:lnTo>
                <a:lnTo>
                  <a:pt x="180263" y="432776"/>
                </a:lnTo>
                <a:lnTo>
                  <a:pt x="180263" y="495879"/>
                </a:lnTo>
                <a:cubicBezTo>
                  <a:pt x="180263" y="498509"/>
                  <a:pt x="179418" y="500668"/>
                  <a:pt x="177728" y="502359"/>
                </a:cubicBezTo>
                <a:cubicBezTo>
                  <a:pt x="176037" y="504049"/>
                  <a:pt x="173877" y="504894"/>
                  <a:pt x="171248" y="504894"/>
                </a:cubicBezTo>
                <a:lnTo>
                  <a:pt x="153219" y="504894"/>
                </a:lnTo>
                <a:cubicBezTo>
                  <a:pt x="150589" y="504894"/>
                  <a:pt x="148429" y="504049"/>
                  <a:pt x="146739" y="502359"/>
                </a:cubicBezTo>
                <a:cubicBezTo>
                  <a:pt x="145049" y="500668"/>
                  <a:pt x="144204" y="498509"/>
                  <a:pt x="144204" y="495879"/>
                </a:cubicBezTo>
                <a:lnTo>
                  <a:pt x="144204" y="432776"/>
                </a:lnTo>
                <a:lnTo>
                  <a:pt x="81101" y="432776"/>
                </a:lnTo>
                <a:cubicBezTo>
                  <a:pt x="78471" y="432776"/>
                  <a:pt x="76312" y="431931"/>
                  <a:pt x="74621" y="430241"/>
                </a:cubicBezTo>
                <a:cubicBezTo>
                  <a:pt x="72931" y="428550"/>
                  <a:pt x="72086" y="426391"/>
                  <a:pt x="72086" y="423762"/>
                </a:cubicBezTo>
                <a:lnTo>
                  <a:pt x="72086" y="405732"/>
                </a:lnTo>
                <a:cubicBezTo>
                  <a:pt x="72086" y="403103"/>
                  <a:pt x="72931" y="400943"/>
                  <a:pt x="74621" y="399253"/>
                </a:cubicBezTo>
                <a:cubicBezTo>
                  <a:pt x="76312" y="397562"/>
                  <a:pt x="78471" y="396717"/>
                  <a:pt x="81101" y="396717"/>
                </a:cubicBezTo>
                <a:lnTo>
                  <a:pt x="144204" y="396717"/>
                </a:lnTo>
                <a:lnTo>
                  <a:pt x="144204" y="323473"/>
                </a:lnTo>
                <a:cubicBezTo>
                  <a:pt x="116032" y="320468"/>
                  <a:pt x="90538" y="310796"/>
                  <a:pt x="67719" y="294456"/>
                </a:cubicBezTo>
                <a:cubicBezTo>
                  <a:pt x="44901" y="278117"/>
                  <a:pt x="27435" y="257083"/>
                  <a:pt x="15321" y="231353"/>
                </a:cubicBezTo>
                <a:cubicBezTo>
                  <a:pt x="3208" y="205624"/>
                  <a:pt x="-1722" y="178204"/>
                  <a:pt x="531" y="149094"/>
                </a:cubicBezTo>
                <a:cubicBezTo>
                  <a:pt x="3724" y="110406"/>
                  <a:pt x="19171" y="76929"/>
                  <a:pt x="46873" y="48664"/>
                </a:cubicBezTo>
                <a:cubicBezTo>
                  <a:pt x="74575" y="20399"/>
                  <a:pt x="107675" y="4482"/>
                  <a:pt x="146176" y="914"/>
                </a:cubicBezTo>
                <a:cubicBezTo>
                  <a:pt x="155848" y="-72"/>
                  <a:pt x="165315" y="-260"/>
                  <a:pt x="174576" y="351"/>
                </a:cubicBezTo>
                <a:close/>
                <a:moveTo>
                  <a:pt x="162233" y="36128"/>
                </a:moveTo>
                <a:cubicBezTo>
                  <a:pt x="127489" y="36128"/>
                  <a:pt x="97768" y="48476"/>
                  <a:pt x="73072" y="73173"/>
                </a:cubicBezTo>
                <a:cubicBezTo>
                  <a:pt x="48376" y="97869"/>
                  <a:pt x="36027" y="127590"/>
                  <a:pt x="36027" y="162334"/>
                </a:cubicBezTo>
                <a:cubicBezTo>
                  <a:pt x="36027" y="197079"/>
                  <a:pt x="48376" y="226799"/>
                  <a:pt x="73072" y="251496"/>
                </a:cubicBezTo>
                <a:cubicBezTo>
                  <a:pt x="97768" y="276192"/>
                  <a:pt x="127489" y="288540"/>
                  <a:pt x="162233" y="288540"/>
                </a:cubicBezTo>
                <a:cubicBezTo>
                  <a:pt x="183831" y="288540"/>
                  <a:pt x="204302" y="283188"/>
                  <a:pt x="223646" y="272483"/>
                </a:cubicBezTo>
                <a:cubicBezTo>
                  <a:pt x="194724" y="241495"/>
                  <a:pt x="180263" y="204779"/>
                  <a:pt x="180263" y="162334"/>
                </a:cubicBezTo>
                <a:cubicBezTo>
                  <a:pt x="180263" y="120265"/>
                  <a:pt x="194724" y="83549"/>
                  <a:pt x="223646" y="52185"/>
                </a:cubicBezTo>
                <a:cubicBezTo>
                  <a:pt x="204302" y="41480"/>
                  <a:pt x="183831" y="36128"/>
                  <a:pt x="162233" y="36128"/>
                </a:cubicBezTo>
                <a:close/>
                <a:moveTo>
                  <a:pt x="342528" y="36128"/>
                </a:moveTo>
                <a:cubicBezTo>
                  <a:pt x="320930" y="36128"/>
                  <a:pt x="300459" y="41480"/>
                  <a:pt x="281115" y="52185"/>
                </a:cubicBezTo>
                <a:cubicBezTo>
                  <a:pt x="310037" y="83549"/>
                  <a:pt x="324498" y="120265"/>
                  <a:pt x="324498" y="162334"/>
                </a:cubicBezTo>
                <a:cubicBezTo>
                  <a:pt x="324498" y="204779"/>
                  <a:pt x="310037" y="241495"/>
                  <a:pt x="281115" y="272483"/>
                </a:cubicBezTo>
                <a:cubicBezTo>
                  <a:pt x="300459" y="283188"/>
                  <a:pt x="320930" y="288540"/>
                  <a:pt x="342528" y="288540"/>
                </a:cubicBezTo>
                <a:cubicBezTo>
                  <a:pt x="377272" y="288540"/>
                  <a:pt x="406993" y="276192"/>
                  <a:pt x="431689" y="251496"/>
                </a:cubicBezTo>
                <a:cubicBezTo>
                  <a:pt x="456386" y="226799"/>
                  <a:pt x="468734" y="197079"/>
                  <a:pt x="468734" y="162334"/>
                </a:cubicBezTo>
                <a:cubicBezTo>
                  <a:pt x="468734" y="127590"/>
                  <a:pt x="456386" y="97869"/>
                  <a:pt x="431689" y="73173"/>
                </a:cubicBezTo>
                <a:cubicBezTo>
                  <a:pt x="406993" y="48476"/>
                  <a:pt x="377272" y="36128"/>
                  <a:pt x="342528" y="36128"/>
                </a:cubicBezTo>
                <a:close/>
                <a:moveTo>
                  <a:pt x="252381" y="74159"/>
                </a:moveTo>
                <a:cubicBezTo>
                  <a:pt x="228341" y="98762"/>
                  <a:pt x="216322" y="128153"/>
                  <a:pt x="216322" y="162334"/>
                </a:cubicBezTo>
                <a:cubicBezTo>
                  <a:pt x="216322" y="196515"/>
                  <a:pt x="228341" y="225907"/>
                  <a:pt x="252381" y="250510"/>
                </a:cubicBezTo>
                <a:cubicBezTo>
                  <a:pt x="276420" y="225907"/>
                  <a:pt x="288439" y="196515"/>
                  <a:pt x="288439" y="162334"/>
                </a:cubicBezTo>
                <a:cubicBezTo>
                  <a:pt x="288439" y="128153"/>
                  <a:pt x="276420" y="98762"/>
                  <a:pt x="252381" y="74159"/>
                </a:cubicBezTo>
                <a:close/>
                <a:moveTo>
                  <a:pt x="252381" y="296992"/>
                </a:moveTo>
                <a:cubicBezTo>
                  <a:pt x="230031" y="311829"/>
                  <a:pt x="205993" y="320655"/>
                  <a:pt x="180263" y="323473"/>
                </a:cubicBezTo>
                <a:lnTo>
                  <a:pt x="180263" y="396717"/>
                </a:lnTo>
                <a:lnTo>
                  <a:pt x="324498" y="396717"/>
                </a:lnTo>
                <a:lnTo>
                  <a:pt x="324498" y="323473"/>
                </a:lnTo>
                <a:cubicBezTo>
                  <a:pt x="298768" y="320655"/>
                  <a:pt x="274730" y="311829"/>
                  <a:pt x="252381" y="296992"/>
                </a:cubicBezTo>
                <a:close/>
              </a:path>
            </a:pathLst>
          </a:custGeom>
          <a:solidFill>
            <a:srgbClr val="06657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Calibri"/>
              <a:buNone/>
              <a:tabLst/>
              <a:defRPr/>
            </a:pPr>
            <a:endParaRPr kumimoji="0" sz="13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6" name="Google Shape;808;p21">
            <a:extLst>
              <a:ext uri="{FF2B5EF4-FFF2-40B4-BE49-F238E27FC236}">
                <a16:creationId xmlns:a16="http://schemas.microsoft.com/office/drawing/2014/main" id="{07527210-9ECD-4097-8730-8871BDBEB4CD}"/>
              </a:ext>
            </a:extLst>
          </p:cNvPr>
          <p:cNvSpPr/>
          <p:nvPr/>
        </p:nvSpPr>
        <p:spPr>
          <a:xfrm>
            <a:off x="1167382" y="6220733"/>
            <a:ext cx="345168" cy="191763"/>
          </a:xfrm>
          <a:custGeom>
            <a:avLst/>
            <a:gdLst/>
            <a:ahLst/>
            <a:cxnLst/>
            <a:rect l="l" t="t" r="r" b="b"/>
            <a:pathLst>
              <a:path w="649097" h="360614" extrusionOk="0">
                <a:moveTo>
                  <a:pt x="307345" y="0"/>
                </a:moveTo>
                <a:lnTo>
                  <a:pt x="378618" y="0"/>
                </a:lnTo>
                <a:cubicBezTo>
                  <a:pt x="384816" y="0"/>
                  <a:pt x="389793" y="2629"/>
                  <a:pt x="393549" y="7888"/>
                </a:cubicBezTo>
                <a:lnTo>
                  <a:pt x="413269" y="37467"/>
                </a:lnTo>
                <a:lnTo>
                  <a:pt x="445384" y="5352"/>
                </a:lnTo>
                <a:cubicBezTo>
                  <a:pt x="448952" y="1784"/>
                  <a:pt x="453271" y="0"/>
                  <a:pt x="458342" y="0"/>
                </a:cubicBezTo>
                <a:lnTo>
                  <a:pt x="486795" y="0"/>
                </a:lnTo>
                <a:cubicBezTo>
                  <a:pt x="491678" y="0"/>
                  <a:pt x="495904" y="1784"/>
                  <a:pt x="499472" y="5352"/>
                </a:cubicBezTo>
                <a:cubicBezTo>
                  <a:pt x="503040" y="8921"/>
                  <a:pt x="504825" y="13146"/>
                  <a:pt x="504825" y="18029"/>
                </a:cubicBezTo>
                <a:lnTo>
                  <a:pt x="504825" y="54088"/>
                </a:lnTo>
                <a:cubicBezTo>
                  <a:pt x="504825" y="58971"/>
                  <a:pt x="503040" y="63197"/>
                  <a:pt x="499472" y="66765"/>
                </a:cubicBezTo>
                <a:cubicBezTo>
                  <a:pt x="495904" y="70334"/>
                  <a:pt x="491678" y="72118"/>
                  <a:pt x="486795" y="72118"/>
                </a:cubicBezTo>
                <a:lnTo>
                  <a:pt x="436369" y="72118"/>
                </a:lnTo>
                <a:lnTo>
                  <a:pt x="468766" y="120572"/>
                </a:lnTo>
                <a:cubicBezTo>
                  <a:pt x="493369" y="108740"/>
                  <a:pt x="519192" y="105360"/>
                  <a:pt x="546236" y="110430"/>
                </a:cubicBezTo>
                <a:cubicBezTo>
                  <a:pt x="573092" y="115313"/>
                  <a:pt x="596005" y="127943"/>
                  <a:pt x="614974" y="148320"/>
                </a:cubicBezTo>
                <a:cubicBezTo>
                  <a:pt x="633942" y="168697"/>
                  <a:pt x="645023" y="192502"/>
                  <a:pt x="648215" y="219734"/>
                </a:cubicBezTo>
                <a:cubicBezTo>
                  <a:pt x="650469" y="239078"/>
                  <a:pt x="648403" y="257718"/>
                  <a:pt x="642017" y="275654"/>
                </a:cubicBezTo>
                <a:cubicBezTo>
                  <a:pt x="635632" y="293589"/>
                  <a:pt x="626335" y="308942"/>
                  <a:pt x="614128" y="321713"/>
                </a:cubicBezTo>
                <a:cubicBezTo>
                  <a:pt x="601921" y="334484"/>
                  <a:pt x="587037" y="344438"/>
                  <a:pt x="569477" y="351575"/>
                </a:cubicBezTo>
                <a:cubicBezTo>
                  <a:pt x="551917" y="358711"/>
                  <a:pt x="533465" y="361622"/>
                  <a:pt x="514121" y="360308"/>
                </a:cubicBezTo>
                <a:cubicBezTo>
                  <a:pt x="483884" y="358242"/>
                  <a:pt x="457638" y="346504"/>
                  <a:pt x="435383" y="325094"/>
                </a:cubicBezTo>
                <a:cubicBezTo>
                  <a:pt x="413128" y="303684"/>
                  <a:pt x="400498" y="277954"/>
                  <a:pt x="397493" y="247905"/>
                </a:cubicBezTo>
                <a:cubicBezTo>
                  <a:pt x="395239" y="227058"/>
                  <a:pt x="397822" y="207292"/>
                  <a:pt x="405240" y="188605"/>
                </a:cubicBezTo>
                <a:cubicBezTo>
                  <a:pt x="412658" y="169918"/>
                  <a:pt x="423786" y="153908"/>
                  <a:pt x="438623" y="140573"/>
                </a:cubicBezTo>
                <a:lnTo>
                  <a:pt x="418621" y="110430"/>
                </a:lnTo>
                <a:cubicBezTo>
                  <a:pt x="400592" y="125455"/>
                  <a:pt x="386412" y="143672"/>
                  <a:pt x="376083" y="165082"/>
                </a:cubicBezTo>
                <a:cubicBezTo>
                  <a:pt x="365754" y="186492"/>
                  <a:pt x="360589" y="209405"/>
                  <a:pt x="360589" y="233819"/>
                </a:cubicBezTo>
                <a:cubicBezTo>
                  <a:pt x="360589" y="238890"/>
                  <a:pt x="358851" y="243257"/>
                  <a:pt x="355377" y="246919"/>
                </a:cubicBezTo>
                <a:cubicBezTo>
                  <a:pt x="351903" y="250581"/>
                  <a:pt x="347630" y="252412"/>
                  <a:pt x="342560" y="252412"/>
                </a:cubicBezTo>
                <a:lnTo>
                  <a:pt x="270442" y="252412"/>
                </a:lnTo>
                <a:lnTo>
                  <a:pt x="251004" y="252412"/>
                </a:lnTo>
                <a:cubicBezTo>
                  <a:pt x="246684" y="283213"/>
                  <a:pt x="232693" y="308942"/>
                  <a:pt x="209028" y="329601"/>
                </a:cubicBezTo>
                <a:cubicBezTo>
                  <a:pt x="185365" y="350260"/>
                  <a:pt x="157758" y="360589"/>
                  <a:pt x="126206" y="360589"/>
                </a:cubicBezTo>
                <a:cubicBezTo>
                  <a:pt x="91462" y="360589"/>
                  <a:pt x="61741" y="348241"/>
                  <a:pt x="37044" y="323544"/>
                </a:cubicBezTo>
                <a:cubicBezTo>
                  <a:pt x="12348" y="298848"/>
                  <a:pt x="0" y="269127"/>
                  <a:pt x="0" y="234383"/>
                </a:cubicBezTo>
                <a:cubicBezTo>
                  <a:pt x="0" y="199639"/>
                  <a:pt x="12348" y="169918"/>
                  <a:pt x="37044" y="145222"/>
                </a:cubicBezTo>
                <a:cubicBezTo>
                  <a:pt x="61741" y="120525"/>
                  <a:pt x="91462" y="108177"/>
                  <a:pt x="126206" y="108177"/>
                </a:cubicBezTo>
                <a:cubicBezTo>
                  <a:pt x="140479" y="108177"/>
                  <a:pt x="154752" y="110712"/>
                  <a:pt x="169026" y="115783"/>
                </a:cubicBezTo>
                <a:lnTo>
                  <a:pt x="175787" y="103106"/>
                </a:lnTo>
                <a:cubicBezTo>
                  <a:pt x="152687" y="82447"/>
                  <a:pt x="124140" y="72118"/>
                  <a:pt x="90147" y="72118"/>
                </a:cubicBezTo>
                <a:lnTo>
                  <a:pt x="72118" y="72118"/>
                </a:lnTo>
                <a:cubicBezTo>
                  <a:pt x="67235" y="72118"/>
                  <a:pt x="63009" y="70334"/>
                  <a:pt x="59440" y="66765"/>
                </a:cubicBezTo>
                <a:cubicBezTo>
                  <a:pt x="55872" y="63197"/>
                  <a:pt x="54088" y="58971"/>
                  <a:pt x="54088" y="54088"/>
                </a:cubicBezTo>
                <a:cubicBezTo>
                  <a:pt x="54088" y="49205"/>
                  <a:pt x="55872" y="44980"/>
                  <a:pt x="59440" y="41411"/>
                </a:cubicBezTo>
                <a:cubicBezTo>
                  <a:pt x="63009" y="37843"/>
                  <a:pt x="67235" y="36059"/>
                  <a:pt x="72118" y="36059"/>
                </a:cubicBezTo>
                <a:lnTo>
                  <a:pt x="108176" y="36059"/>
                </a:lnTo>
                <a:cubicBezTo>
                  <a:pt x="122825" y="36059"/>
                  <a:pt x="136441" y="37327"/>
                  <a:pt x="149025" y="39862"/>
                </a:cubicBezTo>
                <a:cubicBezTo>
                  <a:pt x="161608" y="42397"/>
                  <a:pt x="172547" y="46013"/>
                  <a:pt x="181844" y="50708"/>
                </a:cubicBezTo>
                <a:cubicBezTo>
                  <a:pt x="191140" y="55403"/>
                  <a:pt x="197854" y="59112"/>
                  <a:pt x="201986" y="61835"/>
                </a:cubicBezTo>
                <a:cubicBezTo>
                  <a:pt x="206118" y="64559"/>
                  <a:pt x="210907" y="67986"/>
                  <a:pt x="216354" y="72118"/>
                </a:cubicBezTo>
                <a:lnTo>
                  <a:pt x="360589" y="72118"/>
                </a:lnTo>
                <a:lnTo>
                  <a:pt x="392986" y="72118"/>
                </a:lnTo>
                <a:lnTo>
                  <a:pt x="369040" y="36059"/>
                </a:lnTo>
                <a:lnTo>
                  <a:pt x="306500" y="36059"/>
                </a:lnTo>
                <a:cubicBezTo>
                  <a:pt x="300867" y="36059"/>
                  <a:pt x="296265" y="33946"/>
                  <a:pt x="292697" y="29720"/>
                </a:cubicBezTo>
                <a:cubicBezTo>
                  <a:pt x="289128" y="25495"/>
                  <a:pt x="287814" y="20565"/>
                  <a:pt x="288753" y="14931"/>
                </a:cubicBezTo>
                <a:cubicBezTo>
                  <a:pt x="289504" y="10611"/>
                  <a:pt x="291664" y="7043"/>
                  <a:pt x="295232" y="4226"/>
                </a:cubicBezTo>
                <a:cubicBezTo>
                  <a:pt x="298800" y="1409"/>
                  <a:pt x="302838" y="0"/>
                  <a:pt x="307345" y="0"/>
                </a:cubicBezTo>
                <a:close/>
                <a:moveTo>
                  <a:pt x="126206" y="144236"/>
                </a:moveTo>
                <a:cubicBezTo>
                  <a:pt x="101415" y="144236"/>
                  <a:pt x="80193" y="153062"/>
                  <a:pt x="62540" y="170716"/>
                </a:cubicBezTo>
                <a:cubicBezTo>
                  <a:pt x="44885" y="188370"/>
                  <a:pt x="36058" y="209592"/>
                  <a:pt x="36058" y="234383"/>
                </a:cubicBezTo>
                <a:cubicBezTo>
                  <a:pt x="36058" y="259173"/>
                  <a:pt x="44885" y="280396"/>
                  <a:pt x="62540" y="298049"/>
                </a:cubicBezTo>
                <a:cubicBezTo>
                  <a:pt x="80193" y="315703"/>
                  <a:pt x="101415" y="324530"/>
                  <a:pt x="126206" y="324530"/>
                </a:cubicBezTo>
                <a:cubicBezTo>
                  <a:pt x="147804" y="324530"/>
                  <a:pt x="166866" y="317722"/>
                  <a:pt x="183393" y="304106"/>
                </a:cubicBezTo>
                <a:cubicBezTo>
                  <a:pt x="199920" y="290490"/>
                  <a:pt x="210344" y="273259"/>
                  <a:pt x="214663" y="252412"/>
                </a:cubicBezTo>
                <a:lnTo>
                  <a:pt x="126206" y="252412"/>
                </a:lnTo>
                <a:cubicBezTo>
                  <a:pt x="119633" y="252412"/>
                  <a:pt x="114468" y="249501"/>
                  <a:pt x="110712" y="243679"/>
                </a:cubicBezTo>
                <a:cubicBezTo>
                  <a:pt x="107331" y="237670"/>
                  <a:pt x="107237" y="231754"/>
                  <a:pt x="110430" y="225932"/>
                </a:cubicBezTo>
                <a:lnTo>
                  <a:pt x="151841" y="147898"/>
                </a:lnTo>
                <a:cubicBezTo>
                  <a:pt x="143014" y="145456"/>
                  <a:pt x="134470" y="144236"/>
                  <a:pt x="126206" y="144236"/>
                </a:cubicBezTo>
                <a:close/>
                <a:moveTo>
                  <a:pt x="522854" y="144236"/>
                </a:moveTo>
                <a:cubicBezTo>
                  <a:pt x="511585" y="144236"/>
                  <a:pt x="500223" y="146489"/>
                  <a:pt x="488767" y="150997"/>
                </a:cubicBezTo>
                <a:lnTo>
                  <a:pt x="537785" y="224241"/>
                </a:lnTo>
                <a:cubicBezTo>
                  <a:pt x="540602" y="228561"/>
                  <a:pt x="541541" y="233162"/>
                  <a:pt x="540602" y="238045"/>
                </a:cubicBezTo>
                <a:cubicBezTo>
                  <a:pt x="539663" y="242928"/>
                  <a:pt x="537127" y="246684"/>
                  <a:pt x="532996" y="249314"/>
                </a:cubicBezTo>
                <a:cubicBezTo>
                  <a:pt x="530178" y="251379"/>
                  <a:pt x="526798" y="252412"/>
                  <a:pt x="522854" y="252412"/>
                </a:cubicBezTo>
                <a:cubicBezTo>
                  <a:pt x="516281" y="252412"/>
                  <a:pt x="511304" y="249689"/>
                  <a:pt x="507924" y="244243"/>
                </a:cubicBezTo>
                <a:lnTo>
                  <a:pt x="458906" y="170998"/>
                </a:lnTo>
                <a:cubicBezTo>
                  <a:pt x="441440" y="188840"/>
                  <a:pt x="432707" y="209968"/>
                  <a:pt x="432707" y="234383"/>
                </a:cubicBezTo>
                <a:cubicBezTo>
                  <a:pt x="432707" y="259173"/>
                  <a:pt x="441533" y="280396"/>
                  <a:pt x="459188" y="298049"/>
                </a:cubicBezTo>
                <a:cubicBezTo>
                  <a:pt x="476841" y="315703"/>
                  <a:pt x="498063" y="324530"/>
                  <a:pt x="522854" y="324530"/>
                </a:cubicBezTo>
                <a:cubicBezTo>
                  <a:pt x="547645" y="324530"/>
                  <a:pt x="568867" y="315703"/>
                  <a:pt x="586521" y="298049"/>
                </a:cubicBezTo>
                <a:cubicBezTo>
                  <a:pt x="604175" y="280396"/>
                  <a:pt x="613001" y="259173"/>
                  <a:pt x="613001" y="234383"/>
                </a:cubicBezTo>
                <a:cubicBezTo>
                  <a:pt x="613001" y="209592"/>
                  <a:pt x="604175" y="188370"/>
                  <a:pt x="586521" y="170716"/>
                </a:cubicBezTo>
                <a:cubicBezTo>
                  <a:pt x="568867" y="153062"/>
                  <a:pt x="547645" y="144236"/>
                  <a:pt x="522854" y="144236"/>
                </a:cubicBezTo>
                <a:close/>
              </a:path>
            </a:pathLst>
          </a:custGeom>
          <a:solidFill>
            <a:srgbClr val="06657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Calibri"/>
              <a:buNone/>
              <a:tabLst/>
              <a:defRPr/>
            </a:pPr>
            <a:endParaRPr kumimoji="0" sz="13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7" name="Google Shape;809;p21">
            <a:extLst>
              <a:ext uri="{FF2B5EF4-FFF2-40B4-BE49-F238E27FC236}">
                <a16:creationId xmlns:a16="http://schemas.microsoft.com/office/drawing/2014/main" id="{E2161B37-9838-4577-9BA4-FE837147396B}"/>
              </a:ext>
            </a:extLst>
          </p:cNvPr>
          <p:cNvSpPr/>
          <p:nvPr/>
        </p:nvSpPr>
        <p:spPr>
          <a:xfrm>
            <a:off x="1942339" y="6201557"/>
            <a:ext cx="268449" cy="230100"/>
          </a:xfrm>
          <a:custGeom>
            <a:avLst/>
            <a:gdLst/>
            <a:ahLst/>
            <a:cxnLst/>
            <a:rect l="l" t="t" r="r" b="b"/>
            <a:pathLst>
              <a:path w="504825" h="432708" extrusionOk="0">
                <a:moveTo>
                  <a:pt x="199451" y="159731"/>
                </a:moveTo>
                <a:lnTo>
                  <a:pt x="252975" y="347632"/>
                </a:lnTo>
                <a:cubicBezTo>
                  <a:pt x="254102" y="351388"/>
                  <a:pt x="256262" y="354487"/>
                  <a:pt x="259455" y="356928"/>
                </a:cubicBezTo>
                <a:cubicBezTo>
                  <a:pt x="262647" y="359370"/>
                  <a:pt x="266310" y="360590"/>
                  <a:pt x="270442" y="360590"/>
                </a:cubicBezTo>
                <a:cubicBezTo>
                  <a:pt x="274385" y="360590"/>
                  <a:pt x="277954" y="359370"/>
                  <a:pt x="281147" y="356928"/>
                </a:cubicBezTo>
                <a:cubicBezTo>
                  <a:pt x="284339" y="354487"/>
                  <a:pt x="286499" y="351388"/>
                  <a:pt x="287626" y="347632"/>
                </a:cubicBezTo>
                <a:lnTo>
                  <a:pt x="328756" y="211002"/>
                </a:lnTo>
                <a:lnTo>
                  <a:pt x="344532" y="242554"/>
                </a:lnTo>
                <a:cubicBezTo>
                  <a:pt x="347912" y="249127"/>
                  <a:pt x="353264" y="252413"/>
                  <a:pt x="360589" y="252413"/>
                </a:cubicBezTo>
                <a:lnTo>
                  <a:pt x="446510" y="252413"/>
                </a:lnTo>
                <a:cubicBezTo>
                  <a:pt x="445572" y="253540"/>
                  <a:pt x="444632" y="254526"/>
                  <a:pt x="443694" y="255371"/>
                </a:cubicBezTo>
                <a:cubicBezTo>
                  <a:pt x="442755" y="256217"/>
                  <a:pt x="441909" y="256921"/>
                  <a:pt x="441158" y="257484"/>
                </a:cubicBezTo>
                <a:lnTo>
                  <a:pt x="440313" y="258611"/>
                </a:lnTo>
                <a:lnTo>
                  <a:pt x="264807" y="427637"/>
                </a:lnTo>
                <a:cubicBezTo>
                  <a:pt x="261427" y="431018"/>
                  <a:pt x="257295" y="432708"/>
                  <a:pt x="252412" y="432708"/>
                </a:cubicBezTo>
                <a:cubicBezTo>
                  <a:pt x="247529" y="432708"/>
                  <a:pt x="243397" y="431018"/>
                  <a:pt x="240017" y="427637"/>
                </a:cubicBezTo>
                <a:lnTo>
                  <a:pt x="64230" y="258048"/>
                </a:lnTo>
                <a:cubicBezTo>
                  <a:pt x="63291" y="257672"/>
                  <a:pt x="61319" y="255794"/>
                  <a:pt x="58314" y="252413"/>
                </a:cubicBezTo>
                <a:lnTo>
                  <a:pt x="162265" y="252413"/>
                </a:lnTo>
                <a:cubicBezTo>
                  <a:pt x="166397" y="252413"/>
                  <a:pt x="170105" y="251146"/>
                  <a:pt x="173392" y="248610"/>
                </a:cubicBezTo>
                <a:cubicBezTo>
                  <a:pt x="176679" y="246075"/>
                  <a:pt x="178792" y="242835"/>
                  <a:pt x="179731" y="238891"/>
                </a:cubicBezTo>
                <a:close/>
                <a:moveTo>
                  <a:pt x="134657" y="0"/>
                </a:moveTo>
                <a:cubicBezTo>
                  <a:pt x="146301" y="0"/>
                  <a:pt x="158180" y="2019"/>
                  <a:pt x="170294" y="6057"/>
                </a:cubicBezTo>
                <a:cubicBezTo>
                  <a:pt x="182407" y="10095"/>
                  <a:pt x="193675" y="15541"/>
                  <a:pt x="204099" y="22396"/>
                </a:cubicBezTo>
                <a:cubicBezTo>
                  <a:pt x="214522" y="29251"/>
                  <a:pt x="223490" y="35683"/>
                  <a:pt x="231002" y="41693"/>
                </a:cubicBezTo>
                <a:cubicBezTo>
                  <a:pt x="238515" y="47703"/>
                  <a:pt x="245651" y="54088"/>
                  <a:pt x="252412" y="60849"/>
                </a:cubicBezTo>
                <a:cubicBezTo>
                  <a:pt x="259173" y="54088"/>
                  <a:pt x="266310" y="47703"/>
                  <a:pt x="273823" y="41693"/>
                </a:cubicBezTo>
                <a:cubicBezTo>
                  <a:pt x="281334" y="35683"/>
                  <a:pt x="290302" y="29251"/>
                  <a:pt x="300726" y="22396"/>
                </a:cubicBezTo>
                <a:cubicBezTo>
                  <a:pt x="311149" y="15541"/>
                  <a:pt x="322418" y="10095"/>
                  <a:pt x="334531" y="6057"/>
                </a:cubicBezTo>
                <a:cubicBezTo>
                  <a:pt x="346644" y="2019"/>
                  <a:pt x="358523" y="0"/>
                  <a:pt x="370167" y="0"/>
                </a:cubicBezTo>
                <a:cubicBezTo>
                  <a:pt x="412236" y="0"/>
                  <a:pt x="445196" y="11644"/>
                  <a:pt x="469048" y="34932"/>
                </a:cubicBezTo>
                <a:cubicBezTo>
                  <a:pt x="492899" y="58220"/>
                  <a:pt x="504825" y="90523"/>
                  <a:pt x="504825" y="131840"/>
                </a:cubicBezTo>
                <a:cubicBezTo>
                  <a:pt x="504825" y="159072"/>
                  <a:pt x="495153" y="187244"/>
                  <a:pt x="475808" y="216354"/>
                </a:cubicBezTo>
                <a:lnTo>
                  <a:pt x="371857" y="216354"/>
                </a:lnTo>
                <a:lnTo>
                  <a:pt x="340588" y="154096"/>
                </a:lnTo>
                <a:cubicBezTo>
                  <a:pt x="339085" y="150903"/>
                  <a:pt x="336691" y="148367"/>
                  <a:pt x="333404" y="146489"/>
                </a:cubicBezTo>
                <a:cubicBezTo>
                  <a:pt x="330117" y="144611"/>
                  <a:pt x="326690" y="143860"/>
                  <a:pt x="323121" y="144236"/>
                </a:cubicBezTo>
                <a:cubicBezTo>
                  <a:pt x="314670" y="145175"/>
                  <a:pt x="309412" y="149494"/>
                  <a:pt x="307346" y="157194"/>
                </a:cubicBezTo>
                <a:lnTo>
                  <a:pt x="271005" y="278330"/>
                </a:lnTo>
                <a:lnTo>
                  <a:pt x="215790" y="85077"/>
                </a:lnTo>
                <a:cubicBezTo>
                  <a:pt x="214663" y="81320"/>
                  <a:pt x="212457" y="78222"/>
                  <a:pt x="209170" y="75780"/>
                </a:cubicBezTo>
                <a:cubicBezTo>
                  <a:pt x="205883" y="73339"/>
                  <a:pt x="202174" y="72118"/>
                  <a:pt x="198042" y="72118"/>
                </a:cubicBezTo>
                <a:cubicBezTo>
                  <a:pt x="193911" y="72118"/>
                  <a:pt x="190248" y="73386"/>
                  <a:pt x="187055" y="75921"/>
                </a:cubicBezTo>
                <a:cubicBezTo>
                  <a:pt x="183863" y="78456"/>
                  <a:pt x="181797" y="81696"/>
                  <a:pt x="180858" y="85640"/>
                </a:cubicBezTo>
                <a:lnTo>
                  <a:pt x="148179" y="216354"/>
                </a:lnTo>
                <a:lnTo>
                  <a:pt x="29016" y="216354"/>
                </a:lnTo>
                <a:cubicBezTo>
                  <a:pt x="9672" y="187244"/>
                  <a:pt x="0" y="159072"/>
                  <a:pt x="0" y="131840"/>
                </a:cubicBezTo>
                <a:cubicBezTo>
                  <a:pt x="0" y="90523"/>
                  <a:pt x="11925" y="58220"/>
                  <a:pt x="35777" y="34932"/>
                </a:cubicBezTo>
                <a:cubicBezTo>
                  <a:pt x="59629" y="11644"/>
                  <a:pt x="92589" y="0"/>
                  <a:pt x="134657" y="0"/>
                </a:cubicBezTo>
                <a:close/>
              </a:path>
            </a:pathLst>
          </a:custGeom>
          <a:solidFill>
            <a:srgbClr val="06657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Calibri"/>
              <a:buNone/>
              <a:tabLst/>
              <a:defRPr/>
            </a:pPr>
            <a:endParaRPr kumimoji="0" sz="13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8" name="Google Shape;810;p21">
            <a:extLst>
              <a:ext uri="{FF2B5EF4-FFF2-40B4-BE49-F238E27FC236}">
                <a16:creationId xmlns:a16="http://schemas.microsoft.com/office/drawing/2014/main" id="{36B6A8DC-0CBB-447E-B511-62C001F6C81B}"/>
              </a:ext>
            </a:extLst>
          </p:cNvPr>
          <p:cNvSpPr/>
          <p:nvPr/>
        </p:nvSpPr>
        <p:spPr>
          <a:xfrm>
            <a:off x="1613107" y="6187177"/>
            <a:ext cx="210924" cy="263655"/>
          </a:xfrm>
          <a:custGeom>
            <a:avLst/>
            <a:gdLst/>
            <a:ahLst/>
            <a:cxnLst/>
            <a:rect l="l" t="t" r="r" b="b"/>
            <a:pathLst>
              <a:path w="396648" h="495810" extrusionOk="0">
                <a:moveTo>
                  <a:pt x="105078" y="359180"/>
                </a:moveTo>
                <a:cubicBezTo>
                  <a:pt x="109961" y="358241"/>
                  <a:pt x="114468" y="359227"/>
                  <a:pt x="118600" y="362138"/>
                </a:cubicBezTo>
                <a:cubicBezTo>
                  <a:pt x="122731" y="365049"/>
                  <a:pt x="125173" y="368946"/>
                  <a:pt x="125924" y="373829"/>
                </a:cubicBezTo>
                <a:cubicBezTo>
                  <a:pt x="126863" y="378712"/>
                  <a:pt x="125877" y="383220"/>
                  <a:pt x="122966" y="387352"/>
                </a:cubicBezTo>
                <a:cubicBezTo>
                  <a:pt x="120055" y="391483"/>
                  <a:pt x="116158" y="393925"/>
                  <a:pt x="111275" y="394676"/>
                </a:cubicBezTo>
                <a:cubicBezTo>
                  <a:pt x="100382" y="396554"/>
                  <a:pt x="90429" y="398761"/>
                  <a:pt x="81414" y="401296"/>
                </a:cubicBezTo>
                <a:cubicBezTo>
                  <a:pt x="72399" y="403832"/>
                  <a:pt x="65216" y="406226"/>
                  <a:pt x="59863" y="408480"/>
                </a:cubicBezTo>
                <a:cubicBezTo>
                  <a:pt x="54511" y="410734"/>
                  <a:pt x="49957" y="412940"/>
                  <a:pt x="46200" y="415100"/>
                </a:cubicBezTo>
                <a:cubicBezTo>
                  <a:pt x="42444" y="417260"/>
                  <a:pt x="39862" y="419091"/>
                  <a:pt x="38453" y="420593"/>
                </a:cubicBezTo>
                <a:cubicBezTo>
                  <a:pt x="37045" y="422096"/>
                  <a:pt x="36246" y="423223"/>
                  <a:pt x="36059" y="423974"/>
                </a:cubicBezTo>
                <a:cubicBezTo>
                  <a:pt x="36622" y="426040"/>
                  <a:pt x="39157" y="428528"/>
                  <a:pt x="43665" y="431439"/>
                </a:cubicBezTo>
                <a:cubicBezTo>
                  <a:pt x="48172" y="434350"/>
                  <a:pt x="55027" y="437449"/>
                  <a:pt x="64230" y="440736"/>
                </a:cubicBezTo>
                <a:cubicBezTo>
                  <a:pt x="73432" y="444022"/>
                  <a:pt x="84137" y="447074"/>
                  <a:pt x="96344" y="449891"/>
                </a:cubicBezTo>
                <a:cubicBezTo>
                  <a:pt x="108552" y="452708"/>
                  <a:pt x="123624" y="455056"/>
                  <a:pt x="141559" y="456934"/>
                </a:cubicBezTo>
                <a:cubicBezTo>
                  <a:pt x="159495" y="458812"/>
                  <a:pt x="178416" y="459751"/>
                  <a:pt x="198323" y="459751"/>
                </a:cubicBezTo>
                <a:cubicBezTo>
                  <a:pt x="218232" y="459751"/>
                  <a:pt x="237153" y="458812"/>
                  <a:pt x="255088" y="456934"/>
                </a:cubicBezTo>
                <a:cubicBezTo>
                  <a:pt x="273024" y="455056"/>
                  <a:pt x="288095" y="452708"/>
                  <a:pt x="300303" y="449891"/>
                </a:cubicBezTo>
                <a:cubicBezTo>
                  <a:pt x="312511" y="447074"/>
                  <a:pt x="323215" y="443975"/>
                  <a:pt x="332418" y="440595"/>
                </a:cubicBezTo>
                <a:cubicBezTo>
                  <a:pt x="341620" y="437214"/>
                  <a:pt x="348475" y="434068"/>
                  <a:pt x="352983" y="431157"/>
                </a:cubicBezTo>
                <a:cubicBezTo>
                  <a:pt x="357490" y="428246"/>
                  <a:pt x="360025" y="425664"/>
                  <a:pt x="360588" y="423411"/>
                </a:cubicBezTo>
                <a:cubicBezTo>
                  <a:pt x="360401" y="422659"/>
                  <a:pt x="359603" y="421626"/>
                  <a:pt x="358194" y="420312"/>
                </a:cubicBezTo>
                <a:cubicBezTo>
                  <a:pt x="356786" y="418997"/>
                  <a:pt x="354204" y="417213"/>
                  <a:pt x="350447" y="414959"/>
                </a:cubicBezTo>
                <a:cubicBezTo>
                  <a:pt x="346691" y="412706"/>
                  <a:pt x="342137" y="410499"/>
                  <a:pt x="336784" y="408339"/>
                </a:cubicBezTo>
                <a:cubicBezTo>
                  <a:pt x="331432" y="406179"/>
                  <a:pt x="324248" y="403832"/>
                  <a:pt x="315233" y="401296"/>
                </a:cubicBezTo>
                <a:cubicBezTo>
                  <a:pt x="306219" y="398761"/>
                  <a:pt x="296265" y="396554"/>
                  <a:pt x="285372" y="394676"/>
                </a:cubicBezTo>
                <a:cubicBezTo>
                  <a:pt x="280489" y="393925"/>
                  <a:pt x="276592" y="391483"/>
                  <a:pt x="273681" y="387352"/>
                </a:cubicBezTo>
                <a:cubicBezTo>
                  <a:pt x="270770" y="383220"/>
                  <a:pt x="269784" y="378712"/>
                  <a:pt x="270724" y="373829"/>
                </a:cubicBezTo>
                <a:cubicBezTo>
                  <a:pt x="271475" y="368946"/>
                  <a:pt x="273916" y="365049"/>
                  <a:pt x="278048" y="362138"/>
                </a:cubicBezTo>
                <a:cubicBezTo>
                  <a:pt x="282180" y="359227"/>
                  <a:pt x="286687" y="358241"/>
                  <a:pt x="291570" y="359180"/>
                </a:cubicBezTo>
                <a:cubicBezTo>
                  <a:pt x="304904" y="361434"/>
                  <a:pt x="317206" y="364204"/>
                  <a:pt x="328474" y="367491"/>
                </a:cubicBezTo>
                <a:cubicBezTo>
                  <a:pt x="339742" y="370778"/>
                  <a:pt x="350823" y="374956"/>
                  <a:pt x="361716" y="380027"/>
                </a:cubicBezTo>
                <a:cubicBezTo>
                  <a:pt x="372608" y="385098"/>
                  <a:pt x="381154" y="391342"/>
                  <a:pt x="387352" y="398761"/>
                </a:cubicBezTo>
                <a:cubicBezTo>
                  <a:pt x="393549" y="406179"/>
                  <a:pt x="396648" y="414490"/>
                  <a:pt x="396648" y="423692"/>
                </a:cubicBezTo>
                <a:cubicBezTo>
                  <a:pt x="396648" y="435524"/>
                  <a:pt x="390873" y="446182"/>
                  <a:pt x="379323" y="455666"/>
                </a:cubicBezTo>
                <a:cubicBezTo>
                  <a:pt x="367773" y="465151"/>
                  <a:pt x="352373" y="472757"/>
                  <a:pt x="333122" y="478485"/>
                </a:cubicBezTo>
                <a:cubicBezTo>
                  <a:pt x="313872" y="484213"/>
                  <a:pt x="292743" y="488533"/>
                  <a:pt x="269737" y="491444"/>
                </a:cubicBezTo>
                <a:cubicBezTo>
                  <a:pt x="246731" y="494354"/>
                  <a:pt x="222927" y="495810"/>
                  <a:pt x="198323" y="495810"/>
                </a:cubicBezTo>
                <a:cubicBezTo>
                  <a:pt x="173721" y="495810"/>
                  <a:pt x="149917" y="494354"/>
                  <a:pt x="126910" y="491444"/>
                </a:cubicBezTo>
                <a:cubicBezTo>
                  <a:pt x="103904" y="488533"/>
                  <a:pt x="82775" y="484213"/>
                  <a:pt x="63525" y="478485"/>
                </a:cubicBezTo>
                <a:cubicBezTo>
                  <a:pt x="44275" y="472757"/>
                  <a:pt x="28875" y="465151"/>
                  <a:pt x="17325" y="455666"/>
                </a:cubicBezTo>
                <a:cubicBezTo>
                  <a:pt x="5775" y="446182"/>
                  <a:pt x="0" y="435524"/>
                  <a:pt x="0" y="423692"/>
                </a:cubicBezTo>
                <a:cubicBezTo>
                  <a:pt x="0" y="414490"/>
                  <a:pt x="3099" y="406179"/>
                  <a:pt x="9296" y="398761"/>
                </a:cubicBezTo>
                <a:cubicBezTo>
                  <a:pt x="15494" y="391342"/>
                  <a:pt x="24039" y="385098"/>
                  <a:pt x="34932" y="380027"/>
                </a:cubicBezTo>
                <a:cubicBezTo>
                  <a:pt x="45824" y="374956"/>
                  <a:pt x="56905" y="370778"/>
                  <a:pt x="68173" y="367491"/>
                </a:cubicBezTo>
                <a:cubicBezTo>
                  <a:pt x="79442" y="364204"/>
                  <a:pt x="91743" y="361434"/>
                  <a:pt x="105078" y="359180"/>
                </a:cubicBezTo>
                <a:close/>
                <a:moveTo>
                  <a:pt x="144235" y="135222"/>
                </a:moveTo>
                <a:lnTo>
                  <a:pt x="252412" y="135222"/>
                </a:lnTo>
                <a:cubicBezTo>
                  <a:pt x="262366" y="135222"/>
                  <a:pt x="270864" y="138743"/>
                  <a:pt x="277907" y="145786"/>
                </a:cubicBezTo>
                <a:cubicBezTo>
                  <a:pt x="284950" y="152829"/>
                  <a:pt x="288471" y="161327"/>
                  <a:pt x="288471" y="171281"/>
                </a:cubicBezTo>
                <a:lnTo>
                  <a:pt x="288471" y="279457"/>
                </a:lnTo>
                <a:cubicBezTo>
                  <a:pt x="288471" y="284340"/>
                  <a:pt x="286687" y="288566"/>
                  <a:pt x="283118" y="292134"/>
                </a:cubicBezTo>
                <a:cubicBezTo>
                  <a:pt x="279551" y="295703"/>
                  <a:pt x="275325" y="297487"/>
                  <a:pt x="270442" y="297487"/>
                </a:cubicBezTo>
                <a:lnTo>
                  <a:pt x="252412" y="297487"/>
                </a:lnTo>
                <a:lnTo>
                  <a:pt x="252412" y="405664"/>
                </a:lnTo>
                <a:cubicBezTo>
                  <a:pt x="252412" y="410547"/>
                  <a:pt x="250628" y="414772"/>
                  <a:pt x="247059" y="418341"/>
                </a:cubicBezTo>
                <a:cubicBezTo>
                  <a:pt x="243492" y="421909"/>
                  <a:pt x="239266" y="423693"/>
                  <a:pt x="234382" y="423693"/>
                </a:cubicBezTo>
                <a:lnTo>
                  <a:pt x="162265" y="423693"/>
                </a:lnTo>
                <a:cubicBezTo>
                  <a:pt x="157382" y="423693"/>
                  <a:pt x="153156" y="421909"/>
                  <a:pt x="149587" y="418341"/>
                </a:cubicBezTo>
                <a:cubicBezTo>
                  <a:pt x="146020" y="414772"/>
                  <a:pt x="144235" y="410547"/>
                  <a:pt x="144235" y="405664"/>
                </a:cubicBezTo>
                <a:lnTo>
                  <a:pt x="144235" y="297487"/>
                </a:lnTo>
                <a:lnTo>
                  <a:pt x="126206" y="297487"/>
                </a:lnTo>
                <a:cubicBezTo>
                  <a:pt x="121323" y="297487"/>
                  <a:pt x="117097" y="295703"/>
                  <a:pt x="113529" y="292134"/>
                </a:cubicBezTo>
                <a:cubicBezTo>
                  <a:pt x="109961" y="288566"/>
                  <a:pt x="108176" y="284340"/>
                  <a:pt x="108176" y="279457"/>
                </a:cubicBezTo>
                <a:lnTo>
                  <a:pt x="108176" y="171281"/>
                </a:lnTo>
                <a:cubicBezTo>
                  <a:pt x="108176" y="161327"/>
                  <a:pt x="111698" y="152829"/>
                  <a:pt x="118741" y="145786"/>
                </a:cubicBezTo>
                <a:cubicBezTo>
                  <a:pt x="125783" y="138743"/>
                  <a:pt x="134282" y="135222"/>
                  <a:pt x="144235" y="135222"/>
                </a:cubicBezTo>
                <a:close/>
                <a:moveTo>
                  <a:pt x="198323" y="0"/>
                </a:moveTo>
                <a:cubicBezTo>
                  <a:pt x="215790" y="0"/>
                  <a:pt x="230673" y="6150"/>
                  <a:pt x="242975" y="18452"/>
                </a:cubicBezTo>
                <a:cubicBezTo>
                  <a:pt x="255276" y="30753"/>
                  <a:pt x="261427" y="45637"/>
                  <a:pt x="261427" y="63103"/>
                </a:cubicBezTo>
                <a:cubicBezTo>
                  <a:pt x="261427" y="80569"/>
                  <a:pt x="255276" y="95453"/>
                  <a:pt x="242975" y="107754"/>
                </a:cubicBezTo>
                <a:cubicBezTo>
                  <a:pt x="230673" y="120055"/>
                  <a:pt x="215790" y="126206"/>
                  <a:pt x="198323" y="126206"/>
                </a:cubicBezTo>
                <a:cubicBezTo>
                  <a:pt x="180858" y="126206"/>
                  <a:pt x="165974" y="120055"/>
                  <a:pt x="153672" y="107754"/>
                </a:cubicBezTo>
                <a:cubicBezTo>
                  <a:pt x="141372" y="95453"/>
                  <a:pt x="135220" y="80569"/>
                  <a:pt x="135220" y="63103"/>
                </a:cubicBezTo>
                <a:cubicBezTo>
                  <a:pt x="135220" y="45637"/>
                  <a:pt x="141372" y="30753"/>
                  <a:pt x="153672" y="18452"/>
                </a:cubicBezTo>
                <a:cubicBezTo>
                  <a:pt x="165974" y="6150"/>
                  <a:pt x="180858" y="0"/>
                  <a:pt x="198323" y="0"/>
                </a:cubicBezTo>
                <a:close/>
              </a:path>
            </a:pathLst>
          </a:custGeom>
          <a:solidFill>
            <a:srgbClr val="06657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Calibri"/>
              <a:buNone/>
              <a:tabLst/>
              <a:defRPr/>
            </a:pPr>
            <a:endParaRPr kumimoji="0" sz="13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9" name="Google Shape;811;p21">
            <a:extLst>
              <a:ext uri="{FF2B5EF4-FFF2-40B4-BE49-F238E27FC236}">
                <a16:creationId xmlns:a16="http://schemas.microsoft.com/office/drawing/2014/main" id="{AD1B3D51-F6C9-4672-B141-148069D7C45E}"/>
              </a:ext>
            </a:extLst>
          </p:cNvPr>
          <p:cNvSpPr/>
          <p:nvPr/>
        </p:nvSpPr>
        <p:spPr>
          <a:xfrm>
            <a:off x="430726" y="6182383"/>
            <a:ext cx="301107" cy="268448"/>
          </a:xfrm>
          <a:custGeom>
            <a:avLst/>
            <a:gdLst/>
            <a:ahLst/>
            <a:cxnLst/>
            <a:rect l="l" t="t" r="r" b="b"/>
            <a:pathLst>
              <a:path w="566238" h="504824" extrusionOk="0">
                <a:moveTo>
                  <a:pt x="84795" y="432706"/>
                </a:moveTo>
                <a:cubicBezTo>
                  <a:pt x="89678" y="432706"/>
                  <a:pt x="93904" y="434490"/>
                  <a:pt x="97472" y="438059"/>
                </a:cubicBezTo>
                <a:lnTo>
                  <a:pt x="120854" y="461441"/>
                </a:lnTo>
                <a:lnTo>
                  <a:pt x="144236" y="438059"/>
                </a:lnTo>
                <a:cubicBezTo>
                  <a:pt x="147804" y="434490"/>
                  <a:pt x="152030" y="432706"/>
                  <a:pt x="156913" y="432706"/>
                </a:cubicBezTo>
                <a:cubicBezTo>
                  <a:pt x="161796" y="432706"/>
                  <a:pt x="166021" y="434490"/>
                  <a:pt x="169590" y="438059"/>
                </a:cubicBezTo>
                <a:lnTo>
                  <a:pt x="192972" y="461441"/>
                </a:lnTo>
                <a:lnTo>
                  <a:pt x="216353" y="438059"/>
                </a:lnTo>
                <a:cubicBezTo>
                  <a:pt x="219922" y="434490"/>
                  <a:pt x="224147" y="432706"/>
                  <a:pt x="229031" y="432706"/>
                </a:cubicBezTo>
                <a:cubicBezTo>
                  <a:pt x="233914" y="432706"/>
                  <a:pt x="238139" y="434490"/>
                  <a:pt x="241707" y="438059"/>
                </a:cubicBezTo>
                <a:lnTo>
                  <a:pt x="265090" y="461441"/>
                </a:lnTo>
                <a:lnTo>
                  <a:pt x="288471" y="438059"/>
                </a:lnTo>
                <a:cubicBezTo>
                  <a:pt x="292040" y="434490"/>
                  <a:pt x="296266" y="432706"/>
                  <a:pt x="301148" y="432706"/>
                </a:cubicBezTo>
                <a:cubicBezTo>
                  <a:pt x="306031" y="432706"/>
                  <a:pt x="310257" y="434490"/>
                  <a:pt x="313825" y="438059"/>
                </a:cubicBezTo>
                <a:lnTo>
                  <a:pt x="337207" y="461441"/>
                </a:lnTo>
                <a:lnTo>
                  <a:pt x="360589" y="438059"/>
                </a:lnTo>
                <a:cubicBezTo>
                  <a:pt x="364158" y="434490"/>
                  <a:pt x="368383" y="432706"/>
                  <a:pt x="373266" y="432706"/>
                </a:cubicBezTo>
                <a:cubicBezTo>
                  <a:pt x="378149" y="432706"/>
                  <a:pt x="382375" y="434490"/>
                  <a:pt x="385943" y="438059"/>
                </a:cubicBezTo>
                <a:lnTo>
                  <a:pt x="409325" y="461441"/>
                </a:lnTo>
                <a:lnTo>
                  <a:pt x="432707" y="438059"/>
                </a:lnTo>
                <a:cubicBezTo>
                  <a:pt x="436276" y="434490"/>
                  <a:pt x="440501" y="432706"/>
                  <a:pt x="445384" y="432706"/>
                </a:cubicBezTo>
                <a:cubicBezTo>
                  <a:pt x="450267" y="432706"/>
                  <a:pt x="454493" y="434490"/>
                  <a:pt x="458061" y="438059"/>
                </a:cubicBezTo>
                <a:lnTo>
                  <a:pt x="481443" y="461441"/>
                </a:lnTo>
                <a:lnTo>
                  <a:pt x="504825" y="438059"/>
                </a:lnTo>
                <a:cubicBezTo>
                  <a:pt x="508393" y="434490"/>
                  <a:pt x="512619" y="432706"/>
                  <a:pt x="517502" y="432706"/>
                </a:cubicBezTo>
                <a:cubicBezTo>
                  <a:pt x="522385" y="432706"/>
                  <a:pt x="526611" y="434490"/>
                  <a:pt x="530179" y="438059"/>
                </a:cubicBezTo>
                <a:lnTo>
                  <a:pt x="566238" y="474118"/>
                </a:lnTo>
                <a:lnTo>
                  <a:pt x="540884" y="499472"/>
                </a:lnTo>
                <a:lnTo>
                  <a:pt x="517502" y="476090"/>
                </a:lnTo>
                <a:lnTo>
                  <a:pt x="494120" y="499472"/>
                </a:lnTo>
                <a:cubicBezTo>
                  <a:pt x="490739" y="503040"/>
                  <a:pt x="486514" y="504824"/>
                  <a:pt x="481443" y="504824"/>
                </a:cubicBezTo>
                <a:cubicBezTo>
                  <a:pt x="476372" y="504824"/>
                  <a:pt x="472147" y="503040"/>
                  <a:pt x="468766" y="499472"/>
                </a:cubicBezTo>
                <a:lnTo>
                  <a:pt x="445384" y="476090"/>
                </a:lnTo>
                <a:lnTo>
                  <a:pt x="422002" y="499472"/>
                </a:lnTo>
                <a:cubicBezTo>
                  <a:pt x="418434" y="503040"/>
                  <a:pt x="414208" y="504824"/>
                  <a:pt x="409325" y="504824"/>
                </a:cubicBezTo>
                <a:cubicBezTo>
                  <a:pt x="404442" y="504824"/>
                  <a:pt x="400216" y="503040"/>
                  <a:pt x="396648" y="499472"/>
                </a:cubicBezTo>
                <a:lnTo>
                  <a:pt x="373266" y="476090"/>
                </a:lnTo>
                <a:lnTo>
                  <a:pt x="349884" y="499472"/>
                </a:lnTo>
                <a:cubicBezTo>
                  <a:pt x="346316" y="503040"/>
                  <a:pt x="342090" y="504824"/>
                  <a:pt x="337207" y="504824"/>
                </a:cubicBezTo>
                <a:cubicBezTo>
                  <a:pt x="332324" y="504824"/>
                  <a:pt x="328099" y="503040"/>
                  <a:pt x="324530" y="499472"/>
                </a:cubicBezTo>
                <a:lnTo>
                  <a:pt x="301148" y="476090"/>
                </a:lnTo>
                <a:lnTo>
                  <a:pt x="277766" y="499472"/>
                </a:lnTo>
                <a:cubicBezTo>
                  <a:pt x="274198" y="503040"/>
                  <a:pt x="269973" y="504824"/>
                  <a:pt x="265090" y="504824"/>
                </a:cubicBezTo>
                <a:cubicBezTo>
                  <a:pt x="260207" y="504824"/>
                  <a:pt x="255981" y="503040"/>
                  <a:pt x="252412" y="499472"/>
                </a:cubicBezTo>
                <a:lnTo>
                  <a:pt x="229031" y="476090"/>
                </a:lnTo>
                <a:lnTo>
                  <a:pt x="205649" y="499472"/>
                </a:lnTo>
                <a:cubicBezTo>
                  <a:pt x="202080" y="503040"/>
                  <a:pt x="197855" y="504824"/>
                  <a:pt x="192972" y="504824"/>
                </a:cubicBezTo>
                <a:cubicBezTo>
                  <a:pt x="188088" y="504824"/>
                  <a:pt x="183863" y="503040"/>
                  <a:pt x="180295" y="499472"/>
                </a:cubicBezTo>
                <a:lnTo>
                  <a:pt x="156913" y="476090"/>
                </a:lnTo>
                <a:lnTo>
                  <a:pt x="133531" y="499472"/>
                </a:lnTo>
                <a:cubicBezTo>
                  <a:pt x="129962" y="503040"/>
                  <a:pt x="125737" y="504824"/>
                  <a:pt x="120854" y="504824"/>
                </a:cubicBezTo>
                <a:cubicBezTo>
                  <a:pt x="115971" y="504824"/>
                  <a:pt x="111745" y="503040"/>
                  <a:pt x="108177" y="499472"/>
                </a:cubicBezTo>
                <a:lnTo>
                  <a:pt x="84795" y="476090"/>
                </a:lnTo>
                <a:lnTo>
                  <a:pt x="61413" y="499472"/>
                </a:lnTo>
                <a:cubicBezTo>
                  <a:pt x="57845" y="503040"/>
                  <a:pt x="53619" y="504824"/>
                  <a:pt x="48736" y="504824"/>
                </a:cubicBezTo>
                <a:cubicBezTo>
                  <a:pt x="43853" y="504824"/>
                  <a:pt x="39627" y="503040"/>
                  <a:pt x="36059" y="499472"/>
                </a:cubicBezTo>
                <a:lnTo>
                  <a:pt x="0" y="463413"/>
                </a:lnTo>
                <a:lnTo>
                  <a:pt x="25354" y="438059"/>
                </a:lnTo>
                <a:lnTo>
                  <a:pt x="48736" y="461441"/>
                </a:lnTo>
                <a:lnTo>
                  <a:pt x="72118" y="438059"/>
                </a:lnTo>
                <a:cubicBezTo>
                  <a:pt x="75686" y="434490"/>
                  <a:pt x="79912" y="432706"/>
                  <a:pt x="84795" y="432706"/>
                </a:cubicBezTo>
                <a:close/>
                <a:moveTo>
                  <a:pt x="211001" y="72118"/>
                </a:moveTo>
                <a:lnTo>
                  <a:pt x="211001" y="108177"/>
                </a:lnTo>
                <a:lnTo>
                  <a:pt x="174942" y="108177"/>
                </a:lnTo>
                <a:lnTo>
                  <a:pt x="174942" y="144236"/>
                </a:lnTo>
                <a:lnTo>
                  <a:pt x="283119" y="108177"/>
                </a:lnTo>
                <a:lnTo>
                  <a:pt x="391296" y="144236"/>
                </a:lnTo>
                <a:lnTo>
                  <a:pt x="391296" y="108177"/>
                </a:lnTo>
                <a:lnTo>
                  <a:pt x="355237" y="108177"/>
                </a:lnTo>
                <a:lnTo>
                  <a:pt x="355237" y="72118"/>
                </a:lnTo>
                <a:close/>
                <a:moveTo>
                  <a:pt x="247060" y="0"/>
                </a:moveTo>
                <a:lnTo>
                  <a:pt x="319178" y="0"/>
                </a:lnTo>
                <a:lnTo>
                  <a:pt x="319178" y="36059"/>
                </a:lnTo>
                <a:lnTo>
                  <a:pt x="391296" y="36059"/>
                </a:lnTo>
                <a:lnTo>
                  <a:pt x="391296" y="72118"/>
                </a:lnTo>
                <a:lnTo>
                  <a:pt x="427355" y="72118"/>
                </a:lnTo>
                <a:lnTo>
                  <a:pt x="427355" y="156349"/>
                </a:lnTo>
                <a:lnTo>
                  <a:pt x="477217" y="172688"/>
                </a:lnTo>
                <a:cubicBezTo>
                  <a:pt x="482852" y="174567"/>
                  <a:pt x="486608" y="178370"/>
                  <a:pt x="488486" y="184098"/>
                </a:cubicBezTo>
                <a:cubicBezTo>
                  <a:pt x="490364" y="189826"/>
                  <a:pt x="489707" y="195131"/>
                  <a:pt x="486514" y="200014"/>
                </a:cubicBezTo>
                <a:lnTo>
                  <a:pt x="427355" y="288471"/>
                </a:lnTo>
                <a:lnTo>
                  <a:pt x="427355" y="371013"/>
                </a:lnTo>
                <a:lnTo>
                  <a:pt x="432707" y="365942"/>
                </a:lnTo>
                <a:cubicBezTo>
                  <a:pt x="436276" y="362373"/>
                  <a:pt x="440501" y="360589"/>
                  <a:pt x="445384" y="360589"/>
                </a:cubicBezTo>
                <a:cubicBezTo>
                  <a:pt x="450267" y="360589"/>
                  <a:pt x="454493" y="362373"/>
                  <a:pt x="458061" y="365942"/>
                </a:cubicBezTo>
                <a:lnTo>
                  <a:pt x="481443" y="389042"/>
                </a:lnTo>
                <a:lnTo>
                  <a:pt x="504825" y="365942"/>
                </a:lnTo>
                <a:cubicBezTo>
                  <a:pt x="508393" y="362373"/>
                  <a:pt x="512619" y="360589"/>
                  <a:pt x="517502" y="360589"/>
                </a:cubicBezTo>
                <a:cubicBezTo>
                  <a:pt x="522385" y="360589"/>
                  <a:pt x="526611" y="362373"/>
                  <a:pt x="530179" y="365942"/>
                </a:cubicBezTo>
                <a:lnTo>
                  <a:pt x="566238" y="402001"/>
                </a:lnTo>
                <a:lnTo>
                  <a:pt x="540884" y="427355"/>
                </a:lnTo>
                <a:lnTo>
                  <a:pt x="517502" y="403973"/>
                </a:lnTo>
                <a:lnTo>
                  <a:pt x="494120" y="427355"/>
                </a:lnTo>
                <a:cubicBezTo>
                  <a:pt x="490739" y="430923"/>
                  <a:pt x="486514" y="432707"/>
                  <a:pt x="481443" y="432707"/>
                </a:cubicBezTo>
                <a:cubicBezTo>
                  <a:pt x="476372" y="432707"/>
                  <a:pt x="472147" y="430923"/>
                  <a:pt x="468766" y="427355"/>
                </a:cubicBezTo>
                <a:lnTo>
                  <a:pt x="445384" y="403973"/>
                </a:lnTo>
                <a:lnTo>
                  <a:pt x="422002" y="427355"/>
                </a:lnTo>
                <a:cubicBezTo>
                  <a:pt x="418434" y="430923"/>
                  <a:pt x="414208" y="432707"/>
                  <a:pt x="409325" y="432707"/>
                </a:cubicBezTo>
                <a:cubicBezTo>
                  <a:pt x="404442" y="432707"/>
                  <a:pt x="400216" y="430923"/>
                  <a:pt x="396648" y="427355"/>
                </a:cubicBezTo>
                <a:lnTo>
                  <a:pt x="373266" y="403973"/>
                </a:lnTo>
                <a:lnTo>
                  <a:pt x="349884" y="427355"/>
                </a:lnTo>
                <a:cubicBezTo>
                  <a:pt x="346316" y="430923"/>
                  <a:pt x="342090" y="432707"/>
                  <a:pt x="337207" y="432707"/>
                </a:cubicBezTo>
                <a:cubicBezTo>
                  <a:pt x="332324" y="432707"/>
                  <a:pt x="328099" y="430923"/>
                  <a:pt x="324530" y="427355"/>
                </a:cubicBezTo>
                <a:lnTo>
                  <a:pt x="301148" y="403973"/>
                </a:lnTo>
                <a:lnTo>
                  <a:pt x="277766" y="427355"/>
                </a:lnTo>
                <a:cubicBezTo>
                  <a:pt x="274198" y="430923"/>
                  <a:pt x="269973" y="432707"/>
                  <a:pt x="265090" y="432707"/>
                </a:cubicBezTo>
                <a:cubicBezTo>
                  <a:pt x="260207" y="432707"/>
                  <a:pt x="255981" y="430923"/>
                  <a:pt x="252412" y="427355"/>
                </a:cubicBezTo>
                <a:lnTo>
                  <a:pt x="229031" y="403973"/>
                </a:lnTo>
                <a:lnTo>
                  <a:pt x="205649" y="427355"/>
                </a:lnTo>
                <a:cubicBezTo>
                  <a:pt x="202080" y="430923"/>
                  <a:pt x="197855" y="432707"/>
                  <a:pt x="192972" y="432707"/>
                </a:cubicBezTo>
                <a:cubicBezTo>
                  <a:pt x="188088" y="432707"/>
                  <a:pt x="183863" y="430923"/>
                  <a:pt x="180295" y="427355"/>
                </a:cubicBezTo>
                <a:lnTo>
                  <a:pt x="156913" y="403973"/>
                </a:lnTo>
                <a:lnTo>
                  <a:pt x="133531" y="427355"/>
                </a:lnTo>
                <a:cubicBezTo>
                  <a:pt x="129962" y="430923"/>
                  <a:pt x="125737" y="432707"/>
                  <a:pt x="120854" y="432707"/>
                </a:cubicBezTo>
                <a:cubicBezTo>
                  <a:pt x="115971" y="432707"/>
                  <a:pt x="111745" y="430923"/>
                  <a:pt x="108177" y="427355"/>
                </a:cubicBezTo>
                <a:lnTo>
                  <a:pt x="84795" y="403973"/>
                </a:lnTo>
                <a:lnTo>
                  <a:pt x="61413" y="427355"/>
                </a:lnTo>
                <a:cubicBezTo>
                  <a:pt x="57845" y="430923"/>
                  <a:pt x="53619" y="432707"/>
                  <a:pt x="48736" y="432707"/>
                </a:cubicBezTo>
                <a:cubicBezTo>
                  <a:pt x="43853" y="432707"/>
                  <a:pt x="39627" y="430923"/>
                  <a:pt x="36059" y="427355"/>
                </a:cubicBezTo>
                <a:lnTo>
                  <a:pt x="0" y="391296"/>
                </a:lnTo>
                <a:lnTo>
                  <a:pt x="25354" y="365942"/>
                </a:lnTo>
                <a:lnTo>
                  <a:pt x="48736" y="389042"/>
                </a:lnTo>
                <a:lnTo>
                  <a:pt x="72118" y="365942"/>
                </a:lnTo>
                <a:cubicBezTo>
                  <a:pt x="75686" y="362373"/>
                  <a:pt x="79912" y="360589"/>
                  <a:pt x="84795" y="360589"/>
                </a:cubicBezTo>
                <a:cubicBezTo>
                  <a:pt x="89678" y="360589"/>
                  <a:pt x="93904" y="362373"/>
                  <a:pt x="97472" y="365942"/>
                </a:cubicBezTo>
                <a:lnTo>
                  <a:pt x="120854" y="389042"/>
                </a:lnTo>
                <a:lnTo>
                  <a:pt x="138883" y="371013"/>
                </a:lnTo>
                <a:lnTo>
                  <a:pt x="138883" y="288471"/>
                </a:lnTo>
                <a:lnTo>
                  <a:pt x="79724" y="200014"/>
                </a:lnTo>
                <a:cubicBezTo>
                  <a:pt x="76531" y="195131"/>
                  <a:pt x="75874" y="189826"/>
                  <a:pt x="77752" y="184098"/>
                </a:cubicBezTo>
                <a:cubicBezTo>
                  <a:pt x="79630" y="178370"/>
                  <a:pt x="83386" y="174567"/>
                  <a:pt x="89021" y="172688"/>
                </a:cubicBezTo>
                <a:lnTo>
                  <a:pt x="138883" y="156349"/>
                </a:lnTo>
                <a:lnTo>
                  <a:pt x="138883" y="72118"/>
                </a:lnTo>
                <a:lnTo>
                  <a:pt x="174942" y="72118"/>
                </a:lnTo>
                <a:lnTo>
                  <a:pt x="174942" y="36059"/>
                </a:lnTo>
                <a:lnTo>
                  <a:pt x="247060" y="36059"/>
                </a:lnTo>
                <a:close/>
              </a:path>
            </a:pathLst>
          </a:custGeom>
          <a:solidFill>
            <a:srgbClr val="06657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Calibri"/>
              <a:buNone/>
              <a:tabLst/>
              <a:defRPr/>
            </a:pPr>
            <a:endParaRPr kumimoji="0" sz="13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0" name="Google Shape;812;p21">
            <a:extLst>
              <a:ext uri="{FF2B5EF4-FFF2-40B4-BE49-F238E27FC236}">
                <a16:creationId xmlns:a16="http://schemas.microsoft.com/office/drawing/2014/main" id="{DC5CD644-F8B6-483E-85DD-F49CD2ACF103}"/>
              </a:ext>
            </a:extLst>
          </p:cNvPr>
          <p:cNvSpPr/>
          <p:nvPr/>
        </p:nvSpPr>
        <p:spPr>
          <a:xfrm>
            <a:off x="6203638" y="6171207"/>
            <a:ext cx="172574" cy="268449"/>
          </a:xfrm>
          <a:custGeom>
            <a:avLst/>
            <a:gdLst/>
            <a:ahLst/>
            <a:cxnLst/>
            <a:rect l="l" t="t" r="r" b="b"/>
            <a:pathLst>
              <a:path w="324531" h="504825" extrusionOk="0">
                <a:moveTo>
                  <a:pt x="162265" y="0"/>
                </a:moveTo>
                <a:cubicBezTo>
                  <a:pt x="184239" y="0"/>
                  <a:pt x="205226" y="4273"/>
                  <a:pt x="225228" y="12818"/>
                </a:cubicBezTo>
                <a:cubicBezTo>
                  <a:pt x="245229" y="21363"/>
                  <a:pt x="262507" y="32913"/>
                  <a:pt x="277062" y="47468"/>
                </a:cubicBezTo>
                <a:cubicBezTo>
                  <a:pt x="291618" y="62023"/>
                  <a:pt x="303168" y="79301"/>
                  <a:pt x="311713" y="99303"/>
                </a:cubicBezTo>
                <a:cubicBezTo>
                  <a:pt x="320258" y="119304"/>
                  <a:pt x="324531" y="140292"/>
                  <a:pt x="324531" y="162265"/>
                </a:cubicBezTo>
                <a:cubicBezTo>
                  <a:pt x="324531" y="203771"/>
                  <a:pt x="310680" y="239876"/>
                  <a:pt x="282978" y="270583"/>
                </a:cubicBezTo>
                <a:cubicBezTo>
                  <a:pt x="255277" y="301289"/>
                  <a:pt x="221049" y="318896"/>
                  <a:pt x="180295" y="323404"/>
                </a:cubicBezTo>
                <a:lnTo>
                  <a:pt x="180295" y="495810"/>
                </a:lnTo>
                <a:cubicBezTo>
                  <a:pt x="180295" y="498440"/>
                  <a:pt x="179450" y="500599"/>
                  <a:pt x="177760" y="502290"/>
                </a:cubicBezTo>
                <a:cubicBezTo>
                  <a:pt x="176069" y="503980"/>
                  <a:pt x="173910" y="504825"/>
                  <a:pt x="171280" y="504825"/>
                </a:cubicBezTo>
                <a:lnTo>
                  <a:pt x="153251" y="504825"/>
                </a:lnTo>
                <a:cubicBezTo>
                  <a:pt x="150622" y="504825"/>
                  <a:pt x="148462" y="503980"/>
                  <a:pt x="146771" y="502290"/>
                </a:cubicBezTo>
                <a:cubicBezTo>
                  <a:pt x="145081" y="500599"/>
                  <a:pt x="144236" y="498440"/>
                  <a:pt x="144236" y="495810"/>
                </a:cubicBezTo>
                <a:lnTo>
                  <a:pt x="144236" y="323404"/>
                </a:lnTo>
                <a:cubicBezTo>
                  <a:pt x="103482" y="318896"/>
                  <a:pt x="69254" y="301289"/>
                  <a:pt x="41553" y="270583"/>
                </a:cubicBezTo>
                <a:cubicBezTo>
                  <a:pt x="13851" y="239876"/>
                  <a:pt x="0" y="203771"/>
                  <a:pt x="0" y="162265"/>
                </a:cubicBezTo>
                <a:cubicBezTo>
                  <a:pt x="0" y="140292"/>
                  <a:pt x="4273" y="119304"/>
                  <a:pt x="12818" y="99303"/>
                </a:cubicBezTo>
                <a:cubicBezTo>
                  <a:pt x="21363" y="79301"/>
                  <a:pt x="32913" y="62023"/>
                  <a:pt x="47469" y="47468"/>
                </a:cubicBezTo>
                <a:cubicBezTo>
                  <a:pt x="62023" y="32913"/>
                  <a:pt x="79302" y="21363"/>
                  <a:pt x="99303" y="12818"/>
                </a:cubicBezTo>
                <a:cubicBezTo>
                  <a:pt x="119305" y="4273"/>
                  <a:pt x="140292" y="0"/>
                  <a:pt x="162265" y="0"/>
                </a:cubicBezTo>
                <a:close/>
                <a:moveTo>
                  <a:pt x="162265" y="36059"/>
                </a:moveTo>
                <a:cubicBezTo>
                  <a:pt x="127521" y="36059"/>
                  <a:pt x="97801" y="48407"/>
                  <a:pt x="73104" y="73104"/>
                </a:cubicBezTo>
                <a:cubicBezTo>
                  <a:pt x="48407" y="97800"/>
                  <a:pt x="36059" y="127521"/>
                  <a:pt x="36059" y="162265"/>
                </a:cubicBezTo>
                <a:cubicBezTo>
                  <a:pt x="36059" y="197009"/>
                  <a:pt x="48407" y="226730"/>
                  <a:pt x="73104" y="251427"/>
                </a:cubicBezTo>
                <a:cubicBezTo>
                  <a:pt x="97801" y="276123"/>
                  <a:pt x="127521" y="288471"/>
                  <a:pt x="162265" y="288471"/>
                </a:cubicBezTo>
                <a:cubicBezTo>
                  <a:pt x="197010" y="288471"/>
                  <a:pt x="226730" y="276123"/>
                  <a:pt x="251427" y="251427"/>
                </a:cubicBezTo>
                <a:cubicBezTo>
                  <a:pt x="276123" y="226730"/>
                  <a:pt x="288472" y="197009"/>
                  <a:pt x="288472" y="162265"/>
                </a:cubicBezTo>
                <a:cubicBezTo>
                  <a:pt x="288472" y="127521"/>
                  <a:pt x="276123" y="97800"/>
                  <a:pt x="251427" y="73104"/>
                </a:cubicBezTo>
                <a:cubicBezTo>
                  <a:pt x="226730" y="48407"/>
                  <a:pt x="197010" y="36059"/>
                  <a:pt x="162265" y="36059"/>
                </a:cubicBezTo>
                <a:close/>
              </a:path>
            </a:pathLst>
          </a:custGeom>
          <a:solidFill>
            <a:srgbClr val="06657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Calibri"/>
              <a:buNone/>
              <a:tabLst/>
              <a:defRPr/>
            </a:pPr>
            <a:endParaRPr kumimoji="0" sz="13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1" name="Google Shape;813;p21">
            <a:extLst>
              <a:ext uri="{FF2B5EF4-FFF2-40B4-BE49-F238E27FC236}">
                <a16:creationId xmlns:a16="http://schemas.microsoft.com/office/drawing/2014/main" id="{74417231-4B71-45CF-990E-B1576E8BB7C9}"/>
              </a:ext>
            </a:extLst>
          </p:cNvPr>
          <p:cNvSpPr/>
          <p:nvPr/>
        </p:nvSpPr>
        <p:spPr>
          <a:xfrm>
            <a:off x="6826641" y="6171205"/>
            <a:ext cx="191750" cy="249274"/>
          </a:xfrm>
          <a:custGeom>
            <a:avLst/>
            <a:gdLst/>
            <a:ahLst/>
            <a:cxnLst/>
            <a:rect l="l" t="t" r="r" b="b"/>
            <a:pathLst>
              <a:path w="360590" h="468766" extrusionOk="0">
                <a:moveTo>
                  <a:pt x="191564" y="0"/>
                </a:moveTo>
                <a:cubicBezTo>
                  <a:pt x="221237" y="0"/>
                  <a:pt x="248845" y="6245"/>
                  <a:pt x="274386" y="18734"/>
                </a:cubicBezTo>
                <a:cubicBezTo>
                  <a:pt x="299928" y="31223"/>
                  <a:pt x="320681" y="49393"/>
                  <a:pt x="336644" y="73245"/>
                </a:cubicBezTo>
                <a:cubicBezTo>
                  <a:pt x="352608" y="97096"/>
                  <a:pt x="360590" y="124047"/>
                  <a:pt x="360590" y="154096"/>
                </a:cubicBezTo>
                <a:cubicBezTo>
                  <a:pt x="360590" y="172125"/>
                  <a:pt x="358806" y="189779"/>
                  <a:pt x="355237" y="207057"/>
                </a:cubicBezTo>
                <a:cubicBezTo>
                  <a:pt x="351669" y="224335"/>
                  <a:pt x="346035" y="240956"/>
                  <a:pt x="338335" y="256920"/>
                </a:cubicBezTo>
                <a:cubicBezTo>
                  <a:pt x="330635" y="272883"/>
                  <a:pt x="321244" y="286922"/>
                  <a:pt x="310164" y="299036"/>
                </a:cubicBezTo>
                <a:cubicBezTo>
                  <a:pt x="299083" y="311149"/>
                  <a:pt x="285467" y="320821"/>
                  <a:pt x="269316" y="328052"/>
                </a:cubicBezTo>
                <a:cubicBezTo>
                  <a:pt x="253164" y="335282"/>
                  <a:pt x="235416" y="338898"/>
                  <a:pt x="216072" y="338898"/>
                </a:cubicBezTo>
                <a:cubicBezTo>
                  <a:pt x="203302" y="338898"/>
                  <a:pt x="190625" y="335893"/>
                  <a:pt x="178041" y="329883"/>
                </a:cubicBezTo>
                <a:cubicBezTo>
                  <a:pt x="165459" y="323873"/>
                  <a:pt x="156444" y="315610"/>
                  <a:pt x="150997" y="305092"/>
                </a:cubicBezTo>
                <a:cubicBezTo>
                  <a:pt x="149119" y="312417"/>
                  <a:pt x="146490" y="322981"/>
                  <a:pt x="143109" y="336785"/>
                </a:cubicBezTo>
                <a:cubicBezTo>
                  <a:pt x="139729" y="350588"/>
                  <a:pt x="137522" y="359509"/>
                  <a:pt x="136489" y="363547"/>
                </a:cubicBezTo>
                <a:cubicBezTo>
                  <a:pt x="135456" y="367585"/>
                  <a:pt x="133531" y="374252"/>
                  <a:pt x="130714" y="383549"/>
                </a:cubicBezTo>
                <a:cubicBezTo>
                  <a:pt x="127897" y="392845"/>
                  <a:pt x="125455" y="399512"/>
                  <a:pt x="123390" y="403550"/>
                </a:cubicBezTo>
                <a:cubicBezTo>
                  <a:pt x="121324" y="407588"/>
                  <a:pt x="118319" y="413457"/>
                  <a:pt x="114375" y="421157"/>
                </a:cubicBezTo>
                <a:cubicBezTo>
                  <a:pt x="110431" y="428857"/>
                  <a:pt x="106112" y="436135"/>
                  <a:pt x="101416" y="442990"/>
                </a:cubicBezTo>
                <a:cubicBezTo>
                  <a:pt x="96721" y="449844"/>
                  <a:pt x="90899" y="457967"/>
                  <a:pt x="83950" y="467358"/>
                </a:cubicBezTo>
                <a:lnTo>
                  <a:pt x="80006" y="468766"/>
                </a:lnTo>
                <a:lnTo>
                  <a:pt x="77471" y="465949"/>
                </a:lnTo>
                <a:cubicBezTo>
                  <a:pt x="74654" y="436463"/>
                  <a:pt x="73245" y="418809"/>
                  <a:pt x="73245" y="412987"/>
                </a:cubicBezTo>
                <a:cubicBezTo>
                  <a:pt x="73245" y="395709"/>
                  <a:pt x="75264" y="376318"/>
                  <a:pt x="79302" y="354814"/>
                </a:cubicBezTo>
                <a:cubicBezTo>
                  <a:pt x="83340" y="333310"/>
                  <a:pt x="89584" y="306313"/>
                  <a:pt x="98036" y="273823"/>
                </a:cubicBezTo>
                <a:cubicBezTo>
                  <a:pt x="106487" y="241332"/>
                  <a:pt x="111370" y="222270"/>
                  <a:pt x="112685" y="216635"/>
                </a:cubicBezTo>
                <a:cubicBezTo>
                  <a:pt x="106675" y="204428"/>
                  <a:pt x="103670" y="188558"/>
                  <a:pt x="103670" y="169026"/>
                </a:cubicBezTo>
                <a:cubicBezTo>
                  <a:pt x="103670" y="153438"/>
                  <a:pt x="108553" y="138789"/>
                  <a:pt x="118319" y="125079"/>
                </a:cubicBezTo>
                <a:cubicBezTo>
                  <a:pt x="128085" y="111370"/>
                  <a:pt x="140480" y="104515"/>
                  <a:pt x="155504" y="104515"/>
                </a:cubicBezTo>
                <a:cubicBezTo>
                  <a:pt x="166961" y="104515"/>
                  <a:pt x="175882" y="108318"/>
                  <a:pt x="182267" y="115924"/>
                </a:cubicBezTo>
                <a:cubicBezTo>
                  <a:pt x="188653" y="123530"/>
                  <a:pt x="191845" y="133155"/>
                  <a:pt x="191845" y="144799"/>
                </a:cubicBezTo>
                <a:cubicBezTo>
                  <a:pt x="191845" y="157194"/>
                  <a:pt x="187713" y="175130"/>
                  <a:pt x="179450" y="198606"/>
                </a:cubicBezTo>
                <a:cubicBezTo>
                  <a:pt x="171187" y="222082"/>
                  <a:pt x="167055" y="239642"/>
                  <a:pt x="167055" y="251286"/>
                </a:cubicBezTo>
                <a:cubicBezTo>
                  <a:pt x="167055" y="263118"/>
                  <a:pt x="171280" y="272930"/>
                  <a:pt x="179732" y="280724"/>
                </a:cubicBezTo>
                <a:cubicBezTo>
                  <a:pt x="188183" y="288518"/>
                  <a:pt x="198418" y="292415"/>
                  <a:pt x="210438" y="292415"/>
                </a:cubicBezTo>
                <a:cubicBezTo>
                  <a:pt x="220767" y="292415"/>
                  <a:pt x="230346" y="290068"/>
                  <a:pt x="239173" y="285373"/>
                </a:cubicBezTo>
                <a:cubicBezTo>
                  <a:pt x="248000" y="280677"/>
                  <a:pt x="255371" y="274292"/>
                  <a:pt x="261287" y="266216"/>
                </a:cubicBezTo>
                <a:cubicBezTo>
                  <a:pt x="267203" y="258141"/>
                  <a:pt x="272462" y="249220"/>
                  <a:pt x="277062" y="239454"/>
                </a:cubicBezTo>
                <a:cubicBezTo>
                  <a:pt x="281664" y="229688"/>
                  <a:pt x="285232" y="219312"/>
                  <a:pt x="287768" y="208325"/>
                </a:cubicBezTo>
                <a:cubicBezTo>
                  <a:pt x="290303" y="197338"/>
                  <a:pt x="292181" y="186915"/>
                  <a:pt x="293402" y="177055"/>
                </a:cubicBezTo>
                <a:cubicBezTo>
                  <a:pt x="294622" y="167195"/>
                  <a:pt x="295233" y="157852"/>
                  <a:pt x="295233" y="149025"/>
                </a:cubicBezTo>
                <a:cubicBezTo>
                  <a:pt x="295233" y="116534"/>
                  <a:pt x="284951" y="91227"/>
                  <a:pt x="264386" y="73104"/>
                </a:cubicBezTo>
                <a:cubicBezTo>
                  <a:pt x="243821" y="54981"/>
                  <a:pt x="217011" y="45919"/>
                  <a:pt x="183957" y="45919"/>
                </a:cubicBezTo>
                <a:cubicBezTo>
                  <a:pt x="146396" y="45919"/>
                  <a:pt x="115032" y="58079"/>
                  <a:pt x="89866" y="82400"/>
                </a:cubicBezTo>
                <a:cubicBezTo>
                  <a:pt x="64700" y="106721"/>
                  <a:pt x="52117" y="137569"/>
                  <a:pt x="52117" y="174942"/>
                </a:cubicBezTo>
                <a:cubicBezTo>
                  <a:pt x="52117" y="183206"/>
                  <a:pt x="53291" y="191187"/>
                  <a:pt x="55638" y="198888"/>
                </a:cubicBezTo>
                <a:cubicBezTo>
                  <a:pt x="57986" y="206588"/>
                  <a:pt x="60521" y="212691"/>
                  <a:pt x="63244" y="217199"/>
                </a:cubicBezTo>
                <a:cubicBezTo>
                  <a:pt x="65968" y="221706"/>
                  <a:pt x="68503" y="225979"/>
                  <a:pt x="70851" y="230016"/>
                </a:cubicBezTo>
                <a:cubicBezTo>
                  <a:pt x="73198" y="234054"/>
                  <a:pt x="74372" y="236918"/>
                  <a:pt x="74372" y="238609"/>
                </a:cubicBezTo>
                <a:cubicBezTo>
                  <a:pt x="74372" y="243867"/>
                  <a:pt x="72963" y="250722"/>
                  <a:pt x="70146" y="259174"/>
                </a:cubicBezTo>
                <a:cubicBezTo>
                  <a:pt x="67329" y="267625"/>
                  <a:pt x="63855" y="271851"/>
                  <a:pt x="59723" y="271851"/>
                </a:cubicBezTo>
                <a:cubicBezTo>
                  <a:pt x="59348" y="271851"/>
                  <a:pt x="57751" y="271569"/>
                  <a:pt x="54934" y="271005"/>
                </a:cubicBezTo>
                <a:cubicBezTo>
                  <a:pt x="45356" y="268188"/>
                  <a:pt x="36857" y="262930"/>
                  <a:pt x="29439" y="255230"/>
                </a:cubicBezTo>
                <a:cubicBezTo>
                  <a:pt x="22021" y="247530"/>
                  <a:pt x="16293" y="238656"/>
                  <a:pt x="12255" y="228608"/>
                </a:cubicBezTo>
                <a:cubicBezTo>
                  <a:pt x="8217" y="218560"/>
                  <a:pt x="5165" y="208419"/>
                  <a:pt x="3099" y="198183"/>
                </a:cubicBezTo>
                <a:cubicBezTo>
                  <a:pt x="1033" y="187948"/>
                  <a:pt x="0" y="177947"/>
                  <a:pt x="0" y="168181"/>
                </a:cubicBezTo>
                <a:cubicBezTo>
                  <a:pt x="0" y="147898"/>
                  <a:pt x="3522" y="128789"/>
                  <a:pt x="10565" y="110853"/>
                </a:cubicBezTo>
                <a:cubicBezTo>
                  <a:pt x="17607" y="92917"/>
                  <a:pt x="27326" y="77283"/>
                  <a:pt x="39722" y="63948"/>
                </a:cubicBezTo>
                <a:cubicBezTo>
                  <a:pt x="52117" y="50614"/>
                  <a:pt x="66390" y="39064"/>
                  <a:pt x="82541" y="29298"/>
                </a:cubicBezTo>
                <a:cubicBezTo>
                  <a:pt x="98693" y="19532"/>
                  <a:pt x="116065" y="12207"/>
                  <a:pt x="134658" y="7324"/>
                </a:cubicBezTo>
                <a:cubicBezTo>
                  <a:pt x="153251" y="2441"/>
                  <a:pt x="172220" y="0"/>
                  <a:pt x="191564" y="0"/>
                </a:cubicBezTo>
                <a:close/>
              </a:path>
            </a:pathLst>
          </a:custGeom>
          <a:solidFill>
            <a:srgbClr val="06657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Calibri"/>
              <a:buNone/>
              <a:tabLst/>
              <a:defRPr/>
            </a:pPr>
            <a:endParaRPr kumimoji="0" sz="13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2" name="Google Shape;814;p21">
            <a:extLst>
              <a:ext uri="{FF2B5EF4-FFF2-40B4-BE49-F238E27FC236}">
                <a16:creationId xmlns:a16="http://schemas.microsoft.com/office/drawing/2014/main" id="{27860E4D-F5B6-489C-B05F-A6B7D11B89FA}"/>
              </a:ext>
            </a:extLst>
          </p:cNvPr>
          <p:cNvSpPr/>
          <p:nvPr/>
        </p:nvSpPr>
        <p:spPr>
          <a:xfrm>
            <a:off x="9050210" y="6171207"/>
            <a:ext cx="230099" cy="268449"/>
          </a:xfrm>
          <a:custGeom>
            <a:avLst/>
            <a:gdLst/>
            <a:ahLst/>
            <a:cxnLst/>
            <a:rect l="l" t="t" r="r" b="b"/>
            <a:pathLst>
              <a:path w="432707" h="504825" extrusionOk="0">
                <a:moveTo>
                  <a:pt x="0" y="0"/>
                </a:moveTo>
                <a:lnTo>
                  <a:pt x="72118" y="0"/>
                </a:lnTo>
                <a:lnTo>
                  <a:pt x="163110" y="216354"/>
                </a:lnTo>
                <a:lnTo>
                  <a:pt x="269597" y="216354"/>
                </a:lnTo>
                <a:lnTo>
                  <a:pt x="360590" y="0"/>
                </a:lnTo>
                <a:lnTo>
                  <a:pt x="432707" y="0"/>
                </a:lnTo>
                <a:lnTo>
                  <a:pt x="378619" y="126206"/>
                </a:lnTo>
                <a:lnTo>
                  <a:pt x="432707" y="126206"/>
                </a:lnTo>
                <a:lnTo>
                  <a:pt x="432707" y="180295"/>
                </a:lnTo>
                <a:lnTo>
                  <a:pt x="355518" y="180295"/>
                </a:lnTo>
                <a:lnTo>
                  <a:pt x="340025" y="216354"/>
                </a:lnTo>
                <a:lnTo>
                  <a:pt x="432707" y="216354"/>
                </a:lnTo>
                <a:lnTo>
                  <a:pt x="432707" y="270442"/>
                </a:lnTo>
                <a:lnTo>
                  <a:pt x="316924" y="270442"/>
                </a:lnTo>
                <a:lnTo>
                  <a:pt x="216354" y="504825"/>
                </a:lnTo>
                <a:lnTo>
                  <a:pt x="115783" y="270442"/>
                </a:lnTo>
                <a:lnTo>
                  <a:pt x="0" y="270442"/>
                </a:lnTo>
                <a:lnTo>
                  <a:pt x="0" y="216354"/>
                </a:lnTo>
                <a:lnTo>
                  <a:pt x="92683" y="216354"/>
                </a:lnTo>
                <a:lnTo>
                  <a:pt x="77189" y="180295"/>
                </a:lnTo>
                <a:lnTo>
                  <a:pt x="0" y="180295"/>
                </a:lnTo>
                <a:lnTo>
                  <a:pt x="0" y="126206"/>
                </a:lnTo>
                <a:lnTo>
                  <a:pt x="54089" y="126206"/>
                </a:lnTo>
                <a:lnTo>
                  <a:pt x="0" y="0"/>
                </a:lnTo>
                <a:close/>
                <a:moveTo>
                  <a:pt x="185929" y="270442"/>
                </a:moveTo>
                <a:lnTo>
                  <a:pt x="216354" y="342560"/>
                </a:lnTo>
                <a:lnTo>
                  <a:pt x="246779" y="270442"/>
                </a:lnTo>
                <a:lnTo>
                  <a:pt x="185929" y="270442"/>
                </a:lnTo>
                <a:close/>
              </a:path>
            </a:pathLst>
          </a:custGeom>
          <a:solidFill>
            <a:srgbClr val="06657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Calibri"/>
              <a:buNone/>
              <a:tabLst/>
              <a:defRPr/>
            </a:pPr>
            <a:endParaRPr kumimoji="0" sz="13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3" name="Google Shape;815;p21">
            <a:extLst>
              <a:ext uri="{FF2B5EF4-FFF2-40B4-BE49-F238E27FC236}">
                <a16:creationId xmlns:a16="http://schemas.microsoft.com/office/drawing/2014/main" id="{66A9F714-81F9-4470-9724-B8B1238F41CA}"/>
              </a:ext>
            </a:extLst>
          </p:cNvPr>
          <p:cNvSpPr/>
          <p:nvPr/>
        </p:nvSpPr>
        <p:spPr>
          <a:xfrm>
            <a:off x="9379440" y="6171207"/>
            <a:ext cx="230099" cy="268449"/>
          </a:xfrm>
          <a:custGeom>
            <a:avLst/>
            <a:gdLst/>
            <a:ahLst/>
            <a:cxnLst/>
            <a:rect l="l" t="t" r="r" b="b"/>
            <a:pathLst>
              <a:path w="432707" h="504825" extrusionOk="0">
                <a:moveTo>
                  <a:pt x="126206" y="0"/>
                </a:moveTo>
                <a:lnTo>
                  <a:pt x="306501" y="0"/>
                </a:lnTo>
                <a:cubicBezTo>
                  <a:pt x="341245" y="0"/>
                  <a:pt x="370966" y="8780"/>
                  <a:pt x="395662" y="26340"/>
                </a:cubicBezTo>
                <a:cubicBezTo>
                  <a:pt x="420359" y="43900"/>
                  <a:pt x="432707" y="65169"/>
                  <a:pt x="432707" y="90147"/>
                </a:cubicBezTo>
                <a:lnTo>
                  <a:pt x="432707" y="342560"/>
                </a:lnTo>
                <a:cubicBezTo>
                  <a:pt x="432707" y="366975"/>
                  <a:pt x="420923" y="387821"/>
                  <a:pt x="397353" y="405100"/>
                </a:cubicBezTo>
                <a:cubicBezTo>
                  <a:pt x="373782" y="422378"/>
                  <a:pt x="345095" y="431486"/>
                  <a:pt x="311290" y="432425"/>
                </a:cubicBezTo>
                <a:lnTo>
                  <a:pt x="371295" y="489331"/>
                </a:lnTo>
                <a:cubicBezTo>
                  <a:pt x="374299" y="492148"/>
                  <a:pt x="375050" y="495435"/>
                  <a:pt x="373548" y="499191"/>
                </a:cubicBezTo>
                <a:cubicBezTo>
                  <a:pt x="372045" y="502947"/>
                  <a:pt x="369229" y="504825"/>
                  <a:pt x="365097" y="504825"/>
                </a:cubicBezTo>
                <a:lnTo>
                  <a:pt x="67611" y="504825"/>
                </a:lnTo>
                <a:cubicBezTo>
                  <a:pt x="63479" y="504825"/>
                  <a:pt x="60661" y="502947"/>
                  <a:pt x="59159" y="499191"/>
                </a:cubicBezTo>
                <a:cubicBezTo>
                  <a:pt x="57657" y="495435"/>
                  <a:pt x="58408" y="492148"/>
                  <a:pt x="61413" y="489331"/>
                </a:cubicBezTo>
                <a:lnTo>
                  <a:pt x="121418" y="432425"/>
                </a:lnTo>
                <a:cubicBezTo>
                  <a:pt x="87612" y="431486"/>
                  <a:pt x="58924" y="422378"/>
                  <a:pt x="35355" y="405100"/>
                </a:cubicBezTo>
                <a:cubicBezTo>
                  <a:pt x="11785" y="387821"/>
                  <a:pt x="0" y="366975"/>
                  <a:pt x="0" y="342560"/>
                </a:cubicBezTo>
                <a:lnTo>
                  <a:pt x="0" y="90147"/>
                </a:lnTo>
                <a:cubicBezTo>
                  <a:pt x="0" y="65169"/>
                  <a:pt x="12348" y="43900"/>
                  <a:pt x="37045" y="26340"/>
                </a:cubicBezTo>
                <a:cubicBezTo>
                  <a:pt x="61742" y="8780"/>
                  <a:pt x="91462" y="0"/>
                  <a:pt x="126206" y="0"/>
                </a:cubicBezTo>
                <a:close/>
                <a:moveTo>
                  <a:pt x="54089" y="72118"/>
                </a:moveTo>
                <a:lnTo>
                  <a:pt x="54089" y="216354"/>
                </a:lnTo>
                <a:lnTo>
                  <a:pt x="378619" y="216354"/>
                </a:lnTo>
                <a:lnTo>
                  <a:pt x="378619" y="72118"/>
                </a:lnTo>
                <a:lnTo>
                  <a:pt x="54089" y="72118"/>
                </a:lnTo>
                <a:close/>
                <a:moveTo>
                  <a:pt x="216354" y="270442"/>
                </a:moveTo>
                <a:cubicBezTo>
                  <a:pt x="201329" y="270442"/>
                  <a:pt x="188558" y="275701"/>
                  <a:pt x="178041" y="286218"/>
                </a:cubicBezTo>
                <a:cubicBezTo>
                  <a:pt x="167524" y="296735"/>
                  <a:pt x="162266" y="309506"/>
                  <a:pt x="162266" y="324530"/>
                </a:cubicBezTo>
                <a:cubicBezTo>
                  <a:pt x="162266" y="339555"/>
                  <a:pt x="167524" y="352326"/>
                  <a:pt x="178041" y="362843"/>
                </a:cubicBezTo>
                <a:cubicBezTo>
                  <a:pt x="188558" y="373360"/>
                  <a:pt x="201329" y="378619"/>
                  <a:pt x="216354" y="378619"/>
                </a:cubicBezTo>
                <a:cubicBezTo>
                  <a:pt x="231378" y="378619"/>
                  <a:pt x="244149" y="373360"/>
                  <a:pt x="254666" y="362843"/>
                </a:cubicBezTo>
                <a:cubicBezTo>
                  <a:pt x="265183" y="352326"/>
                  <a:pt x="270442" y="339555"/>
                  <a:pt x="270442" y="324530"/>
                </a:cubicBezTo>
                <a:cubicBezTo>
                  <a:pt x="270442" y="309506"/>
                  <a:pt x="265183" y="296735"/>
                  <a:pt x="254666" y="286218"/>
                </a:cubicBezTo>
                <a:cubicBezTo>
                  <a:pt x="244149" y="275701"/>
                  <a:pt x="231378" y="270442"/>
                  <a:pt x="216354" y="270442"/>
                </a:cubicBezTo>
                <a:close/>
              </a:path>
            </a:pathLst>
          </a:custGeom>
          <a:solidFill>
            <a:srgbClr val="06657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Calibri"/>
              <a:buNone/>
              <a:tabLst/>
              <a:defRPr/>
            </a:pPr>
            <a:endParaRPr kumimoji="0" sz="13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4" name="Google Shape;816;p21">
            <a:extLst>
              <a:ext uri="{FF2B5EF4-FFF2-40B4-BE49-F238E27FC236}">
                <a16:creationId xmlns:a16="http://schemas.microsoft.com/office/drawing/2014/main" id="{7289ECCC-9B28-48CC-9234-A2972D6704B1}"/>
              </a:ext>
            </a:extLst>
          </p:cNvPr>
          <p:cNvSpPr/>
          <p:nvPr/>
        </p:nvSpPr>
        <p:spPr>
          <a:xfrm>
            <a:off x="9708668" y="6171207"/>
            <a:ext cx="230099" cy="268449"/>
          </a:xfrm>
          <a:custGeom>
            <a:avLst/>
            <a:gdLst/>
            <a:ahLst/>
            <a:cxnLst/>
            <a:rect l="l" t="t" r="r" b="b"/>
            <a:pathLst>
              <a:path w="432706" h="504825" extrusionOk="0">
                <a:moveTo>
                  <a:pt x="126206" y="0"/>
                </a:moveTo>
                <a:lnTo>
                  <a:pt x="306500" y="0"/>
                </a:lnTo>
                <a:cubicBezTo>
                  <a:pt x="341245" y="0"/>
                  <a:pt x="370966" y="8780"/>
                  <a:pt x="395662" y="26340"/>
                </a:cubicBezTo>
                <a:cubicBezTo>
                  <a:pt x="420359" y="43900"/>
                  <a:pt x="432706" y="65169"/>
                  <a:pt x="432706" y="90147"/>
                </a:cubicBezTo>
                <a:lnTo>
                  <a:pt x="432706" y="342560"/>
                </a:lnTo>
                <a:cubicBezTo>
                  <a:pt x="432706" y="366975"/>
                  <a:pt x="420922" y="387821"/>
                  <a:pt x="397352" y="405100"/>
                </a:cubicBezTo>
                <a:cubicBezTo>
                  <a:pt x="373783" y="422378"/>
                  <a:pt x="345095" y="431486"/>
                  <a:pt x="311290" y="432425"/>
                </a:cubicBezTo>
                <a:lnTo>
                  <a:pt x="371294" y="489331"/>
                </a:lnTo>
                <a:cubicBezTo>
                  <a:pt x="374299" y="492148"/>
                  <a:pt x="375050" y="495435"/>
                  <a:pt x="373548" y="499191"/>
                </a:cubicBezTo>
                <a:cubicBezTo>
                  <a:pt x="372046" y="502947"/>
                  <a:pt x="369228" y="504825"/>
                  <a:pt x="365096" y="504825"/>
                </a:cubicBezTo>
                <a:lnTo>
                  <a:pt x="67610" y="504825"/>
                </a:lnTo>
                <a:cubicBezTo>
                  <a:pt x="63479" y="504825"/>
                  <a:pt x="60661" y="502947"/>
                  <a:pt x="59159" y="499191"/>
                </a:cubicBezTo>
                <a:cubicBezTo>
                  <a:pt x="57657" y="495435"/>
                  <a:pt x="58408" y="492148"/>
                  <a:pt x="61413" y="489331"/>
                </a:cubicBezTo>
                <a:lnTo>
                  <a:pt x="121417" y="432425"/>
                </a:lnTo>
                <a:cubicBezTo>
                  <a:pt x="87612" y="431486"/>
                  <a:pt x="58925" y="422378"/>
                  <a:pt x="35354" y="405100"/>
                </a:cubicBezTo>
                <a:cubicBezTo>
                  <a:pt x="11785" y="387821"/>
                  <a:pt x="0" y="366975"/>
                  <a:pt x="0" y="342560"/>
                </a:cubicBezTo>
                <a:lnTo>
                  <a:pt x="0" y="90147"/>
                </a:lnTo>
                <a:cubicBezTo>
                  <a:pt x="0" y="65169"/>
                  <a:pt x="12348" y="43900"/>
                  <a:pt x="37045" y="26340"/>
                </a:cubicBezTo>
                <a:cubicBezTo>
                  <a:pt x="61742" y="8780"/>
                  <a:pt x="91462" y="0"/>
                  <a:pt x="126206" y="0"/>
                </a:cubicBezTo>
                <a:close/>
                <a:moveTo>
                  <a:pt x="45073" y="72118"/>
                </a:moveTo>
                <a:lnTo>
                  <a:pt x="45073" y="216354"/>
                </a:lnTo>
                <a:lnTo>
                  <a:pt x="198324" y="216354"/>
                </a:lnTo>
                <a:lnTo>
                  <a:pt x="198324" y="72118"/>
                </a:lnTo>
                <a:lnTo>
                  <a:pt x="45073" y="72118"/>
                </a:lnTo>
                <a:close/>
                <a:moveTo>
                  <a:pt x="234382" y="72118"/>
                </a:moveTo>
                <a:lnTo>
                  <a:pt x="234382" y="216354"/>
                </a:lnTo>
                <a:lnTo>
                  <a:pt x="396648" y="216354"/>
                </a:lnTo>
                <a:lnTo>
                  <a:pt x="396648" y="72118"/>
                </a:lnTo>
                <a:lnTo>
                  <a:pt x="234382" y="72118"/>
                </a:lnTo>
                <a:close/>
                <a:moveTo>
                  <a:pt x="81132" y="279457"/>
                </a:moveTo>
                <a:cubicBezTo>
                  <a:pt x="68737" y="279457"/>
                  <a:pt x="58126" y="283870"/>
                  <a:pt x="49299" y="292697"/>
                </a:cubicBezTo>
                <a:cubicBezTo>
                  <a:pt x="40473" y="301524"/>
                  <a:pt x="36059" y="312135"/>
                  <a:pt x="36059" y="324530"/>
                </a:cubicBezTo>
                <a:cubicBezTo>
                  <a:pt x="36059" y="336926"/>
                  <a:pt x="40473" y="347537"/>
                  <a:pt x="49299" y="356364"/>
                </a:cubicBezTo>
                <a:cubicBezTo>
                  <a:pt x="58126" y="365190"/>
                  <a:pt x="68737" y="369604"/>
                  <a:pt x="81132" y="369604"/>
                </a:cubicBezTo>
                <a:cubicBezTo>
                  <a:pt x="93527" y="369604"/>
                  <a:pt x="104139" y="365190"/>
                  <a:pt x="112966" y="356364"/>
                </a:cubicBezTo>
                <a:cubicBezTo>
                  <a:pt x="121793" y="347537"/>
                  <a:pt x="126206" y="336926"/>
                  <a:pt x="126206" y="324530"/>
                </a:cubicBezTo>
                <a:cubicBezTo>
                  <a:pt x="126206" y="312135"/>
                  <a:pt x="121793" y="301524"/>
                  <a:pt x="112966" y="292697"/>
                </a:cubicBezTo>
                <a:cubicBezTo>
                  <a:pt x="104139" y="283870"/>
                  <a:pt x="93527" y="279457"/>
                  <a:pt x="81132" y="279457"/>
                </a:cubicBezTo>
                <a:close/>
                <a:moveTo>
                  <a:pt x="351574" y="279457"/>
                </a:moveTo>
                <a:cubicBezTo>
                  <a:pt x="339179" y="279457"/>
                  <a:pt x="328568" y="283870"/>
                  <a:pt x="319740" y="292697"/>
                </a:cubicBezTo>
                <a:cubicBezTo>
                  <a:pt x="310914" y="301524"/>
                  <a:pt x="306500" y="312135"/>
                  <a:pt x="306500" y="324530"/>
                </a:cubicBezTo>
                <a:cubicBezTo>
                  <a:pt x="306500" y="336926"/>
                  <a:pt x="310914" y="347537"/>
                  <a:pt x="319740" y="356364"/>
                </a:cubicBezTo>
                <a:cubicBezTo>
                  <a:pt x="328568" y="365190"/>
                  <a:pt x="339179" y="369604"/>
                  <a:pt x="351574" y="369604"/>
                </a:cubicBezTo>
                <a:cubicBezTo>
                  <a:pt x="363970" y="369604"/>
                  <a:pt x="374581" y="365190"/>
                  <a:pt x="383407" y="356364"/>
                </a:cubicBezTo>
                <a:cubicBezTo>
                  <a:pt x="392234" y="347537"/>
                  <a:pt x="396648" y="336926"/>
                  <a:pt x="396648" y="324530"/>
                </a:cubicBezTo>
                <a:cubicBezTo>
                  <a:pt x="396648" y="312135"/>
                  <a:pt x="392234" y="301524"/>
                  <a:pt x="383407" y="292697"/>
                </a:cubicBezTo>
                <a:cubicBezTo>
                  <a:pt x="374581" y="283870"/>
                  <a:pt x="363970" y="279457"/>
                  <a:pt x="351574" y="279457"/>
                </a:cubicBezTo>
                <a:close/>
              </a:path>
            </a:pathLst>
          </a:custGeom>
          <a:solidFill>
            <a:srgbClr val="06657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Calibri"/>
              <a:buNone/>
              <a:tabLst/>
              <a:defRPr/>
            </a:pPr>
            <a:endParaRPr kumimoji="0" sz="13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5" name="Google Shape;817;p21">
            <a:extLst>
              <a:ext uri="{FF2B5EF4-FFF2-40B4-BE49-F238E27FC236}">
                <a16:creationId xmlns:a16="http://schemas.microsoft.com/office/drawing/2014/main" id="{D7452DFA-6915-4C49-AA30-AFDBBC1054B1}"/>
              </a:ext>
            </a:extLst>
          </p:cNvPr>
          <p:cNvSpPr/>
          <p:nvPr/>
        </p:nvSpPr>
        <p:spPr>
          <a:xfrm>
            <a:off x="10037899" y="6189631"/>
            <a:ext cx="268449" cy="212423"/>
          </a:xfrm>
          <a:custGeom>
            <a:avLst/>
            <a:gdLst/>
            <a:ahLst/>
            <a:cxnLst/>
            <a:rect l="l" t="t" r="r" b="b"/>
            <a:pathLst>
              <a:path w="504825" h="399466" extrusionOk="0">
                <a:moveTo>
                  <a:pt x="0" y="0"/>
                </a:moveTo>
                <a:lnTo>
                  <a:pt x="189309" y="0"/>
                </a:lnTo>
                <a:lnTo>
                  <a:pt x="251567" y="231285"/>
                </a:lnTo>
                <a:lnTo>
                  <a:pt x="253257" y="231285"/>
                </a:lnTo>
                <a:lnTo>
                  <a:pt x="316079" y="0"/>
                </a:lnTo>
                <a:lnTo>
                  <a:pt x="504825" y="0"/>
                </a:lnTo>
                <a:lnTo>
                  <a:pt x="504825" y="58878"/>
                </a:lnTo>
                <a:lnTo>
                  <a:pt x="484823" y="58878"/>
                </a:lnTo>
                <a:cubicBezTo>
                  <a:pt x="481255" y="58878"/>
                  <a:pt x="477405" y="60944"/>
                  <a:pt x="473273" y="65076"/>
                </a:cubicBezTo>
                <a:cubicBezTo>
                  <a:pt x="469141" y="69207"/>
                  <a:pt x="467075" y="72963"/>
                  <a:pt x="467075" y="76344"/>
                </a:cubicBezTo>
                <a:lnTo>
                  <a:pt x="467075" y="324531"/>
                </a:lnTo>
                <a:cubicBezTo>
                  <a:pt x="467075" y="327911"/>
                  <a:pt x="469094" y="331433"/>
                  <a:pt x="473133" y="335095"/>
                </a:cubicBezTo>
                <a:cubicBezTo>
                  <a:pt x="477171" y="338757"/>
                  <a:pt x="481067" y="340588"/>
                  <a:pt x="484823" y="340588"/>
                </a:cubicBezTo>
                <a:lnTo>
                  <a:pt x="504825" y="340588"/>
                </a:lnTo>
                <a:lnTo>
                  <a:pt x="504825" y="399466"/>
                </a:lnTo>
                <a:lnTo>
                  <a:pt x="323967" y="399466"/>
                </a:lnTo>
                <a:lnTo>
                  <a:pt x="323967" y="340588"/>
                </a:lnTo>
                <a:lnTo>
                  <a:pt x="361716" y="340588"/>
                </a:lnTo>
                <a:lnTo>
                  <a:pt x="361716" y="79724"/>
                </a:lnTo>
                <a:lnTo>
                  <a:pt x="360025" y="79724"/>
                </a:lnTo>
                <a:lnTo>
                  <a:pt x="271569" y="399466"/>
                </a:lnTo>
                <a:lnTo>
                  <a:pt x="203113" y="399466"/>
                </a:lnTo>
                <a:lnTo>
                  <a:pt x="115783" y="79724"/>
                </a:lnTo>
                <a:lnTo>
                  <a:pt x="113529" y="79724"/>
                </a:lnTo>
                <a:lnTo>
                  <a:pt x="113529" y="340588"/>
                </a:lnTo>
                <a:lnTo>
                  <a:pt x="151559" y="340588"/>
                </a:lnTo>
                <a:lnTo>
                  <a:pt x="151559" y="399466"/>
                </a:lnTo>
                <a:lnTo>
                  <a:pt x="0" y="399466"/>
                </a:lnTo>
                <a:lnTo>
                  <a:pt x="0" y="340588"/>
                </a:lnTo>
                <a:lnTo>
                  <a:pt x="19437" y="340588"/>
                </a:lnTo>
                <a:cubicBezTo>
                  <a:pt x="23381" y="340588"/>
                  <a:pt x="27419" y="338757"/>
                  <a:pt x="31551" y="335095"/>
                </a:cubicBezTo>
                <a:cubicBezTo>
                  <a:pt x="35683" y="331433"/>
                  <a:pt x="37749" y="327911"/>
                  <a:pt x="37749" y="324531"/>
                </a:cubicBezTo>
                <a:lnTo>
                  <a:pt x="37749" y="76344"/>
                </a:lnTo>
                <a:cubicBezTo>
                  <a:pt x="37749" y="72963"/>
                  <a:pt x="35683" y="69207"/>
                  <a:pt x="31551" y="65076"/>
                </a:cubicBezTo>
                <a:cubicBezTo>
                  <a:pt x="27419" y="60944"/>
                  <a:pt x="23381" y="58878"/>
                  <a:pt x="19437" y="58878"/>
                </a:cubicBezTo>
                <a:lnTo>
                  <a:pt x="0" y="58878"/>
                </a:lnTo>
                <a:lnTo>
                  <a:pt x="0" y="0"/>
                </a:lnTo>
                <a:close/>
              </a:path>
            </a:pathLst>
          </a:custGeom>
          <a:solidFill>
            <a:srgbClr val="06657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Calibri"/>
              <a:buNone/>
              <a:tabLst/>
              <a:defRPr/>
            </a:pPr>
            <a:endParaRPr kumimoji="0" sz="13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6" name="Google Shape;818;p21">
            <a:extLst>
              <a:ext uri="{FF2B5EF4-FFF2-40B4-BE49-F238E27FC236}">
                <a16:creationId xmlns:a16="http://schemas.microsoft.com/office/drawing/2014/main" id="{384AD1EB-DA79-4722-8DA6-E434708A6851}"/>
              </a:ext>
            </a:extLst>
          </p:cNvPr>
          <p:cNvSpPr/>
          <p:nvPr/>
        </p:nvSpPr>
        <p:spPr>
          <a:xfrm>
            <a:off x="6497413" y="6190382"/>
            <a:ext cx="230099" cy="230099"/>
          </a:xfrm>
          <a:custGeom>
            <a:avLst/>
            <a:gdLst/>
            <a:ahLst/>
            <a:cxnLst/>
            <a:rect l="l" t="t" r="r" b="b"/>
            <a:pathLst>
              <a:path w="432707" h="432707" extrusionOk="0">
                <a:moveTo>
                  <a:pt x="23945" y="0"/>
                </a:moveTo>
                <a:lnTo>
                  <a:pt x="408761" y="0"/>
                </a:lnTo>
                <a:cubicBezTo>
                  <a:pt x="415334" y="0"/>
                  <a:pt x="420969" y="2348"/>
                  <a:pt x="425664" y="7043"/>
                </a:cubicBezTo>
                <a:cubicBezTo>
                  <a:pt x="430359" y="11738"/>
                  <a:pt x="432707" y="17372"/>
                  <a:pt x="432707" y="23945"/>
                </a:cubicBezTo>
                <a:lnTo>
                  <a:pt x="432707" y="408762"/>
                </a:lnTo>
                <a:cubicBezTo>
                  <a:pt x="432707" y="415335"/>
                  <a:pt x="430359" y="420969"/>
                  <a:pt x="425664" y="425664"/>
                </a:cubicBezTo>
                <a:cubicBezTo>
                  <a:pt x="420969" y="430359"/>
                  <a:pt x="415334" y="432707"/>
                  <a:pt x="408761" y="432707"/>
                </a:cubicBezTo>
                <a:lnTo>
                  <a:pt x="298612" y="432707"/>
                </a:lnTo>
                <a:lnTo>
                  <a:pt x="298612" y="265089"/>
                </a:lnTo>
                <a:lnTo>
                  <a:pt x="354673" y="265089"/>
                </a:lnTo>
                <a:lnTo>
                  <a:pt x="363124" y="199733"/>
                </a:lnTo>
                <a:lnTo>
                  <a:pt x="298612" y="199733"/>
                </a:lnTo>
                <a:lnTo>
                  <a:pt x="298612" y="158039"/>
                </a:lnTo>
                <a:cubicBezTo>
                  <a:pt x="298612" y="147522"/>
                  <a:pt x="300819" y="139634"/>
                  <a:pt x="305232" y="134376"/>
                </a:cubicBezTo>
                <a:cubicBezTo>
                  <a:pt x="309646" y="129117"/>
                  <a:pt x="318238" y="126488"/>
                  <a:pt x="331009" y="126488"/>
                </a:cubicBezTo>
                <a:lnTo>
                  <a:pt x="365378" y="126206"/>
                </a:lnTo>
                <a:lnTo>
                  <a:pt x="365378" y="67892"/>
                </a:lnTo>
                <a:cubicBezTo>
                  <a:pt x="353546" y="66202"/>
                  <a:pt x="336831" y="65357"/>
                  <a:pt x="315233" y="65357"/>
                </a:cubicBezTo>
                <a:cubicBezTo>
                  <a:pt x="289692" y="65357"/>
                  <a:pt x="269268" y="72869"/>
                  <a:pt x="253961" y="87894"/>
                </a:cubicBezTo>
                <a:cubicBezTo>
                  <a:pt x="238655" y="102918"/>
                  <a:pt x="231002" y="124140"/>
                  <a:pt x="231002" y="151560"/>
                </a:cubicBezTo>
                <a:lnTo>
                  <a:pt x="231002" y="199733"/>
                </a:lnTo>
                <a:lnTo>
                  <a:pt x="174660" y="199733"/>
                </a:lnTo>
                <a:lnTo>
                  <a:pt x="174660" y="265089"/>
                </a:lnTo>
                <a:lnTo>
                  <a:pt x="231002" y="265089"/>
                </a:lnTo>
                <a:lnTo>
                  <a:pt x="231002" y="432707"/>
                </a:lnTo>
                <a:lnTo>
                  <a:pt x="23945" y="432707"/>
                </a:lnTo>
                <a:cubicBezTo>
                  <a:pt x="17372" y="432707"/>
                  <a:pt x="11737" y="430359"/>
                  <a:pt x="7042" y="425664"/>
                </a:cubicBezTo>
                <a:cubicBezTo>
                  <a:pt x="2347" y="420969"/>
                  <a:pt x="0" y="415335"/>
                  <a:pt x="0" y="408762"/>
                </a:cubicBezTo>
                <a:lnTo>
                  <a:pt x="0" y="23945"/>
                </a:lnTo>
                <a:cubicBezTo>
                  <a:pt x="0" y="17372"/>
                  <a:pt x="2347" y="11738"/>
                  <a:pt x="7042" y="7043"/>
                </a:cubicBezTo>
                <a:cubicBezTo>
                  <a:pt x="11737" y="2348"/>
                  <a:pt x="17372" y="0"/>
                  <a:pt x="23945" y="0"/>
                </a:cubicBezTo>
                <a:close/>
              </a:path>
            </a:pathLst>
          </a:custGeom>
          <a:solidFill>
            <a:srgbClr val="06657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Calibri"/>
              <a:buNone/>
              <a:tabLst/>
              <a:defRPr/>
            </a:pPr>
            <a:endParaRPr kumimoji="0" sz="13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7" name="Google Shape;819;p21">
            <a:extLst>
              <a:ext uri="{FF2B5EF4-FFF2-40B4-BE49-F238E27FC236}">
                <a16:creationId xmlns:a16="http://schemas.microsoft.com/office/drawing/2014/main" id="{A4B83EEA-1E95-4782-BC63-B0233BEDB799}"/>
              </a:ext>
            </a:extLst>
          </p:cNvPr>
          <p:cNvSpPr/>
          <p:nvPr/>
        </p:nvSpPr>
        <p:spPr>
          <a:xfrm>
            <a:off x="5793356" y="6209524"/>
            <a:ext cx="306809" cy="191780"/>
          </a:xfrm>
          <a:custGeom>
            <a:avLst/>
            <a:gdLst/>
            <a:ahLst/>
            <a:cxnLst/>
            <a:rect l="l" t="t" r="r" b="b"/>
            <a:pathLst>
              <a:path w="576961" h="360646" extrusionOk="0">
                <a:moveTo>
                  <a:pt x="175806" y="57"/>
                </a:moveTo>
                <a:cubicBezTo>
                  <a:pt x="206982" y="-694"/>
                  <a:pt x="236139" y="6020"/>
                  <a:pt x="263277" y="20199"/>
                </a:cubicBezTo>
                <a:cubicBezTo>
                  <a:pt x="290415" y="34379"/>
                  <a:pt x="312529" y="53958"/>
                  <a:pt x="329619" y="78936"/>
                </a:cubicBezTo>
                <a:cubicBezTo>
                  <a:pt x="346710" y="103914"/>
                  <a:pt x="356758" y="131710"/>
                  <a:pt x="359762" y="162322"/>
                </a:cubicBezTo>
                <a:lnTo>
                  <a:pt x="396667" y="162322"/>
                </a:lnTo>
                <a:lnTo>
                  <a:pt x="396667" y="99219"/>
                </a:lnTo>
                <a:cubicBezTo>
                  <a:pt x="396667" y="96590"/>
                  <a:pt x="397512" y="94430"/>
                  <a:pt x="399202" y="92740"/>
                </a:cubicBezTo>
                <a:cubicBezTo>
                  <a:pt x="400892" y="91049"/>
                  <a:pt x="403052" y="90204"/>
                  <a:pt x="405681" y="90204"/>
                </a:cubicBezTo>
                <a:lnTo>
                  <a:pt x="423711" y="90204"/>
                </a:lnTo>
                <a:cubicBezTo>
                  <a:pt x="426340" y="90204"/>
                  <a:pt x="428500" y="91049"/>
                  <a:pt x="430190" y="92740"/>
                </a:cubicBezTo>
                <a:cubicBezTo>
                  <a:pt x="431880" y="94430"/>
                  <a:pt x="432725" y="96590"/>
                  <a:pt x="432725" y="99219"/>
                </a:cubicBezTo>
                <a:lnTo>
                  <a:pt x="432725" y="162322"/>
                </a:lnTo>
                <a:lnTo>
                  <a:pt x="515548" y="162322"/>
                </a:lnTo>
                <a:lnTo>
                  <a:pt x="463432" y="110206"/>
                </a:lnTo>
                <a:cubicBezTo>
                  <a:pt x="461554" y="108515"/>
                  <a:pt x="460615" y="106403"/>
                  <a:pt x="460615" y="103867"/>
                </a:cubicBezTo>
                <a:cubicBezTo>
                  <a:pt x="460615" y="101332"/>
                  <a:pt x="461554" y="99219"/>
                  <a:pt x="463432" y="97529"/>
                </a:cubicBezTo>
                <a:lnTo>
                  <a:pt x="476109" y="84852"/>
                </a:lnTo>
                <a:cubicBezTo>
                  <a:pt x="477799" y="82974"/>
                  <a:pt x="479912" y="82035"/>
                  <a:pt x="482447" y="82035"/>
                </a:cubicBezTo>
                <a:cubicBezTo>
                  <a:pt x="484983" y="82035"/>
                  <a:pt x="487095" y="82974"/>
                  <a:pt x="488786" y="84852"/>
                </a:cubicBezTo>
                <a:lnTo>
                  <a:pt x="571609" y="167675"/>
                </a:lnTo>
                <a:cubicBezTo>
                  <a:pt x="575177" y="171243"/>
                  <a:pt x="576961" y="175469"/>
                  <a:pt x="576961" y="180351"/>
                </a:cubicBezTo>
                <a:cubicBezTo>
                  <a:pt x="576961" y="185234"/>
                  <a:pt x="575177" y="189460"/>
                  <a:pt x="571609" y="193028"/>
                </a:cubicBezTo>
                <a:lnTo>
                  <a:pt x="488786" y="275851"/>
                </a:lnTo>
                <a:cubicBezTo>
                  <a:pt x="487095" y="277729"/>
                  <a:pt x="484983" y="278668"/>
                  <a:pt x="482447" y="278668"/>
                </a:cubicBezTo>
                <a:cubicBezTo>
                  <a:pt x="479912" y="278668"/>
                  <a:pt x="477799" y="277729"/>
                  <a:pt x="476109" y="275851"/>
                </a:cubicBezTo>
                <a:lnTo>
                  <a:pt x="463432" y="263174"/>
                </a:lnTo>
                <a:cubicBezTo>
                  <a:pt x="461554" y="261484"/>
                  <a:pt x="460615" y="259371"/>
                  <a:pt x="460615" y="256836"/>
                </a:cubicBezTo>
                <a:cubicBezTo>
                  <a:pt x="460615" y="254300"/>
                  <a:pt x="461554" y="252188"/>
                  <a:pt x="463432" y="250497"/>
                </a:cubicBezTo>
                <a:lnTo>
                  <a:pt x="515548" y="198381"/>
                </a:lnTo>
                <a:lnTo>
                  <a:pt x="432725" y="198381"/>
                </a:lnTo>
                <a:lnTo>
                  <a:pt x="432725" y="261484"/>
                </a:lnTo>
                <a:cubicBezTo>
                  <a:pt x="432725" y="264113"/>
                  <a:pt x="431880" y="266273"/>
                  <a:pt x="430190" y="267963"/>
                </a:cubicBezTo>
                <a:cubicBezTo>
                  <a:pt x="428500" y="269654"/>
                  <a:pt x="426340" y="270499"/>
                  <a:pt x="423711" y="270499"/>
                </a:cubicBezTo>
                <a:lnTo>
                  <a:pt x="405681" y="270499"/>
                </a:lnTo>
                <a:cubicBezTo>
                  <a:pt x="403052" y="270499"/>
                  <a:pt x="400892" y="269654"/>
                  <a:pt x="399202" y="267963"/>
                </a:cubicBezTo>
                <a:cubicBezTo>
                  <a:pt x="397512" y="266273"/>
                  <a:pt x="396667" y="264113"/>
                  <a:pt x="396667" y="261484"/>
                </a:cubicBezTo>
                <a:lnTo>
                  <a:pt x="396667" y="198381"/>
                </a:lnTo>
                <a:lnTo>
                  <a:pt x="359762" y="198381"/>
                </a:lnTo>
                <a:cubicBezTo>
                  <a:pt x="357509" y="220730"/>
                  <a:pt x="351217" y="241952"/>
                  <a:pt x="340888" y="262048"/>
                </a:cubicBezTo>
                <a:cubicBezTo>
                  <a:pt x="330558" y="282143"/>
                  <a:pt x="317506" y="299374"/>
                  <a:pt x="301730" y="313741"/>
                </a:cubicBezTo>
                <a:cubicBezTo>
                  <a:pt x="285954" y="328109"/>
                  <a:pt x="267502" y="339518"/>
                  <a:pt x="246374" y="347969"/>
                </a:cubicBezTo>
                <a:cubicBezTo>
                  <a:pt x="225246" y="356421"/>
                  <a:pt x="203225" y="360646"/>
                  <a:pt x="180313" y="360646"/>
                </a:cubicBezTo>
                <a:cubicBezTo>
                  <a:pt x="146508" y="360646"/>
                  <a:pt x="115473" y="352101"/>
                  <a:pt x="87208" y="335011"/>
                </a:cubicBezTo>
                <a:cubicBezTo>
                  <a:pt x="58943" y="317920"/>
                  <a:pt x="36922" y="294726"/>
                  <a:pt x="21147" y="265428"/>
                </a:cubicBezTo>
                <a:cubicBezTo>
                  <a:pt x="5371" y="236130"/>
                  <a:pt x="-1578" y="204485"/>
                  <a:pt x="300" y="170492"/>
                </a:cubicBezTo>
                <a:cubicBezTo>
                  <a:pt x="1802" y="140067"/>
                  <a:pt x="10629" y="111896"/>
                  <a:pt x="26781" y="85978"/>
                </a:cubicBezTo>
                <a:cubicBezTo>
                  <a:pt x="42932" y="60061"/>
                  <a:pt x="64201" y="39449"/>
                  <a:pt x="90588" y="24143"/>
                </a:cubicBezTo>
                <a:cubicBezTo>
                  <a:pt x="116975" y="8837"/>
                  <a:pt x="145381" y="808"/>
                  <a:pt x="175806" y="57"/>
                </a:cubicBezTo>
                <a:close/>
                <a:moveTo>
                  <a:pt x="180313" y="36116"/>
                </a:moveTo>
                <a:cubicBezTo>
                  <a:pt x="160781" y="36116"/>
                  <a:pt x="142141" y="39919"/>
                  <a:pt x="124393" y="47525"/>
                </a:cubicBezTo>
                <a:cubicBezTo>
                  <a:pt x="106646" y="55131"/>
                  <a:pt x="91293" y="65414"/>
                  <a:pt x="78334" y="78372"/>
                </a:cubicBezTo>
                <a:cubicBezTo>
                  <a:pt x="65375" y="91331"/>
                  <a:pt x="55093" y="106684"/>
                  <a:pt x="47486" y="124432"/>
                </a:cubicBezTo>
                <a:cubicBezTo>
                  <a:pt x="39880" y="142180"/>
                  <a:pt x="36077" y="160820"/>
                  <a:pt x="36077" y="180351"/>
                </a:cubicBezTo>
                <a:cubicBezTo>
                  <a:pt x="36077" y="199883"/>
                  <a:pt x="39880" y="218523"/>
                  <a:pt x="47486" y="236271"/>
                </a:cubicBezTo>
                <a:cubicBezTo>
                  <a:pt x="55093" y="254019"/>
                  <a:pt x="65375" y="269372"/>
                  <a:pt x="78334" y="282331"/>
                </a:cubicBezTo>
                <a:cubicBezTo>
                  <a:pt x="91293" y="295289"/>
                  <a:pt x="106646" y="305572"/>
                  <a:pt x="124393" y="313178"/>
                </a:cubicBezTo>
                <a:cubicBezTo>
                  <a:pt x="142141" y="320784"/>
                  <a:pt x="160781" y="324587"/>
                  <a:pt x="180313" y="324587"/>
                </a:cubicBezTo>
                <a:cubicBezTo>
                  <a:pt x="199845" y="324587"/>
                  <a:pt x="218485" y="320784"/>
                  <a:pt x="236233" y="313178"/>
                </a:cubicBezTo>
                <a:cubicBezTo>
                  <a:pt x="253980" y="305572"/>
                  <a:pt x="269334" y="295289"/>
                  <a:pt x="282292" y="282331"/>
                </a:cubicBezTo>
                <a:cubicBezTo>
                  <a:pt x="295251" y="269372"/>
                  <a:pt x="305533" y="254019"/>
                  <a:pt x="313139" y="236271"/>
                </a:cubicBezTo>
                <a:cubicBezTo>
                  <a:pt x="320746" y="218523"/>
                  <a:pt x="324549" y="199883"/>
                  <a:pt x="324549" y="180351"/>
                </a:cubicBezTo>
                <a:cubicBezTo>
                  <a:pt x="324549" y="160820"/>
                  <a:pt x="320746" y="142180"/>
                  <a:pt x="313139" y="124432"/>
                </a:cubicBezTo>
                <a:cubicBezTo>
                  <a:pt x="305533" y="106684"/>
                  <a:pt x="295251" y="91331"/>
                  <a:pt x="282292" y="78372"/>
                </a:cubicBezTo>
                <a:cubicBezTo>
                  <a:pt x="269334" y="65414"/>
                  <a:pt x="253980" y="55131"/>
                  <a:pt x="236233" y="47525"/>
                </a:cubicBezTo>
                <a:cubicBezTo>
                  <a:pt x="218485" y="39919"/>
                  <a:pt x="199845" y="36116"/>
                  <a:pt x="180313" y="36116"/>
                </a:cubicBezTo>
                <a:close/>
              </a:path>
            </a:pathLst>
          </a:custGeom>
          <a:solidFill>
            <a:srgbClr val="06657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Calibri"/>
              <a:buNone/>
              <a:tabLst/>
              <a:defRPr/>
            </a:pPr>
            <a:endParaRPr kumimoji="0" sz="13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8" name="Google Shape;820;p21">
            <a:extLst>
              <a:ext uri="{FF2B5EF4-FFF2-40B4-BE49-F238E27FC236}">
                <a16:creationId xmlns:a16="http://schemas.microsoft.com/office/drawing/2014/main" id="{25C16D1D-61D5-4527-97B6-66C6737D0BE1}"/>
              </a:ext>
            </a:extLst>
          </p:cNvPr>
          <p:cNvSpPr/>
          <p:nvPr/>
        </p:nvSpPr>
        <p:spPr>
          <a:xfrm>
            <a:off x="7120416" y="6189483"/>
            <a:ext cx="230099" cy="231896"/>
          </a:xfrm>
          <a:custGeom>
            <a:avLst/>
            <a:gdLst/>
            <a:ahLst/>
            <a:cxnLst/>
            <a:rect l="l" t="t" r="r" b="b"/>
            <a:pathLst>
              <a:path w="432707" h="436087" extrusionOk="0">
                <a:moveTo>
                  <a:pt x="149589" y="108457"/>
                </a:moveTo>
                <a:cubicBezTo>
                  <a:pt x="150715" y="108457"/>
                  <a:pt x="152406" y="108598"/>
                  <a:pt x="154660" y="108880"/>
                </a:cubicBezTo>
                <a:cubicBezTo>
                  <a:pt x="156913" y="109161"/>
                  <a:pt x="158697" y="109302"/>
                  <a:pt x="160012" y="109302"/>
                </a:cubicBezTo>
                <a:cubicBezTo>
                  <a:pt x="163581" y="109302"/>
                  <a:pt x="166069" y="109913"/>
                  <a:pt x="167477" y="111133"/>
                </a:cubicBezTo>
                <a:cubicBezTo>
                  <a:pt x="168886" y="112354"/>
                  <a:pt x="170341" y="114936"/>
                  <a:pt x="171844" y="118880"/>
                </a:cubicBezTo>
                <a:cubicBezTo>
                  <a:pt x="173347" y="122637"/>
                  <a:pt x="176445" y="130900"/>
                  <a:pt x="181140" y="143671"/>
                </a:cubicBezTo>
                <a:cubicBezTo>
                  <a:pt x="185835" y="156442"/>
                  <a:pt x="188183" y="163485"/>
                  <a:pt x="188183" y="164799"/>
                </a:cubicBezTo>
                <a:cubicBezTo>
                  <a:pt x="188183" y="168743"/>
                  <a:pt x="184943" y="174143"/>
                  <a:pt x="178464" y="180998"/>
                </a:cubicBezTo>
                <a:cubicBezTo>
                  <a:pt x="171985" y="187852"/>
                  <a:pt x="168745" y="192219"/>
                  <a:pt x="168745" y="194097"/>
                </a:cubicBezTo>
                <a:cubicBezTo>
                  <a:pt x="168745" y="195412"/>
                  <a:pt x="169215" y="196820"/>
                  <a:pt x="170154" y="198323"/>
                </a:cubicBezTo>
                <a:cubicBezTo>
                  <a:pt x="176539" y="212033"/>
                  <a:pt x="186117" y="224897"/>
                  <a:pt x="198888" y="236917"/>
                </a:cubicBezTo>
                <a:cubicBezTo>
                  <a:pt x="209405" y="246871"/>
                  <a:pt x="223585" y="256355"/>
                  <a:pt x="241427" y="265370"/>
                </a:cubicBezTo>
                <a:cubicBezTo>
                  <a:pt x="243680" y="266684"/>
                  <a:pt x="245746" y="267342"/>
                  <a:pt x="247624" y="267342"/>
                </a:cubicBezTo>
                <a:cubicBezTo>
                  <a:pt x="250441" y="267342"/>
                  <a:pt x="255512" y="262787"/>
                  <a:pt x="262836" y="253679"/>
                </a:cubicBezTo>
                <a:cubicBezTo>
                  <a:pt x="270161" y="244570"/>
                  <a:pt x="275044" y="240016"/>
                  <a:pt x="277485" y="240016"/>
                </a:cubicBezTo>
                <a:cubicBezTo>
                  <a:pt x="279927" y="240016"/>
                  <a:pt x="289082" y="244148"/>
                  <a:pt x="304952" y="252411"/>
                </a:cubicBezTo>
                <a:cubicBezTo>
                  <a:pt x="320822" y="260675"/>
                  <a:pt x="329226" y="265652"/>
                  <a:pt x="330165" y="267342"/>
                </a:cubicBezTo>
                <a:cubicBezTo>
                  <a:pt x="330541" y="268281"/>
                  <a:pt x="330728" y="269689"/>
                  <a:pt x="330728" y="271567"/>
                </a:cubicBezTo>
                <a:cubicBezTo>
                  <a:pt x="330728" y="277765"/>
                  <a:pt x="329132" y="284902"/>
                  <a:pt x="325939" y="292977"/>
                </a:cubicBezTo>
                <a:cubicBezTo>
                  <a:pt x="322935" y="300302"/>
                  <a:pt x="316267" y="306453"/>
                  <a:pt x="305938" y="311430"/>
                </a:cubicBezTo>
                <a:cubicBezTo>
                  <a:pt x="295608" y="316406"/>
                  <a:pt x="286030" y="318895"/>
                  <a:pt x="277203" y="318895"/>
                </a:cubicBezTo>
                <a:cubicBezTo>
                  <a:pt x="266499" y="318895"/>
                  <a:pt x="248657" y="313073"/>
                  <a:pt x="223678" y="301429"/>
                </a:cubicBezTo>
                <a:cubicBezTo>
                  <a:pt x="205274" y="292977"/>
                  <a:pt x="189310" y="281897"/>
                  <a:pt x="175788" y="268187"/>
                </a:cubicBezTo>
                <a:cubicBezTo>
                  <a:pt x="162266" y="254477"/>
                  <a:pt x="148368" y="237105"/>
                  <a:pt x="134095" y="216071"/>
                </a:cubicBezTo>
                <a:cubicBezTo>
                  <a:pt x="120573" y="195975"/>
                  <a:pt x="113905" y="177758"/>
                  <a:pt x="114093" y="161419"/>
                </a:cubicBezTo>
                <a:lnTo>
                  <a:pt x="114093" y="159165"/>
                </a:lnTo>
                <a:cubicBezTo>
                  <a:pt x="114657" y="142075"/>
                  <a:pt x="121605" y="127238"/>
                  <a:pt x="134940" y="114655"/>
                </a:cubicBezTo>
                <a:cubicBezTo>
                  <a:pt x="139447" y="110523"/>
                  <a:pt x="144330" y="108457"/>
                  <a:pt x="149589" y="108457"/>
                </a:cubicBezTo>
                <a:close/>
                <a:moveTo>
                  <a:pt x="220298" y="35495"/>
                </a:moveTo>
                <a:cubicBezTo>
                  <a:pt x="196447" y="35495"/>
                  <a:pt x="173581" y="40190"/>
                  <a:pt x="151702" y="49581"/>
                </a:cubicBezTo>
                <a:cubicBezTo>
                  <a:pt x="129822" y="58971"/>
                  <a:pt x="110995" y="71554"/>
                  <a:pt x="95219" y="87330"/>
                </a:cubicBezTo>
                <a:cubicBezTo>
                  <a:pt x="79443" y="103106"/>
                  <a:pt x="66860" y="121933"/>
                  <a:pt x="57470" y="143813"/>
                </a:cubicBezTo>
                <a:cubicBezTo>
                  <a:pt x="48079" y="165692"/>
                  <a:pt x="43384" y="188558"/>
                  <a:pt x="43384" y="212409"/>
                </a:cubicBezTo>
                <a:cubicBezTo>
                  <a:pt x="43384" y="250534"/>
                  <a:pt x="54652" y="285091"/>
                  <a:pt x="77189" y="316079"/>
                </a:cubicBezTo>
                <a:lnTo>
                  <a:pt x="54934" y="381717"/>
                </a:lnTo>
                <a:lnTo>
                  <a:pt x="123108" y="360026"/>
                </a:lnTo>
                <a:cubicBezTo>
                  <a:pt x="152782" y="379557"/>
                  <a:pt x="185178" y="389323"/>
                  <a:pt x="220298" y="389323"/>
                </a:cubicBezTo>
                <a:cubicBezTo>
                  <a:pt x="244149" y="389323"/>
                  <a:pt x="267015" y="384628"/>
                  <a:pt x="288895" y="375238"/>
                </a:cubicBezTo>
                <a:cubicBezTo>
                  <a:pt x="310774" y="365848"/>
                  <a:pt x="329602" y="353264"/>
                  <a:pt x="345377" y="337489"/>
                </a:cubicBezTo>
                <a:cubicBezTo>
                  <a:pt x="361153" y="321713"/>
                  <a:pt x="373736" y="302885"/>
                  <a:pt x="383127" y="281006"/>
                </a:cubicBezTo>
                <a:cubicBezTo>
                  <a:pt x="392517" y="259126"/>
                  <a:pt x="397212" y="236261"/>
                  <a:pt x="397212" y="212409"/>
                </a:cubicBezTo>
                <a:cubicBezTo>
                  <a:pt x="397212" y="188558"/>
                  <a:pt x="392517" y="165692"/>
                  <a:pt x="383127" y="143813"/>
                </a:cubicBezTo>
                <a:cubicBezTo>
                  <a:pt x="373736" y="121933"/>
                  <a:pt x="361153" y="103106"/>
                  <a:pt x="345377" y="87330"/>
                </a:cubicBezTo>
                <a:cubicBezTo>
                  <a:pt x="329602" y="71554"/>
                  <a:pt x="310774" y="58971"/>
                  <a:pt x="288895" y="49581"/>
                </a:cubicBezTo>
                <a:cubicBezTo>
                  <a:pt x="267015" y="40190"/>
                  <a:pt x="244149" y="35495"/>
                  <a:pt x="220298" y="35495"/>
                </a:cubicBezTo>
                <a:close/>
                <a:moveTo>
                  <a:pt x="220298" y="0"/>
                </a:moveTo>
                <a:cubicBezTo>
                  <a:pt x="249033" y="0"/>
                  <a:pt x="276500" y="5634"/>
                  <a:pt x="302698" y="16902"/>
                </a:cubicBezTo>
                <a:cubicBezTo>
                  <a:pt x="328898" y="28171"/>
                  <a:pt x="351481" y="43289"/>
                  <a:pt x="370450" y="62258"/>
                </a:cubicBezTo>
                <a:cubicBezTo>
                  <a:pt x="389418" y="81226"/>
                  <a:pt x="404537" y="103810"/>
                  <a:pt x="415805" y="130009"/>
                </a:cubicBezTo>
                <a:cubicBezTo>
                  <a:pt x="427073" y="156208"/>
                  <a:pt x="432707" y="183675"/>
                  <a:pt x="432707" y="212409"/>
                </a:cubicBezTo>
                <a:cubicBezTo>
                  <a:pt x="432707" y="241144"/>
                  <a:pt x="427073" y="268610"/>
                  <a:pt x="415805" y="294810"/>
                </a:cubicBezTo>
                <a:cubicBezTo>
                  <a:pt x="404537" y="321009"/>
                  <a:pt x="389418" y="343592"/>
                  <a:pt x="370450" y="362561"/>
                </a:cubicBezTo>
                <a:cubicBezTo>
                  <a:pt x="351481" y="381529"/>
                  <a:pt x="328898" y="396648"/>
                  <a:pt x="302698" y="407916"/>
                </a:cubicBezTo>
                <a:cubicBezTo>
                  <a:pt x="276500" y="419185"/>
                  <a:pt x="249033" y="424819"/>
                  <a:pt x="220298" y="424819"/>
                </a:cubicBezTo>
                <a:cubicBezTo>
                  <a:pt x="183676" y="424819"/>
                  <a:pt x="149401" y="415992"/>
                  <a:pt x="117474" y="398338"/>
                </a:cubicBezTo>
                <a:lnTo>
                  <a:pt x="0" y="436087"/>
                </a:lnTo>
                <a:lnTo>
                  <a:pt x="38313" y="321995"/>
                </a:lnTo>
                <a:cubicBezTo>
                  <a:pt x="18030" y="288565"/>
                  <a:pt x="7888" y="252036"/>
                  <a:pt x="7888" y="212409"/>
                </a:cubicBezTo>
                <a:cubicBezTo>
                  <a:pt x="7888" y="183675"/>
                  <a:pt x="13523" y="156208"/>
                  <a:pt x="24791" y="130009"/>
                </a:cubicBezTo>
                <a:cubicBezTo>
                  <a:pt x="36060" y="103810"/>
                  <a:pt x="51178" y="81226"/>
                  <a:pt x="70147" y="62258"/>
                </a:cubicBezTo>
                <a:cubicBezTo>
                  <a:pt x="89115" y="43289"/>
                  <a:pt x="111699" y="28171"/>
                  <a:pt x="137898" y="16902"/>
                </a:cubicBezTo>
                <a:cubicBezTo>
                  <a:pt x="164097" y="5634"/>
                  <a:pt x="191564" y="0"/>
                  <a:pt x="220298" y="0"/>
                </a:cubicBezTo>
                <a:close/>
              </a:path>
            </a:pathLst>
          </a:custGeom>
          <a:solidFill>
            <a:srgbClr val="06657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Calibri"/>
              <a:buNone/>
              <a:tabLst/>
              <a:defRPr/>
            </a:pPr>
            <a:endParaRPr kumimoji="0" sz="13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9" name="Google Shape;821;p21">
            <a:extLst>
              <a:ext uri="{FF2B5EF4-FFF2-40B4-BE49-F238E27FC236}">
                <a16:creationId xmlns:a16="http://schemas.microsoft.com/office/drawing/2014/main" id="{39686982-8CBD-4C23-8CDB-9D1F2D50B8A1}"/>
              </a:ext>
            </a:extLst>
          </p:cNvPr>
          <p:cNvSpPr/>
          <p:nvPr/>
        </p:nvSpPr>
        <p:spPr>
          <a:xfrm>
            <a:off x="8639939" y="6209557"/>
            <a:ext cx="306799" cy="191749"/>
          </a:xfrm>
          <a:custGeom>
            <a:avLst/>
            <a:gdLst/>
            <a:ahLst/>
            <a:cxnLst/>
            <a:rect l="l" t="t" r="r" b="b"/>
            <a:pathLst>
              <a:path w="576943" h="360589" extrusionOk="0">
                <a:moveTo>
                  <a:pt x="270442" y="72117"/>
                </a:moveTo>
                <a:lnTo>
                  <a:pt x="468766" y="72117"/>
                </a:lnTo>
                <a:cubicBezTo>
                  <a:pt x="498628" y="72117"/>
                  <a:pt x="524122" y="82681"/>
                  <a:pt x="545250" y="103809"/>
                </a:cubicBezTo>
                <a:cubicBezTo>
                  <a:pt x="566379" y="124937"/>
                  <a:pt x="576943" y="150432"/>
                  <a:pt x="576943" y="180293"/>
                </a:cubicBezTo>
                <a:lnTo>
                  <a:pt x="576943" y="198323"/>
                </a:lnTo>
                <a:lnTo>
                  <a:pt x="252413" y="198323"/>
                </a:lnTo>
                <a:lnTo>
                  <a:pt x="252413" y="90146"/>
                </a:lnTo>
                <a:cubicBezTo>
                  <a:pt x="252413" y="85263"/>
                  <a:pt x="254197" y="81037"/>
                  <a:pt x="257765" y="77469"/>
                </a:cubicBezTo>
                <a:cubicBezTo>
                  <a:pt x="261333" y="73901"/>
                  <a:pt x="265559" y="72117"/>
                  <a:pt x="270442" y="72117"/>
                </a:cubicBezTo>
                <a:close/>
                <a:moveTo>
                  <a:pt x="162265" y="54087"/>
                </a:moveTo>
                <a:cubicBezTo>
                  <a:pt x="182173" y="54087"/>
                  <a:pt x="199169" y="61130"/>
                  <a:pt x="213255" y="75215"/>
                </a:cubicBezTo>
                <a:cubicBezTo>
                  <a:pt x="227340" y="89301"/>
                  <a:pt x="234383" y="106298"/>
                  <a:pt x="234383" y="126205"/>
                </a:cubicBezTo>
                <a:cubicBezTo>
                  <a:pt x="234383" y="146113"/>
                  <a:pt x="227340" y="163109"/>
                  <a:pt x="213255" y="177195"/>
                </a:cubicBezTo>
                <a:cubicBezTo>
                  <a:pt x="199169" y="191280"/>
                  <a:pt x="182173" y="198323"/>
                  <a:pt x="162265" y="198323"/>
                </a:cubicBezTo>
                <a:cubicBezTo>
                  <a:pt x="142358" y="198323"/>
                  <a:pt x="125362" y="191280"/>
                  <a:pt x="111276" y="177195"/>
                </a:cubicBezTo>
                <a:cubicBezTo>
                  <a:pt x="97190" y="163109"/>
                  <a:pt x="90147" y="146113"/>
                  <a:pt x="90147" y="126205"/>
                </a:cubicBezTo>
                <a:cubicBezTo>
                  <a:pt x="90147" y="106298"/>
                  <a:pt x="97190" y="89301"/>
                  <a:pt x="111276" y="75215"/>
                </a:cubicBezTo>
                <a:cubicBezTo>
                  <a:pt x="125362" y="61130"/>
                  <a:pt x="142358" y="54087"/>
                  <a:pt x="162265" y="54087"/>
                </a:cubicBezTo>
                <a:close/>
                <a:moveTo>
                  <a:pt x="18030" y="0"/>
                </a:moveTo>
                <a:lnTo>
                  <a:pt x="54089" y="0"/>
                </a:lnTo>
                <a:cubicBezTo>
                  <a:pt x="58971" y="0"/>
                  <a:pt x="63197" y="1784"/>
                  <a:pt x="66766" y="5352"/>
                </a:cubicBezTo>
                <a:cubicBezTo>
                  <a:pt x="70334" y="8921"/>
                  <a:pt x="72118" y="13146"/>
                  <a:pt x="72118" y="18029"/>
                </a:cubicBezTo>
                <a:lnTo>
                  <a:pt x="72118" y="216353"/>
                </a:lnTo>
                <a:lnTo>
                  <a:pt x="558914" y="216353"/>
                </a:lnTo>
                <a:cubicBezTo>
                  <a:pt x="563796" y="216353"/>
                  <a:pt x="568022" y="218138"/>
                  <a:pt x="571591" y="221706"/>
                </a:cubicBezTo>
                <a:cubicBezTo>
                  <a:pt x="575159" y="225274"/>
                  <a:pt x="576943" y="229500"/>
                  <a:pt x="576943" y="234383"/>
                </a:cubicBezTo>
                <a:lnTo>
                  <a:pt x="576943" y="360589"/>
                </a:lnTo>
                <a:lnTo>
                  <a:pt x="504825" y="360589"/>
                </a:lnTo>
                <a:lnTo>
                  <a:pt x="504825" y="288471"/>
                </a:lnTo>
                <a:lnTo>
                  <a:pt x="72118" y="288471"/>
                </a:lnTo>
                <a:lnTo>
                  <a:pt x="72118" y="360589"/>
                </a:lnTo>
                <a:lnTo>
                  <a:pt x="0" y="360589"/>
                </a:lnTo>
                <a:lnTo>
                  <a:pt x="0" y="18029"/>
                </a:lnTo>
                <a:cubicBezTo>
                  <a:pt x="0" y="13146"/>
                  <a:pt x="1784" y="8921"/>
                  <a:pt x="5353" y="5352"/>
                </a:cubicBezTo>
                <a:cubicBezTo>
                  <a:pt x="8921" y="1784"/>
                  <a:pt x="13146" y="0"/>
                  <a:pt x="18030" y="0"/>
                </a:cubicBezTo>
                <a:close/>
              </a:path>
            </a:pathLst>
          </a:custGeom>
          <a:solidFill>
            <a:srgbClr val="06657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Calibri"/>
              <a:buNone/>
              <a:tabLst/>
              <a:defRPr/>
            </a:pPr>
            <a:endParaRPr kumimoji="0" sz="13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0" name="Google Shape;822;p21">
            <a:extLst>
              <a:ext uri="{FF2B5EF4-FFF2-40B4-BE49-F238E27FC236}">
                <a16:creationId xmlns:a16="http://schemas.microsoft.com/office/drawing/2014/main" id="{3088A86A-7E15-4F8B-94BB-ABCAF6B6D3FF}"/>
              </a:ext>
            </a:extLst>
          </p:cNvPr>
          <p:cNvSpPr/>
          <p:nvPr/>
        </p:nvSpPr>
        <p:spPr>
          <a:xfrm>
            <a:off x="7819397" y="6190382"/>
            <a:ext cx="306799" cy="230099"/>
          </a:xfrm>
          <a:custGeom>
            <a:avLst/>
            <a:gdLst/>
            <a:ahLst/>
            <a:cxnLst/>
            <a:rect l="l" t="t" r="r" b="b"/>
            <a:pathLst>
              <a:path w="576943" h="432707" extrusionOk="0">
                <a:moveTo>
                  <a:pt x="97472" y="198324"/>
                </a:moveTo>
                <a:cubicBezTo>
                  <a:pt x="101041" y="198324"/>
                  <a:pt x="104703" y="199920"/>
                  <a:pt x="108459" y="203113"/>
                </a:cubicBezTo>
                <a:cubicBezTo>
                  <a:pt x="123296" y="214569"/>
                  <a:pt x="137804" y="223162"/>
                  <a:pt x="151983" y="228890"/>
                </a:cubicBezTo>
                <a:cubicBezTo>
                  <a:pt x="166162" y="234618"/>
                  <a:pt x="181609" y="237482"/>
                  <a:pt x="198325" y="237482"/>
                </a:cubicBezTo>
                <a:cubicBezTo>
                  <a:pt x="215039" y="237482"/>
                  <a:pt x="230487" y="234618"/>
                  <a:pt x="244666" y="228890"/>
                </a:cubicBezTo>
                <a:cubicBezTo>
                  <a:pt x="258845" y="223162"/>
                  <a:pt x="273353" y="214569"/>
                  <a:pt x="288190" y="203113"/>
                </a:cubicBezTo>
                <a:cubicBezTo>
                  <a:pt x="291946" y="199920"/>
                  <a:pt x="295609" y="198324"/>
                  <a:pt x="299177" y="198324"/>
                </a:cubicBezTo>
                <a:cubicBezTo>
                  <a:pt x="323967" y="198324"/>
                  <a:pt x="344344" y="207339"/>
                  <a:pt x="360308" y="225368"/>
                </a:cubicBezTo>
                <a:lnTo>
                  <a:pt x="297487" y="225368"/>
                </a:lnTo>
                <a:cubicBezTo>
                  <a:pt x="287721" y="225368"/>
                  <a:pt x="279269" y="228937"/>
                  <a:pt x="272132" y="236073"/>
                </a:cubicBezTo>
                <a:cubicBezTo>
                  <a:pt x="264996" y="243210"/>
                  <a:pt x="261428" y="251661"/>
                  <a:pt x="261428" y="261427"/>
                </a:cubicBezTo>
                <a:lnTo>
                  <a:pt x="261428" y="315515"/>
                </a:lnTo>
                <a:cubicBezTo>
                  <a:pt x="261428" y="325281"/>
                  <a:pt x="264996" y="333733"/>
                  <a:pt x="272132" y="340869"/>
                </a:cubicBezTo>
                <a:cubicBezTo>
                  <a:pt x="279269" y="348006"/>
                  <a:pt x="287721" y="351574"/>
                  <a:pt x="297487" y="351574"/>
                </a:cubicBezTo>
                <a:lnTo>
                  <a:pt x="369604" y="351574"/>
                </a:lnTo>
                <a:lnTo>
                  <a:pt x="369604" y="418622"/>
                </a:lnTo>
                <a:cubicBezTo>
                  <a:pt x="356834" y="428012"/>
                  <a:pt x="340776" y="432707"/>
                  <a:pt x="321432" y="432707"/>
                </a:cubicBezTo>
                <a:lnTo>
                  <a:pt x="75217" y="432707"/>
                </a:lnTo>
                <a:cubicBezTo>
                  <a:pt x="52492" y="432707"/>
                  <a:pt x="34275" y="426228"/>
                  <a:pt x="20565" y="413269"/>
                </a:cubicBezTo>
                <a:cubicBezTo>
                  <a:pt x="6855" y="400310"/>
                  <a:pt x="0" y="382469"/>
                  <a:pt x="0" y="359744"/>
                </a:cubicBezTo>
                <a:cubicBezTo>
                  <a:pt x="0" y="349790"/>
                  <a:pt x="329" y="340071"/>
                  <a:pt x="986" y="330587"/>
                </a:cubicBezTo>
                <a:cubicBezTo>
                  <a:pt x="1643" y="321103"/>
                  <a:pt x="2958" y="310867"/>
                  <a:pt x="4930" y="299881"/>
                </a:cubicBezTo>
                <a:cubicBezTo>
                  <a:pt x="6902" y="288894"/>
                  <a:pt x="9390" y="278705"/>
                  <a:pt x="12395" y="269315"/>
                </a:cubicBezTo>
                <a:cubicBezTo>
                  <a:pt x="15401" y="259925"/>
                  <a:pt x="19439" y="250769"/>
                  <a:pt x="24509" y="241848"/>
                </a:cubicBezTo>
                <a:cubicBezTo>
                  <a:pt x="29580" y="232927"/>
                  <a:pt x="35402" y="225321"/>
                  <a:pt x="41975" y="219030"/>
                </a:cubicBezTo>
                <a:cubicBezTo>
                  <a:pt x="48548" y="212738"/>
                  <a:pt x="56577" y="207714"/>
                  <a:pt x="66062" y="203958"/>
                </a:cubicBezTo>
                <a:cubicBezTo>
                  <a:pt x="75546" y="200202"/>
                  <a:pt x="86016" y="198324"/>
                  <a:pt x="97472" y="198324"/>
                </a:cubicBezTo>
                <a:close/>
                <a:moveTo>
                  <a:pt x="405663" y="144236"/>
                </a:moveTo>
                <a:lnTo>
                  <a:pt x="459752" y="144236"/>
                </a:lnTo>
                <a:cubicBezTo>
                  <a:pt x="462193" y="144236"/>
                  <a:pt x="464306" y="145128"/>
                  <a:pt x="466090" y="146912"/>
                </a:cubicBezTo>
                <a:cubicBezTo>
                  <a:pt x="467874" y="148696"/>
                  <a:pt x="468766" y="150809"/>
                  <a:pt x="468766" y="153250"/>
                </a:cubicBezTo>
                <a:lnTo>
                  <a:pt x="468766" y="252412"/>
                </a:lnTo>
                <a:lnTo>
                  <a:pt x="567928" y="252412"/>
                </a:lnTo>
                <a:cubicBezTo>
                  <a:pt x="570370" y="252412"/>
                  <a:pt x="572483" y="253304"/>
                  <a:pt x="574267" y="255089"/>
                </a:cubicBezTo>
                <a:cubicBezTo>
                  <a:pt x="576051" y="256873"/>
                  <a:pt x="576943" y="258986"/>
                  <a:pt x="576943" y="261427"/>
                </a:cubicBezTo>
                <a:lnTo>
                  <a:pt x="576943" y="315515"/>
                </a:lnTo>
                <a:cubicBezTo>
                  <a:pt x="576943" y="317957"/>
                  <a:pt x="576051" y="320070"/>
                  <a:pt x="574267" y="321854"/>
                </a:cubicBezTo>
                <a:cubicBezTo>
                  <a:pt x="572483" y="323638"/>
                  <a:pt x="570370" y="324530"/>
                  <a:pt x="567928" y="324530"/>
                </a:cubicBezTo>
                <a:lnTo>
                  <a:pt x="468766" y="324530"/>
                </a:lnTo>
                <a:lnTo>
                  <a:pt x="468766" y="423692"/>
                </a:lnTo>
                <a:cubicBezTo>
                  <a:pt x="468766" y="426134"/>
                  <a:pt x="467874" y="428247"/>
                  <a:pt x="466090" y="430031"/>
                </a:cubicBezTo>
                <a:cubicBezTo>
                  <a:pt x="464306" y="431815"/>
                  <a:pt x="462193" y="432707"/>
                  <a:pt x="459752" y="432707"/>
                </a:cubicBezTo>
                <a:lnTo>
                  <a:pt x="405663" y="432707"/>
                </a:lnTo>
                <a:cubicBezTo>
                  <a:pt x="403222" y="432707"/>
                  <a:pt x="401109" y="431815"/>
                  <a:pt x="399325" y="430031"/>
                </a:cubicBezTo>
                <a:cubicBezTo>
                  <a:pt x="397541" y="428247"/>
                  <a:pt x="396649" y="426134"/>
                  <a:pt x="396649" y="423692"/>
                </a:cubicBezTo>
                <a:lnTo>
                  <a:pt x="396649" y="324530"/>
                </a:lnTo>
                <a:lnTo>
                  <a:pt x="297487" y="324530"/>
                </a:lnTo>
                <a:cubicBezTo>
                  <a:pt x="295045" y="324530"/>
                  <a:pt x="292932" y="323638"/>
                  <a:pt x="291148" y="321854"/>
                </a:cubicBezTo>
                <a:cubicBezTo>
                  <a:pt x="289364" y="320070"/>
                  <a:pt x="288472" y="317957"/>
                  <a:pt x="288472" y="315515"/>
                </a:cubicBezTo>
                <a:lnTo>
                  <a:pt x="288472" y="261427"/>
                </a:lnTo>
                <a:cubicBezTo>
                  <a:pt x="288472" y="258986"/>
                  <a:pt x="289364" y="256873"/>
                  <a:pt x="291148" y="255089"/>
                </a:cubicBezTo>
                <a:cubicBezTo>
                  <a:pt x="292932" y="253304"/>
                  <a:pt x="295045" y="252412"/>
                  <a:pt x="297487" y="252412"/>
                </a:cubicBezTo>
                <a:lnTo>
                  <a:pt x="396649" y="252412"/>
                </a:lnTo>
                <a:lnTo>
                  <a:pt x="396649" y="153250"/>
                </a:lnTo>
                <a:cubicBezTo>
                  <a:pt x="396649" y="150809"/>
                  <a:pt x="397541" y="148696"/>
                  <a:pt x="399325" y="146912"/>
                </a:cubicBezTo>
                <a:cubicBezTo>
                  <a:pt x="401109" y="145128"/>
                  <a:pt x="403222" y="144236"/>
                  <a:pt x="405663" y="144236"/>
                </a:cubicBezTo>
                <a:close/>
                <a:moveTo>
                  <a:pt x="198325" y="0"/>
                </a:moveTo>
                <a:cubicBezTo>
                  <a:pt x="228186" y="0"/>
                  <a:pt x="253681" y="10564"/>
                  <a:pt x="274809" y="31692"/>
                </a:cubicBezTo>
                <a:cubicBezTo>
                  <a:pt x="295937" y="52821"/>
                  <a:pt x="306501" y="78315"/>
                  <a:pt x="306501" y="108177"/>
                </a:cubicBezTo>
                <a:cubicBezTo>
                  <a:pt x="306501" y="138038"/>
                  <a:pt x="295937" y="163533"/>
                  <a:pt x="274809" y="184661"/>
                </a:cubicBezTo>
                <a:cubicBezTo>
                  <a:pt x="253681" y="205789"/>
                  <a:pt x="228186" y="216353"/>
                  <a:pt x="198325" y="216353"/>
                </a:cubicBezTo>
                <a:cubicBezTo>
                  <a:pt x="168463" y="216353"/>
                  <a:pt x="142968" y="205789"/>
                  <a:pt x="121840" y="184661"/>
                </a:cubicBezTo>
                <a:cubicBezTo>
                  <a:pt x="100712" y="163533"/>
                  <a:pt x="90148" y="138038"/>
                  <a:pt x="90148" y="108177"/>
                </a:cubicBezTo>
                <a:cubicBezTo>
                  <a:pt x="90148" y="78315"/>
                  <a:pt x="100712" y="52821"/>
                  <a:pt x="121840" y="31692"/>
                </a:cubicBezTo>
                <a:cubicBezTo>
                  <a:pt x="142968" y="10564"/>
                  <a:pt x="168463" y="0"/>
                  <a:pt x="198325" y="0"/>
                </a:cubicBezTo>
                <a:close/>
              </a:path>
            </a:pathLst>
          </a:custGeom>
          <a:solidFill>
            <a:srgbClr val="06657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Calibri"/>
              <a:buNone/>
              <a:tabLst/>
              <a:defRPr/>
            </a:pPr>
            <a:endParaRPr kumimoji="0" sz="13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1" name="Google Shape;823;p21">
            <a:extLst>
              <a:ext uri="{FF2B5EF4-FFF2-40B4-BE49-F238E27FC236}">
                <a16:creationId xmlns:a16="http://schemas.microsoft.com/office/drawing/2014/main" id="{1451FACE-48F9-42BB-9EBD-DEB33984CF7C}"/>
              </a:ext>
            </a:extLst>
          </p:cNvPr>
          <p:cNvSpPr/>
          <p:nvPr/>
        </p:nvSpPr>
        <p:spPr>
          <a:xfrm>
            <a:off x="8229666" y="6190382"/>
            <a:ext cx="305451" cy="230099"/>
          </a:xfrm>
          <a:custGeom>
            <a:avLst/>
            <a:gdLst/>
            <a:ahLst/>
            <a:cxnLst/>
            <a:rect l="l" t="t" r="r" b="b"/>
            <a:pathLst>
              <a:path w="574408" h="432707" extrusionOk="0">
                <a:moveTo>
                  <a:pt x="97472" y="198324"/>
                </a:moveTo>
                <a:cubicBezTo>
                  <a:pt x="101040" y="198324"/>
                  <a:pt x="104703" y="199920"/>
                  <a:pt x="108459" y="203113"/>
                </a:cubicBezTo>
                <a:cubicBezTo>
                  <a:pt x="137381" y="226026"/>
                  <a:pt x="167337" y="237482"/>
                  <a:pt x="198325" y="237482"/>
                </a:cubicBezTo>
                <a:cubicBezTo>
                  <a:pt x="229313" y="237482"/>
                  <a:pt x="259267" y="226026"/>
                  <a:pt x="288190" y="203113"/>
                </a:cubicBezTo>
                <a:cubicBezTo>
                  <a:pt x="291946" y="199920"/>
                  <a:pt x="295608" y="198324"/>
                  <a:pt x="299177" y="198324"/>
                </a:cubicBezTo>
                <a:cubicBezTo>
                  <a:pt x="304435" y="198324"/>
                  <a:pt x="309788" y="198887"/>
                  <a:pt x="315234" y="200014"/>
                </a:cubicBezTo>
                <a:cubicBezTo>
                  <a:pt x="309975" y="205085"/>
                  <a:pt x="306126" y="209780"/>
                  <a:pt x="303684" y="214100"/>
                </a:cubicBezTo>
                <a:cubicBezTo>
                  <a:pt x="301242" y="218419"/>
                  <a:pt x="300022" y="223678"/>
                  <a:pt x="300022" y="229876"/>
                </a:cubicBezTo>
                <a:cubicBezTo>
                  <a:pt x="300022" y="240017"/>
                  <a:pt x="303496" y="248562"/>
                  <a:pt x="310445" y="255511"/>
                </a:cubicBezTo>
                <a:lnTo>
                  <a:pt x="361435" y="306501"/>
                </a:lnTo>
                <a:lnTo>
                  <a:pt x="310445" y="357490"/>
                </a:lnTo>
                <a:cubicBezTo>
                  <a:pt x="303496" y="364439"/>
                  <a:pt x="300022" y="372984"/>
                  <a:pt x="300022" y="383126"/>
                </a:cubicBezTo>
                <a:cubicBezTo>
                  <a:pt x="300022" y="393080"/>
                  <a:pt x="303496" y="401531"/>
                  <a:pt x="310445" y="408480"/>
                </a:cubicBezTo>
                <a:lnTo>
                  <a:pt x="333827" y="431862"/>
                </a:lnTo>
                <a:cubicBezTo>
                  <a:pt x="329883" y="432425"/>
                  <a:pt x="325751" y="432707"/>
                  <a:pt x="321432" y="432707"/>
                </a:cubicBezTo>
                <a:lnTo>
                  <a:pt x="75217" y="432707"/>
                </a:lnTo>
                <a:cubicBezTo>
                  <a:pt x="52492" y="432707"/>
                  <a:pt x="34275" y="426228"/>
                  <a:pt x="20565" y="413269"/>
                </a:cubicBezTo>
                <a:cubicBezTo>
                  <a:pt x="6855" y="400310"/>
                  <a:pt x="0" y="382469"/>
                  <a:pt x="0" y="359744"/>
                </a:cubicBezTo>
                <a:cubicBezTo>
                  <a:pt x="0" y="349790"/>
                  <a:pt x="329" y="340071"/>
                  <a:pt x="986" y="330587"/>
                </a:cubicBezTo>
                <a:cubicBezTo>
                  <a:pt x="1644" y="321103"/>
                  <a:pt x="2958" y="310867"/>
                  <a:pt x="4930" y="299881"/>
                </a:cubicBezTo>
                <a:cubicBezTo>
                  <a:pt x="6902" y="288894"/>
                  <a:pt x="9391" y="278705"/>
                  <a:pt x="12395" y="269315"/>
                </a:cubicBezTo>
                <a:cubicBezTo>
                  <a:pt x="15401" y="259925"/>
                  <a:pt x="19438" y="250769"/>
                  <a:pt x="24509" y="241848"/>
                </a:cubicBezTo>
                <a:cubicBezTo>
                  <a:pt x="29580" y="232927"/>
                  <a:pt x="35402" y="225321"/>
                  <a:pt x="41975" y="219030"/>
                </a:cubicBezTo>
                <a:cubicBezTo>
                  <a:pt x="48548" y="212738"/>
                  <a:pt x="56577" y="207714"/>
                  <a:pt x="66062" y="203958"/>
                </a:cubicBezTo>
                <a:cubicBezTo>
                  <a:pt x="75546" y="200202"/>
                  <a:pt x="86016" y="198324"/>
                  <a:pt x="97472" y="198324"/>
                </a:cubicBezTo>
                <a:close/>
                <a:moveTo>
                  <a:pt x="374111" y="182829"/>
                </a:moveTo>
                <a:cubicBezTo>
                  <a:pt x="376740" y="182829"/>
                  <a:pt x="378901" y="183674"/>
                  <a:pt x="380591" y="185364"/>
                </a:cubicBezTo>
                <a:lnTo>
                  <a:pt x="450737" y="255510"/>
                </a:lnTo>
                <a:lnTo>
                  <a:pt x="520883" y="185364"/>
                </a:lnTo>
                <a:cubicBezTo>
                  <a:pt x="522573" y="183674"/>
                  <a:pt x="524733" y="182829"/>
                  <a:pt x="527362" y="182829"/>
                </a:cubicBezTo>
                <a:cubicBezTo>
                  <a:pt x="529803" y="182829"/>
                  <a:pt x="531869" y="183674"/>
                  <a:pt x="533560" y="185364"/>
                </a:cubicBezTo>
                <a:lnTo>
                  <a:pt x="571872" y="223677"/>
                </a:lnTo>
                <a:cubicBezTo>
                  <a:pt x="573563" y="225367"/>
                  <a:pt x="574408" y="227433"/>
                  <a:pt x="574408" y="229875"/>
                </a:cubicBezTo>
                <a:cubicBezTo>
                  <a:pt x="574408" y="232504"/>
                  <a:pt x="573563" y="234664"/>
                  <a:pt x="571872" y="236354"/>
                </a:cubicBezTo>
                <a:lnTo>
                  <a:pt x="501726" y="306500"/>
                </a:lnTo>
                <a:lnTo>
                  <a:pt x="571872" y="376646"/>
                </a:lnTo>
                <a:cubicBezTo>
                  <a:pt x="573563" y="378336"/>
                  <a:pt x="574408" y="380496"/>
                  <a:pt x="574408" y="383125"/>
                </a:cubicBezTo>
                <a:cubicBezTo>
                  <a:pt x="574408" y="385567"/>
                  <a:pt x="573563" y="387632"/>
                  <a:pt x="571872" y="389323"/>
                </a:cubicBezTo>
                <a:lnTo>
                  <a:pt x="533560" y="427635"/>
                </a:lnTo>
                <a:cubicBezTo>
                  <a:pt x="531869" y="429326"/>
                  <a:pt x="529803" y="430171"/>
                  <a:pt x="527362" y="430171"/>
                </a:cubicBezTo>
                <a:cubicBezTo>
                  <a:pt x="524733" y="430171"/>
                  <a:pt x="522573" y="429326"/>
                  <a:pt x="520883" y="427635"/>
                </a:cubicBezTo>
                <a:lnTo>
                  <a:pt x="450737" y="357489"/>
                </a:lnTo>
                <a:lnTo>
                  <a:pt x="380591" y="427635"/>
                </a:lnTo>
                <a:cubicBezTo>
                  <a:pt x="378901" y="429326"/>
                  <a:pt x="376740" y="430171"/>
                  <a:pt x="374111" y="430171"/>
                </a:cubicBezTo>
                <a:cubicBezTo>
                  <a:pt x="371670" y="430171"/>
                  <a:pt x="369604" y="429326"/>
                  <a:pt x="367914" y="427635"/>
                </a:cubicBezTo>
                <a:lnTo>
                  <a:pt x="329601" y="389323"/>
                </a:lnTo>
                <a:cubicBezTo>
                  <a:pt x="327911" y="387632"/>
                  <a:pt x="327066" y="385567"/>
                  <a:pt x="327066" y="383125"/>
                </a:cubicBezTo>
                <a:cubicBezTo>
                  <a:pt x="327066" y="380496"/>
                  <a:pt x="327911" y="378336"/>
                  <a:pt x="329601" y="376646"/>
                </a:cubicBezTo>
                <a:lnTo>
                  <a:pt x="399747" y="306500"/>
                </a:lnTo>
                <a:lnTo>
                  <a:pt x="329601" y="236354"/>
                </a:lnTo>
                <a:cubicBezTo>
                  <a:pt x="327911" y="234664"/>
                  <a:pt x="327066" y="232504"/>
                  <a:pt x="327066" y="229875"/>
                </a:cubicBezTo>
                <a:cubicBezTo>
                  <a:pt x="327066" y="227433"/>
                  <a:pt x="327911" y="225367"/>
                  <a:pt x="329601" y="223677"/>
                </a:cubicBezTo>
                <a:lnTo>
                  <a:pt x="367914" y="185364"/>
                </a:lnTo>
                <a:cubicBezTo>
                  <a:pt x="369604" y="183674"/>
                  <a:pt x="371670" y="182829"/>
                  <a:pt x="374111" y="182829"/>
                </a:cubicBezTo>
                <a:close/>
                <a:moveTo>
                  <a:pt x="198325" y="0"/>
                </a:moveTo>
                <a:cubicBezTo>
                  <a:pt x="228186" y="0"/>
                  <a:pt x="253680" y="10564"/>
                  <a:pt x="274809" y="31692"/>
                </a:cubicBezTo>
                <a:cubicBezTo>
                  <a:pt x="295937" y="52821"/>
                  <a:pt x="306501" y="78315"/>
                  <a:pt x="306501" y="108177"/>
                </a:cubicBezTo>
                <a:cubicBezTo>
                  <a:pt x="306501" y="138038"/>
                  <a:pt x="295937" y="163533"/>
                  <a:pt x="274809" y="184661"/>
                </a:cubicBezTo>
                <a:cubicBezTo>
                  <a:pt x="253680" y="205789"/>
                  <a:pt x="228186" y="216353"/>
                  <a:pt x="198325" y="216353"/>
                </a:cubicBezTo>
                <a:cubicBezTo>
                  <a:pt x="168463" y="216353"/>
                  <a:pt x="142969" y="205789"/>
                  <a:pt x="121840" y="184661"/>
                </a:cubicBezTo>
                <a:cubicBezTo>
                  <a:pt x="100712" y="163533"/>
                  <a:pt x="90148" y="138038"/>
                  <a:pt x="90148" y="108177"/>
                </a:cubicBezTo>
                <a:cubicBezTo>
                  <a:pt x="90148" y="78315"/>
                  <a:pt x="100712" y="52821"/>
                  <a:pt x="121840" y="31692"/>
                </a:cubicBezTo>
                <a:cubicBezTo>
                  <a:pt x="142969" y="10564"/>
                  <a:pt x="168463" y="0"/>
                  <a:pt x="198325" y="0"/>
                </a:cubicBezTo>
                <a:close/>
              </a:path>
            </a:pathLst>
          </a:custGeom>
          <a:solidFill>
            <a:srgbClr val="06657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Calibri"/>
              <a:buNone/>
              <a:tabLst/>
              <a:defRPr/>
            </a:pPr>
            <a:endParaRPr kumimoji="0" sz="13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2" name="Google Shape;824;p21">
            <a:extLst>
              <a:ext uri="{FF2B5EF4-FFF2-40B4-BE49-F238E27FC236}">
                <a16:creationId xmlns:a16="http://schemas.microsoft.com/office/drawing/2014/main" id="{8C32183A-F332-413C-998C-98A91C117495}"/>
              </a:ext>
            </a:extLst>
          </p:cNvPr>
          <p:cNvSpPr/>
          <p:nvPr/>
        </p:nvSpPr>
        <p:spPr>
          <a:xfrm>
            <a:off x="7449646" y="6190380"/>
            <a:ext cx="268449" cy="210924"/>
          </a:xfrm>
          <a:custGeom>
            <a:avLst/>
            <a:gdLst/>
            <a:ahLst/>
            <a:cxnLst/>
            <a:rect l="l" t="t" r="r" b="b"/>
            <a:pathLst>
              <a:path w="504825" h="396648" extrusionOk="0">
                <a:moveTo>
                  <a:pt x="36059" y="324530"/>
                </a:moveTo>
                <a:lnTo>
                  <a:pt x="36059" y="360589"/>
                </a:lnTo>
                <a:lnTo>
                  <a:pt x="324530" y="360589"/>
                </a:lnTo>
                <a:lnTo>
                  <a:pt x="324530" y="324530"/>
                </a:lnTo>
                <a:close/>
                <a:moveTo>
                  <a:pt x="450737" y="315515"/>
                </a:moveTo>
                <a:cubicBezTo>
                  <a:pt x="443225" y="315515"/>
                  <a:pt x="436839" y="318145"/>
                  <a:pt x="431581" y="323403"/>
                </a:cubicBezTo>
                <a:cubicBezTo>
                  <a:pt x="426322" y="328662"/>
                  <a:pt x="423693" y="335047"/>
                  <a:pt x="423693" y="342560"/>
                </a:cubicBezTo>
                <a:cubicBezTo>
                  <a:pt x="423693" y="350072"/>
                  <a:pt x="426322" y="356457"/>
                  <a:pt x="431581" y="361716"/>
                </a:cubicBezTo>
                <a:cubicBezTo>
                  <a:pt x="436839" y="366975"/>
                  <a:pt x="443225" y="369604"/>
                  <a:pt x="450737" y="369604"/>
                </a:cubicBezTo>
                <a:cubicBezTo>
                  <a:pt x="458249" y="369604"/>
                  <a:pt x="464635" y="366975"/>
                  <a:pt x="469893" y="361716"/>
                </a:cubicBezTo>
                <a:cubicBezTo>
                  <a:pt x="475152" y="356457"/>
                  <a:pt x="477781" y="350072"/>
                  <a:pt x="477781" y="342560"/>
                </a:cubicBezTo>
                <a:cubicBezTo>
                  <a:pt x="477781" y="335047"/>
                  <a:pt x="475152" y="328662"/>
                  <a:pt x="469893" y="323403"/>
                </a:cubicBezTo>
                <a:cubicBezTo>
                  <a:pt x="464635" y="318145"/>
                  <a:pt x="458249" y="315515"/>
                  <a:pt x="450737" y="315515"/>
                </a:cubicBezTo>
                <a:close/>
                <a:moveTo>
                  <a:pt x="0" y="288471"/>
                </a:moveTo>
                <a:lnTo>
                  <a:pt x="504825" y="288471"/>
                </a:lnTo>
                <a:lnTo>
                  <a:pt x="504825" y="396648"/>
                </a:lnTo>
                <a:lnTo>
                  <a:pt x="0" y="396648"/>
                </a:lnTo>
                <a:close/>
                <a:moveTo>
                  <a:pt x="36059" y="180294"/>
                </a:moveTo>
                <a:lnTo>
                  <a:pt x="36059" y="216352"/>
                </a:lnTo>
                <a:lnTo>
                  <a:pt x="324530" y="216352"/>
                </a:lnTo>
                <a:lnTo>
                  <a:pt x="324530" y="180294"/>
                </a:lnTo>
                <a:close/>
                <a:moveTo>
                  <a:pt x="450737" y="171279"/>
                </a:moveTo>
                <a:cubicBezTo>
                  <a:pt x="443225" y="171279"/>
                  <a:pt x="436839" y="173908"/>
                  <a:pt x="431581" y="179167"/>
                </a:cubicBezTo>
                <a:cubicBezTo>
                  <a:pt x="426322" y="184425"/>
                  <a:pt x="423693" y="190811"/>
                  <a:pt x="423693" y="198323"/>
                </a:cubicBezTo>
                <a:cubicBezTo>
                  <a:pt x="423693" y="205835"/>
                  <a:pt x="426322" y="212221"/>
                  <a:pt x="431581" y="217479"/>
                </a:cubicBezTo>
                <a:cubicBezTo>
                  <a:pt x="436839" y="222738"/>
                  <a:pt x="443225" y="225367"/>
                  <a:pt x="450737" y="225367"/>
                </a:cubicBezTo>
                <a:cubicBezTo>
                  <a:pt x="458249" y="225367"/>
                  <a:pt x="464635" y="222738"/>
                  <a:pt x="469893" y="217479"/>
                </a:cubicBezTo>
                <a:cubicBezTo>
                  <a:pt x="475152" y="212221"/>
                  <a:pt x="477781" y="205835"/>
                  <a:pt x="477781" y="198323"/>
                </a:cubicBezTo>
                <a:cubicBezTo>
                  <a:pt x="477781" y="190811"/>
                  <a:pt x="475152" y="184425"/>
                  <a:pt x="469893" y="179167"/>
                </a:cubicBezTo>
                <a:cubicBezTo>
                  <a:pt x="464635" y="173908"/>
                  <a:pt x="458249" y="171279"/>
                  <a:pt x="450737" y="171279"/>
                </a:cubicBezTo>
                <a:close/>
                <a:moveTo>
                  <a:pt x="0" y="144235"/>
                </a:moveTo>
                <a:lnTo>
                  <a:pt x="504825" y="144235"/>
                </a:lnTo>
                <a:lnTo>
                  <a:pt x="504825" y="252411"/>
                </a:lnTo>
                <a:lnTo>
                  <a:pt x="0" y="252411"/>
                </a:lnTo>
                <a:close/>
                <a:moveTo>
                  <a:pt x="36059" y="36059"/>
                </a:moveTo>
                <a:lnTo>
                  <a:pt x="36059" y="72118"/>
                </a:lnTo>
                <a:lnTo>
                  <a:pt x="324530" y="72118"/>
                </a:lnTo>
                <a:lnTo>
                  <a:pt x="324530" y="36059"/>
                </a:lnTo>
                <a:close/>
                <a:moveTo>
                  <a:pt x="450737" y="27044"/>
                </a:moveTo>
                <a:cubicBezTo>
                  <a:pt x="443225" y="27044"/>
                  <a:pt x="436839" y="29674"/>
                  <a:pt x="431581" y="34932"/>
                </a:cubicBezTo>
                <a:cubicBezTo>
                  <a:pt x="426322" y="40191"/>
                  <a:pt x="423693" y="46576"/>
                  <a:pt x="423693" y="54088"/>
                </a:cubicBezTo>
                <a:cubicBezTo>
                  <a:pt x="423693" y="61601"/>
                  <a:pt x="426322" y="67986"/>
                  <a:pt x="431581" y="73245"/>
                </a:cubicBezTo>
                <a:cubicBezTo>
                  <a:pt x="436839" y="78503"/>
                  <a:pt x="443225" y="81133"/>
                  <a:pt x="450737" y="81133"/>
                </a:cubicBezTo>
                <a:cubicBezTo>
                  <a:pt x="458249" y="81133"/>
                  <a:pt x="464635" y="78503"/>
                  <a:pt x="469893" y="73245"/>
                </a:cubicBezTo>
                <a:cubicBezTo>
                  <a:pt x="475152" y="67986"/>
                  <a:pt x="477781" y="61601"/>
                  <a:pt x="477781" y="54088"/>
                </a:cubicBezTo>
                <a:cubicBezTo>
                  <a:pt x="477781" y="46576"/>
                  <a:pt x="475152" y="40191"/>
                  <a:pt x="469893" y="34932"/>
                </a:cubicBezTo>
                <a:cubicBezTo>
                  <a:pt x="464635" y="29674"/>
                  <a:pt x="458249" y="27044"/>
                  <a:pt x="450737" y="27044"/>
                </a:cubicBezTo>
                <a:close/>
                <a:moveTo>
                  <a:pt x="0" y="0"/>
                </a:moveTo>
                <a:lnTo>
                  <a:pt x="504825" y="0"/>
                </a:lnTo>
                <a:lnTo>
                  <a:pt x="504825" y="108177"/>
                </a:lnTo>
                <a:lnTo>
                  <a:pt x="0" y="108177"/>
                </a:lnTo>
                <a:close/>
              </a:path>
            </a:pathLst>
          </a:custGeom>
          <a:solidFill>
            <a:srgbClr val="06657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50"/>
              <a:buFont typeface="Calibri"/>
              <a:buNone/>
              <a:tabLst/>
              <a:defRPr/>
            </a:pPr>
            <a:endParaRPr kumimoji="0" sz="13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4020456"/>
      </p:ext>
    </p:extLst>
  </p:cSld>
  <p:clrMapOvr>
    <a:masterClrMapping/>
  </p:clrMapOvr>
  <p:transition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C49D3BF-52A1-4503-92A9-E8AB663EF3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180975">
              <a:buClr>
                <a:srgbClr val="000000"/>
              </a:buClr>
              <a:buSzPts val="1800"/>
            </a:pPr>
            <a:r>
              <a:rPr lang="pt-BR" b="1" cap="none" dirty="0">
                <a:solidFill>
                  <a:schemeClr val="lt1"/>
                </a:solidFill>
                <a:latin typeface="Segoe UI" panose="020B0502040204020203" pitchFamily="34" charset="0"/>
                <a:ea typeface="Quattrocento Sans"/>
                <a:cs typeface="Segoe UI" panose="020B0502040204020203" pitchFamily="34" charset="0"/>
                <a:sym typeface="Quattrocento Sans"/>
              </a:rPr>
              <a:t>Referências úteis</a:t>
            </a:r>
          </a:p>
        </p:txBody>
      </p:sp>
      <p:sp>
        <p:nvSpPr>
          <p:cNvPr id="533" name="Espaço Reservado para Conteúdo 1">
            <a:extLst>
              <a:ext uri="{FF2B5EF4-FFF2-40B4-BE49-F238E27FC236}">
                <a16:creationId xmlns:a16="http://schemas.microsoft.com/office/drawing/2014/main" id="{BDFC7EE8-7DB5-49CA-BF92-7F0D9D502F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1263" y="1370143"/>
            <a:ext cx="5481387" cy="782507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pt-BR" sz="2000" b="1" dirty="0"/>
              <a:t>Alguns sites úteis para baixar modelos, itens e elementos criativos para apresentações</a:t>
            </a:r>
          </a:p>
        </p:txBody>
      </p:sp>
      <p:sp>
        <p:nvSpPr>
          <p:cNvPr id="534" name="Espaço Reservado para Conteúdo 1">
            <a:extLst>
              <a:ext uri="{FF2B5EF4-FFF2-40B4-BE49-F238E27FC236}">
                <a16:creationId xmlns:a16="http://schemas.microsoft.com/office/drawing/2014/main" id="{AE112A09-B2E0-4E5D-9A7E-4D6BFD860CD7}"/>
              </a:ext>
            </a:extLst>
          </p:cNvPr>
          <p:cNvSpPr txBox="1">
            <a:spLocks/>
          </p:cNvSpPr>
          <p:nvPr/>
        </p:nvSpPr>
        <p:spPr>
          <a:xfrm>
            <a:off x="481263" y="2460376"/>
            <a:ext cx="5005137" cy="352425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pt-BR" sz="2000" dirty="0">
                <a:hlinkClick r:id="rId3"/>
              </a:rPr>
              <a:t>https://www.showeet.com/</a:t>
            </a:r>
            <a:endParaRPr lang="pt-BR" sz="2000" dirty="0"/>
          </a:p>
          <a:p>
            <a:pPr marL="0" indent="0">
              <a:spcBef>
                <a:spcPts val="600"/>
              </a:spcBef>
              <a:buFont typeface="Arial" panose="020B0604020202020204" pitchFamily="34" charset="0"/>
              <a:buNone/>
            </a:pPr>
            <a:endParaRPr lang="pt-BR" sz="2000" dirty="0"/>
          </a:p>
          <a:p>
            <a:pPr marL="0" indent="0"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pt-BR" sz="2000" dirty="0">
                <a:hlinkClick r:id="rId4"/>
              </a:rPr>
              <a:t>https://slidesgo.com/pt/</a:t>
            </a:r>
            <a:endParaRPr lang="pt-BR" sz="2000" dirty="0"/>
          </a:p>
          <a:p>
            <a:pPr marL="0" indent="0">
              <a:spcBef>
                <a:spcPts val="600"/>
              </a:spcBef>
              <a:buFont typeface="Arial" panose="020B0604020202020204" pitchFamily="34" charset="0"/>
              <a:buNone/>
            </a:pPr>
            <a:endParaRPr lang="pt-BR" sz="2000" dirty="0"/>
          </a:p>
          <a:p>
            <a:pPr marL="0" indent="0"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pt-BR" sz="2000" dirty="0">
                <a:hlinkClick r:id="rId5"/>
              </a:rPr>
              <a:t>https://24slides.com/templates/featured</a:t>
            </a:r>
            <a:endParaRPr lang="pt-BR" sz="2000" dirty="0"/>
          </a:p>
          <a:p>
            <a:pPr marL="0" indent="0">
              <a:spcBef>
                <a:spcPts val="600"/>
              </a:spcBef>
              <a:buFont typeface="Arial" panose="020B0604020202020204" pitchFamily="34" charset="0"/>
              <a:buNone/>
            </a:pPr>
            <a:endParaRPr lang="pt-BR" sz="2000" dirty="0"/>
          </a:p>
          <a:p>
            <a:pPr marL="0" indent="0"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pt-BR" sz="2000" dirty="0">
                <a:hlinkClick r:id="rId6"/>
              </a:rPr>
              <a:t>https://www.slidescarnival.com/pt-br/</a:t>
            </a:r>
            <a:endParaRPr lang="pt-BR" sz="2000" dirty="0"/>
          </a:p>
          <a:p>
            <a:pPr marL="0" indent="0">
              <a:spcBef>
                <a:spcPts val="600"/>
              </a:spcBef>
              <a:buFont typeface="Arial" panose="020B0604020202020204" pitchFamily="34" charset="0"/>
              <a:buNone/>
            </a:pPr>
            <a:endParaRPr lang="pt-BR" sz="2000" dirty="0"/>
          </a:p>
          <a:p>
            <a:pPr marL="0" indent="0"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pt-BR" sz="2000" dirty="0">
                <a:hlinkClick r:id="rId7"/>
              </a:rPr>
              <a:t>https://slidemodel.com/</a:t>
            </a:r>
            <a:endParaRPr lang="pt-BR" sz="2000" dirty="0"/>
          </a:p>
        </p:txBody>
      </p:sp>
      <p:sp>
        <p:nvSpPr>
          <p:cNvPr id="535" name="Espaço Reservado para Conteúdo 1">
            <a:extLst>
              <a:ext uri="{FF2B5EF4-FFF2-40B4-BE49-F238E27FC236}">
                <a16:creationId xmlns:a16="http://schemas.microsoft.com/office/drawing/2014/main" id="{F8867CBC-CFED-426D-8B42-0C9AED0D8422}"/>
              </a:ext>
            </a:extLst>
          </p:cNvPr>
          <p:cNvSpPr txBox="1">
            <a:spLocks/>
          </p:cNvSpPr>
          <p:nvPr/>
        </p:nvSpPr>
        <p:spPr>
          <a:xfrm>
            <a:off x="6710614" y="1370143"/>
            <a:ext cx="5000124" cy="78250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pt-BR" sz="2000" b="1" dirty="0"/>
              <a:t>Imagens e arquivos em formato vetor</a:t>
            </a:r>
          </a:p>
        </p:txBody>
      </p:sp>
      <p:sp>
        <p:nvSpPr>
          <p:cNvPr id="536" name="Espaço Reservado para Conteúdo 1">
            <a:extLst>
              <a:ext uri="{FF2B5EF4-FFF2-40B4-BE49-F238E27FC236}">
                <a16:creationId xmlns:a16="http://schemas.microsoft.com/office/drawing/2014/main" id="{A652D884-D891-4884-AF77-415E6C79BA4D}"/>
              </a:ext>
            </a:extLst>
          </p:cNvPr>
          <p:cNvSpPr txBox="1">
            <a:spLocks/>
          </p:cNvSpPr>
          <p:nvPr/>
        </p:nvSpPr>
        <p:spPr>
          <a:xfrm>
            <a:off x="6710613" y="2460376"/>
            <a:ext cx="5005137" cy="352425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pt-BR" sz="2000" dirty="0">
                <a:hlinkClick r:id="rId8"/>
              </a:rPr>
              <a:t>https://br.freepik.com/</a:t>
            </a:r>
            <a:endParaRPr lang="pt-BR" sz="2000" dirty="0"/>
          </a:p>
          <a:p>
            <a:pPr marL="0" indent="0">
              <a:spcBef>
                <a:spcPts val="600"/>
              </a:spcBef>
              <a:buFont typeface="Arial" panose="020B0604020202020204" pitchFamily="34" charset="0"/>
              <a:buNone/>
            </a:pPr>
            <a:endParaRPr lang="pt-BR" sz="2000" dirty="0"/>
          </a:p>
          <a:p>
            <a:pPr marL="0" indent="0"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pt-BR" sz="2000" dirty="0">
                <a:hlinkClick r:id="rId9"/>
              </a:rPr>
              <a:t>https://pt.vecteezy.com/</a:t>
            </a:r>
            <a:endParaRPr lang="pt-BR" sz="2000" dirty="0"/>
          </a:p>
          <a:p>
            <a:pPr marL="0" indent="0">
              <a:spcBef>
                <a:spcPts val="600"/>
              </a:spcBef>
              <a:buFont typeface="Arial" panose="020B0604020202020204" pitchFamily="34" charset="0"/>
              <a:buNone/>
            </a:pPr>
            <a:endParaRPr lang="pt-BR" sz="2000" dirty="0"/>
          </a:p>
          <a:p>
            <a:pPr marL="0" indent="0"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pt-BR" sz="2000" dirty="0">
                <a:hlinkClick r:id="rId10"/>
              </a:rPr>
              <a:t>https://www.freevector.com/</a:t>
            </a:r>
            <a:endParaRPr lang="pt-BR" sz="2000" dirty="0"/>
          </a:p>
          <a:p>
            <a:pPr marL="0" indent="0">
              <a:spcBef>
                <a:spcPts val="600"/>
              </a:spcBef>
              <a:buFont typeface="Arial" panose="020B0604020202020204" pitchFamily="34" charset="0"/>
              <a:buNone/>
            </a:pPr>
            <a:endParaRPr lang="pt-BR" sz="2000" dirty="0"/>
          </a:p>
          <a:p>
            <a:pPr marL="0" indent="0">
              <a:spcBef>
                <a:spcPts val="600"/>
              </a:spcBef>
              <a:buFont typeface="Arial" panose="020B0604020202020204" pitchFamily="34" charset="0"/>
              <a:buNone/>
            </a:pPr>
            <a:r>
              <a:rPr lang="pt-BR" sz="2000" dirty="0">
                <a:hlinkClick r:id="rId11"/>
              </a:rPr>
              <a:t>https://www.flaticon.com/br/</a:t>
            </a:r>
            <a:endParaRPr lang="pt-BR" sz="2000" dirty="0"/>
          </a:p>
          <a:p>
            <a:pPr marL="0" indent="0">
              <a:spcBef>
                <a:spcPts val="600"/>
              </a:spcBef>
              <a:buFont typeface="Arial" panose="020B0604020202020204" pitchFamily="34" charset="0"/>
              <a:buNone/>
            </a:pPr>
            <a:endParaRPr lang="pt-BR" sz="2000" dirty="0"/>
          </a:p>
        </p:txBody>
      </p:sp>
    </p:spTree>
    <p:extLst>
      <p:ext uri="{BB962C8B-B14F-4D97-AF65-F5344CB8AC3E}">
        <p14:creationId xmlns:p14="http://schemas.microsoft.com/office/powerpoint/2010/main" val="2487210340"/>
      </p:ext>
    </p:extLst>
  </p:cSld>
  <p:clrMapOvr>
    <a:masterClrMapping/>
  </p:clrMapOvr>
  <p:transition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>
            <a:extLst>
              <a:ext uri="{FF2B5EF4-FFF2-40B4-BE49-F238E27FC236}">
                <a16:creationId xmlns:a16="http://schemas.microsoft.com/office/drawing/2014/main" id="{2A894F7B-D2E4-4E64-A294-F4540C00CAA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Título 2">
            <a:extLst>
              <a:ext uri="{FF2B5EF4-FFF2-40B4-BE49-F238E27FC236}">
                <a16:creationId xmlns:a16="http://schemas.microsoft.com/office/drawing/2014/main" id="{70CD26C4-B1C9-4933-9CAC-6E6CC3D2AC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4" name="Picture 5">
            <a:extLst>
              <a:ext uri="{FF2B5EF4-FFF2-40B4-BE49-F238E27FC236}">
                <a16:creationId xmlns:a16="http://schemas.microsoft.com/office/drawing/2014/main" id="{F173112D-1BA3-402B-A3FA-31102EFBAE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 l="19710" t="12373" r="15613"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4" name="Agrupar 13">
            <a:extLst>
              <a:ext uri="{FF2B5EF4-FFF2-40B4-BE49-F238E27FC236}">
                <a16:creationId xmlns:a16="http://schemas.microsoft.com/office/drawing/2014/main" id="{D0F4B5C1-78F8-43E5-83D9-AD2000D4B6B7}"/>
              </a:ext>
            </a:extLst>
          </p:cNvPr>
          <p:cNvGrpSpPr/>
          <p:nvPr/>
        </p:nvGrpSpPr>
        <p:grpSpPr>
          <a:xfrm>
            <a:off x="2128899" y="5214968"/>
            <a:ext cx="7934202" cy="1368152"/>
            <a:chOff x="539551" y="5214968"/>
            <a:chExt cx="7934202" cy="1368152"/>
          </a:xfrm>
        </p:grpSpPr>
        <p:sp>
          <p:nvSpPr>
            <p:cNvPr id="6" name="Título 1">
              <a:extLst>
                <a:ext uri="{FF2B5EF4-FFF2-40B4-BE49-F238E27FC236}">
                  <a16:creationId xmlns:a16="http://schemas.microsoft.com/office/drawing/2014/main" id="{79A16A50-989D-42C2-A569-BC81829C450A}"/>
                </a:ext>
              </a:extLst>
            </p:cNvPr>
            <p:cNvSpPr txBox="1">
              <a:spLocks/>
            </p:cNvSpPr>
            <p:nvPr/>
          </p:nvSpPr>
          <p:spPr>
            <a:xfrm>
              <a:off x="4476801" y="5374547"/>
              <a:ext cx="3168352" cy="360038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6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Segoe UI" pitchFamily="34" charset="0"/>
                  <a:ea typeface="Segoe UI" pitchFamily="34" charset="0"/>
                  <a:cs typeface="Segoe UI" pitchFamily="34" charset="0"/>
                </a:rPr>
                <a:t>drh.usp.br   </a:t>
              </a:r>
              <a:r>
                <a:rPr kumimoji="0" lang="pt-BR" sz="160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Segoe UI" pitchFamily="34" charset="0"/>
                  <a:ea typeface="Segoe UI" pitchFamily="34" charset="0"/>
                  <a:cs typeface="Segoe UI" pitchFamily="34" charset="0"/>
                </a:rPr>
                <a:t>|</a:t>
              </a:r>
              <a:r>
                <a:rPr kumimoji="0" lang="pt-BR" sz="16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Segoe UI" pitchFamily="34" charset="0"/>
                  <a:ea typeface="Segoe UI" pitchFamily="34" charset="0"/>
                  <a:cs typeface="Segoe UI" pitchFamily="34" charset="0"/>
                </a:rPr>
                <a:t>   drh@usp.br</a:t>
              </a:r>
            </a:p>
          </p:txBody>
        </p:sp>
        <p:sp>
          <p:nvSpPr>
            <p:cNvPr id="7" name="Título 1">
              <a:extLst>
                <a:ext uri="{FF2B5EF4-FFF2-40B4-BE49-F238E27FC236}">
                  <a16:creationId xmlns:a16="http://schemas.microsoft.com/office/drawing/2014/main" id="{CA8CE9D9-CC0A-4CA8-92FF-625CB948226D}"/>
                </a:ext>
              </a:extLst>
            </p:cNvPr>
            <p:cNvSpPr txBox="1">
              <a:spLocks/>
            </p:cNvSpPr>
            <p:nvPr/>
          </p:nvSpPr>
          <p:spPr>
            <a:xfrm>
              <a:off x="4476801" y="5734586"/>
              <a:ext cx="3996952" cy="720079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Autofit/>
            </a:bodyPr>
            <a:lstStyle/>
            <a:p>
              <a:pPr lvl="0">
                <a:lnSpc>
                  <a:spcPct val="150000"/>
                </a:lnSpc>
                <a:spcBef>
                  <a:spcPct val="0"/>
                </a:spcBef>
              </a:pPr>
              <a:r>
                <a:rPr lang="pt-BR" sz="1200" dirty="0">
                  <a:solidFill>
                    <a:schemeClr val="bg1"/>
                  </a:solidFill>
                  <a:latin typeface="Segoe UI" pitchFamily="34" charset="0"/>
                  <a:ea typeface="Segoe UI" pitchFamily="34" charset="0"/>
                  <a:cs typeface="Segoe UI" pitchFamily="34" charset="0"/>
                </a:rPr>
                <a:t>Rua da Praça do Relógio, 109, Bloco L, 1º Andar, Sala 109</a:t>
              </a:r>
              <a:br>
                <a:rPr lang="pt-BR" sz="1200" dirty="0">
                  <a:solidFill>
                    <a:schemeClr val="bg1"/>
                  </a:solidFill>
                  <a:latin typeface="Segoe UI" pitchFamily="34" charset="0"/>
                  <a:ea typeface="Segoe UI" pitchFamily="34" charset="0"/>
                  <a:cs typeface="Segoe UI" pitchFamily="34" charset="0"/>
                </a:rPr>
              </a:br>
              <a:r>
                <a:rPr lang="pt-BR" sz="1200" dirty="0">
                  <a:solidFill>
                    <a:schemeClr val="bg1"/>
                  </a:solidFill>
                  <a:latin typeface="Segoe UI" pitchFamily="34" charset="0"/>
                  <a:ea typeface="Segoe UI" pitchFamily="34" charset="0"/>
                  <a:cs typeface="Segoe UI" pitchFamily="34" charset="0"/>
                </a:rPr>
                <a:t>CEP: 05508-050 - Cidade Universitária - São Paulo/SP</a:t>
              </a:r>
              <a:br>
                <a:rPr lang="pt-BR" sz="1200" dirty="0">
                  <a:solidFill>
                    <a:schemeClr val="bg1"/>
                  </a:solidFill>
                  <a:latin typeface="Segoe UI" pitchFamily="34" charset="0"/>
                  <a:ea typeface="Segoe UI" pitchFamily="34" charset="0"/>
                  <a:cs typeface="Segoe UI" pitchFamily="34" charset="0"/>
                </a:rPr>
              </a:br>
              <a:br>
                <a:rPr lang="pt-BR" sz="1200" dirty="0">
                  <a:solidFill>
                    <a:schemeClr val="bg1"/>
                  </a:solidFill>
                  <a:latin typeface="Segoe UI" pitchFamily="34" charset="0"/>
                  <a:ea typeface="Segoe UI" pitchFamily="34" charset="0"/>
                  <a:cs typeface="Segoe UI" pitchFamily="34" charset="0"/>
                </a:rPr>
              </a:br>
              <a:endParaRPr kumimoji="0" lang="pt-BR" sz="12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egoe UI" pitchFamily="34" charset="0"/>
                <a:ea typeface="Segoe UI" pitchFamily="34" charset="0"/>
                <a:cs typeface="Segoe UI" pitchFamily="34" charset="0"/>
              </a:endParaRPr>
            </a:p>
          </p:txBody>
        </p:sp>
        <p:pic>
          <p:nvPicPr>
            <p:cNvPr id="8" name="Picture 2">
              <a:extLst>
                <a:ext uri="{FF2B5EF4-FFF2-40B4-BE49-F238E27FC236}">
                  <a16:creationId xmlns:a16="http://schemas.microsoft.com/office/drawing/2014/main" id="{A1BAB883-3280-42BA-AE21-554AF8A23ED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39551" y="5214968"/>
              <a:ext cx="3095543" cy="13681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3FFD49A1-EEDF-44C6-A2C3-7D9970540E2A}"/>
              </a:ext>
            </a:extLst>
          </p:cNvPr>
          <p:cNvSpPr txBox="1"/>
          <p:nvPr/>
        </p:nvSpPr>
        <p:spPr>
          <a:xfrm>
            <a:off x="1616149" y="2082578"/>
            <a:ext cx="8963246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pt-BR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63500" dir="5400000" algn="t" rotWithShape="0">
                    <a:prstClr val="black">
                      <a:alpha val="50000"/>
                    </a:prstClr>
                  </a:outerShdw>
                </a:effectLst>
                <a:uLnTx/>
                <a:uFillTx/>
                <a:latin typeface="Segoe UI" panose="020B0502040204020203" pitchFamily="34" charset="0"/>
                <a:ea typeface="+mj-ea"/>
                <a:cs typeface="Segoe UI" panose="020B0502040204020203" pitchFamily="34" charset="0"/>
              </a:rPr>
              <a:t>Bem-vindas </a:t>
            </a:r>
            <a:br>
              <a:rPr kumimoji="0" lang="pt-BR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63500" dir="5400000" algn="t" rotWithShape="0">
                    <a:prstClr val="black">
                      <a:alpha val="50000"/>
                    </a:prstClr>
                  </a:outerShdw>
                </a:effectLst>
                <a:uLnTx/>
                <a:uFillTx/>
                <a:latin typeface="Segoe UI" panose="020B0502040204020203" pitchFamily="34" charset="0"/>
                <a:ea typeface="+mj-ea"/>
                <a:cs typeface="Segoe UI" panose="020B0502040204020203" pitchFamily="34" charset="0"/>
              </a:rPr>
            </a:br>
            <a:r>
              <a:rPr kumimoji="0" lang="pt-BR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63500" dir="5400000" algn="t" rotWithShape="0">
                    <a:prstClr val="black">
                      <a:alpha val="50000"/>
                    </a:prstClr>
                  </a:outerShdw>
                </a:effectLst>
                <a:uLnTx/>
                <a:uFillTx/>
                <a:latin typeface="Segoe UI" panose="020B0502040204020203" pitchFamily="34" charset="0"/>
                <a:ea typeface="+mj-ea"/>
                <a:cs typeface="Segoe UI" panose="020B0502040204020203" pitchFamily="34" charset="0"/>
              </a:rPr>
              <a:t>e</a:t>
            </a:r>
            <a:r>
              <a:rPr lang="pt-BR" sz="5400" b="1" dirty="0">
                <a:solidFill>
                  <a:prstClr val="white"/>
                </a:solidFill>
                <a:effectLst>
                  <a:outerShdw blurRad="50800" dist="63500" dir="5400000" algn="t" rotWithShape="0">
                    <a:prstClr val="black">
                      <a:alpha val="50000"/>
                    </a:prstClr>
                  </a:outerShdw>
                </a:effectLst>
                <a:latin typeface="Segoe UI" panose="020B0502040204020203" pitchFamily="34" charset="0"/>
                <a:ea typeface="+mj-ea"/>
                <a:cs typeface="Segoe UI" panose="020B0502040204020203" pitchFamily="34" charset="0"/>
              </a:rPr>
              <a:t> bem-vindos!</a:t>
            </a:r>
            <a:endParaRPr lang="pt-BR" sz="2400" dirty="0"/>
          </a:p>
        </p:txBody>
      </p:sp>
    </p:spTree>
    <p:extLst>
      <p:ext uri="{BB962C8B-B14F-4D97-AF65-F5344CB8AC3E}">
        <p14:creationId xmlns:p14="http://schemas.microsoft.com/office/powerpoint/2010/main" val="109291207"/>
      </p:ext>
    </p:extLst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8C45371-6348-46DA-A05A-F9C89F4C06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sumário</a:t>
            </a:r>
          </a:p>
        </p:txBody>
      </p:sp>
      <p:sp>
        <p:nvSpPr>
          <p:cNvPr id="5" name="CaixaDeTexto 2">
            <a:extLst>
              <a:ext uri="{FF2B5EF4-FFF2-40B4-BE49-F238E27FC236}">
                <a16:creationId xmlns:a16="http://schemas.microsoft.com/office/drawing/2014/main" id="{56D941E0-5B52-4F21-AE0D-75B0479507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92708" y="1782396"/>
            <a:ext cx="1246239" cy="40318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285750" indent="-285750" eaLnBrk="0" hangingPunct="0">
              <a:defRPr>
                <a:solidFill>
                  <a:schemeClr val="tx1"/>
                </a:solidFill>
                <a:latin typeface="Andalus" pitchFamily="18" charset="0"/>
                <a:cs typeface="Andalus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ndalus" pitchFamily="18" charset="0"/>
                <a:cs typeface="Andalus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ndalus" pitchFamily="18" charset="0"/>
                <a:cs typeface="Andalus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ndalus" pitchFamily="18" charset="0"/>
                <a:cs typeface="Andalus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ndalus" pitchFamily="18" charset="0"/>
                <a:cs typeface="Andalus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ndalus" pitchFamily="18" charset="0"/>
                <a:cs typeface="Andalus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ndalus" pitchFamily="18" charset="0"/>
                <a:cs typeface="Andalus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ndalus" pitchFamily="18" charset="0"/>
                <a:cs typeface="Andalus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ndalus" pitchFamily="18" charset="0"/>
                <a:cs typeface="Andalus" pitchFamily="18" charset="0"/>
              </a:defRPr>
            </a:lvl9pPr>
          </a:lstStyle>
          <a:p>
            <a:pPr marL="0" indent="0" eaLnBrk="1" hangingPunct="1">
              <a:spcAft>
                <a:spcPts val="1200"/>
              </a:spcAft>
              <a:buClr>
                <a:srgbClr val="066573"/>
              </a:buClr>
            </a:pPr>
            <a:r>
              <a:rPr lang="pt-BR" altLang="pt-BR" sz="2800" dirty="0">
                <a:latin typeface="Segoe UI" panose="020B0502040204020203" pitchFamily="34" charset="0"/>
                <a:cs typeface="Segoe UI" panose="020B0502040204020203" pitchFamily="34" charset="0"/>
              </a:rPr>
              <a:t>Item A</a:t>
            </a:r>
          </a:p>
          <a:p>
            <a:pPr marL="0" indent="0" eaLnBrk="1" hangingPunct="1">
              <a:spcAft>
                <a:spcPts val="1200"/>
              </a:spcAft>
              <a:buClr>
                <a:srgbClr val="066573"/>
              </a:buClr>
            </a:pPr>
            <a:endParaRPr lang="pt-BR" altLang="pt-BR" sz="28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0" indent="0" eaLnBrk="1" hangingPunct="1">
              <a:spcAft>
                <a:spcPts val="1200"/>
              </a:spcAft>
              <a:buClr>
                <a:srgbClr val="066573"/>
              </a:buClr>
            </a:pPr>
            <a:r>
              <a:rPr lang="pt-BR" altLang="pt-BR" sz="2800" dirty="0">
                <a:latin typeface="Segoe UI" panose="020B0502040204020203" pitchFamily="34" charset="0"/>
                <a:cs typeface="Segoe UI" panose="020B0502040204020203" pitchFamily="34" charset="0"/>
              </a:rPr>
              <a:t>Item B</a:t>
            </a:r>
          </a:p>
          <a:p>
            <a:pPr marL="0" indent="0" eaLnBrk="1" hangingPunct="1">
              <a:spcAft>
                <a:spcPts val="1200"/>
              </a:spcAft>
              <a:buClr>
                <a:srgbClr val="066573"/>
              </a:buClr>
            </a:pPr>
            <a:endParaRPr lang="pt-BR" altLang="pt-BR" sz="28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0" indent="0" eaLnBrk="1" hangingPunct="1">
              <a:spcAft>
                <a:spcPts val="1200"/>
              </a:spcAft>
              <a:buClr>
                <a:srgbClr val="066573"/>
              </a:buClr>
            </a:pPr>
            <a:r>
              <a:rPr lang="pt-BR" altLang="pt-BR" sz="2800" dirty="0">
                <a:latin typeface="Segoe UI" panose="020B0502040204020203" pitchFamily="34" charset="0"/>
                <a:cs typeface="Segoe UI" panose="020B0502040204020203" pitchFamily="34" charset="0"/>
              </a:rPr>
              <a:t>Item C</a:t>
            </a:r>
          </a:p>
          <a:p>
            <a:pPr marL="0" indent="0" eaLnBrk="1" hangingPunct="1">
              <a:spcAft>
                <a:spcPts val="1200"/>
              </a:spcAft>
              <a:buClr>
                <a:srgbClr val="066573"/>
              </a:buClr>
            </a:pPr>
            <a:endParaRPr lang="pt-BR" altLang="pt-BR" sz="28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0" indent="0" eaLnBrk="1" hangingPunct="1">
              <a:spcAft>
                <a:spcPts val="1200"/>
              </a:spcAft>
              <a:buClr>
                <a:srgbClr val="066573"/>
              </a:buClr>
            </a:pPr>
            <a:r>
              <a:rPr lang="pt-BR" altLang="pt-BR" sz="2800" dirty="0">
                <a:latin typeface="Segoe UI" panose="020B0502040204020203" pitchFamily="34" charset="0"/>
                <a:cs typeface="Segoe UI" panose="020B0502040204020203" pitchFamily="34" charset="0"/>
              </a:rPr>
              <a:t>Item D</a:t>
            </a:r>
          </a:p>
        </p:txBody>
      </p:sp>
      <p:pic>
        <p:nvPicPr>
          <p:cNvPr id="12" name="Imagem 11">
            <a:extLst>
              <a:ext uri="{FF2B5EF4-FFF2-40B4-BE49-F238E27FC236}">
                <a16:creationId xmlns:a16="http://schemas.microsoft.com/office/drawing/2014/main" id="{30A70373-AA72-49E9-B8BC-E7AE476810E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277" t="13262" r="21945"/>
          <a:stretch/>
        </p:blipFill>
        <p:spPr>
          <a:xfrm>
            <a:off x="0" y="540000"/>
            <a:ext cx="6096000" cy="6318000"/>
          </a:xfrm>
          <a:prstGeom prst="rect">
            <a:avLst/>
          </a:prstGeom>
        </p:spPr>
      </p:pic>
      <p:sp>
        <p:nvSpPr>
          <p:cNvPr id="19" name="Retângulo 18">
            <a:extLst>
              <a:ext uri="{FF2B5EF4-FFF2-40B4-BE49-F238E27FC236}">
                <a16:creationId xmlns:a16="http://schemas.microsoft.com/office/drawing/2014/main" id="{358F5593-D22F-4F10-B015-FFB98417A156}"/>
              </a:ext>
            </a:extLst>
          </p:cNvPr>
          <p:cNvSpPr/>
          <p:nvPr/>
        </p:nvSpPr>
        <p:spPr>
          <a:xfrm>
            <a:off x="5746704" y="3169522"/>
            <a:ext cx="1521317" cy="108000"/>
          </a:xfrm>
          <a:prstGeom prst="rect">
            <a:avLst/>
          </a:prstGeom>
          <a:solidFill>
            <a:srgbClr val="FCB421"/>
          </a:solidFill>
          <a:ln>
            <a:noFill/>
          </a:ln>
          <a:effectLst>
            <a:outerShdw blurRad="76200" dist="38100" dir="5400000" sx="94000" sy="94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0" name="Retângulo 19">
            <a:extLst>
              <a:ext uri="{FF2B5EF4-FFF2-40B4-BE49-F238E27FC236}">
                <a16:creationId xmlns:a16="http://schemas.microsoft.com/office/drawing/2014/main" id="{58E2EABF-6943-4809-AE71-39637744C364}"/>
              </a:ext>
            </a:extLst>
          </p:cNvPr>
          <p:cNvSpPr/>
          <p:nvPr/>
        </p:nvSpPr>
        <p:spPr>
          <a:xfrm>
            <a:off x="5746704" y="2008550"/>
            <a:ext cx="1521317" cy="108000"/>
          </a:xfrm>
          <a:prstGeom prst="rect">
            <a:avLst/>
          </a:prstGeom>
          <a:solidFill>
            <a:srgbClr val="FCB421"/>
          </a:solidFill>
          <a:ln>
            <a:noFill/>
          </a:ln>
          <a:effectLst>
            <a:outerShdw blurRad="76200" dist="38100" dir="5400000" sx="94000" sy="94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21" name="CaixaDeTexto 20">
            <a:extLst>
              <a:ext uri="{FF2B5EF4-FFF2-40B4-BE49-F238E27FC236}">
                <a16:creationId xmlns:a16="http://schemas.microsoft.com/office/drawing/2014/main" id="{06E1C83E-7BDB-4D32-A6E5-C1EDF8C6AFD6}"/>
              </a:ext>
            </a:extLst>
          </p:cNvPr>
          <p:cNvSpPr txBox="1"/>
          <p:nvPr/>
        </p:nvSpPr>
        <p:spPr>
          <a:xfrm>
            <a:off x="83203" y="6513854"/>
            <a:ext cx="212750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000" i="0" dirty="0">
                <a:solidFill>
                  <a:schemeClr val="bg1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Foto: Marcos Santos/USP Imagens</a:t>
            </a:r>
            <a:endParaRPr lang="pt-BR" sz="1000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id="{3BC841E1-686D-4812-8077-3659E1E07E4C}"/>
              </a:ext>
            </a:extLst>
          </p:cNvPr>
          <p:cNvSpPr/>
          <p:nvPr/>
        </p:nvSpPr>
        <p:spPr>
          <a:xfrm>
            <a:off x="5746704" y="5491466"/>
            <a:ext cx="1521317" cy="108000"/>
          </a:xfrm>
          <a:prstGeom prst="rect">
            <a:avLst/>
          </a:prstGeom>
          <a:solidFill>
            <a:srgbClr val="FCB421"/>
          </a:solidFill>
          <a:ln>
            <a:noFill/>
          </a:ln>
          <a:effectLst>
            <a:outerShdw blurRad="76200" dist="38100" dir="5400000" sx="94000" sy="94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id="{477FC354-64D7-4475-ACA5-D2065DE90AEA}"/>
              </a:ext>
            </a:extLst>
          </p:cNvPr>
          <p:cNvSpPr/>
          <p:nvPr/>
        </p:nvSpPr>
        <p:spPr>
          <a:xfrm>
            <a:off x="5746704" y="4330494"/>
            <a:ext cx="1521317" cy="108000"/>
          </a:xfrm>
          <a:prstGeom prst="rect">
            <a:avLst/>
          </a:prstGeom>
          <a:solidFill>
            <a:srgbClr val="FCB421"/>
          </a:solidFill>
          <a:ln>
            <a:noFill/>
          </a:ln>
          <a:effectLst>
            <a:outerShdw blurRad="76200" dist="38100" dir="5400000" sx="94000" sy="94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926096363"/>
      </p:ext>
    </p:extLst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>
            <a:extLst>
              <a:ext uri="{FF2B5EF4-FFF2-40B4-BE49-F238E27FC236}">
                <a16:creationId xmlns:a16="http://schemas.microsoft.com/office/drawing/2014/main" id="{1660A904-4C24-42E7-BCD6-51A77E62792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-82" b="15708"/>
          <a:stretch/>
        </p:blipFill>
        <p:spPr>
          <a:xfrm rot="10800000">
            <a:off x="0" y="0"/>
            <a:ext cx="12192000" cy="6857999"/>
          </a:xfrm>
          <a:prstGeom prst="rect">
            <a:avLst/>
          </a:prstGeom>
        </p:spPr>
      </p:pic>
      <p:sp>
        <p:nvSpPr>
          <p:cNvPr id="7" name="Retângulo 6">
            <a:extLst>
              <a:ext uri="{FF2B5EF4-FFF2-40B4-BE49-F238E27FC236}">
                <a16:creationId xmlns:a16="http://schemas.microsoft.com/office/drawing/2014/main" id="{473BE031-A2CF-4F50-9BB8-D7ECB0F49244}"/>
              </a:ext>
            </a:extLst>
          </p:cNvPr>
          <p:cNvSpPr/>
          <p:nvPr/>
        </p:nvSpPr>
        <p:spPr>
          <a:xfrm>
            <a:off x="-1" y="3835021"/>
            <a:ext cx="12192001" cy="3022979"/>
          </a:xfrm>
          <a:prstGeom prst="rect">
            <a:avLst/>
          </a:prstGeom>
          <a:gradFill flip="none" rotWithShape="1">
            <a:gsLst>
              <a:gs pos="31000">
                <a:schemeClr val="tx1">
                  <a:alpha val="0"/>
                </a:schemeClr>
              </a:gs>
              <a:gs pos="100000">
                <a:schemeClr val="bg2">
                  <a:lumMod val="0"/>
                  <a:alpha val="6300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Espaço Reservado para Conteúdo 7">
            <a:extLst>
              <a:ext uri="{FF2B5EF4-FFF2-40B4-BE49-F238E27FC236}">
                <a16:creationId xmlns:a16="http://schemas.microsoft.com/office/drawing/2014/main" id="{64C7534C-4C97-4B62-B7F8-A2DE52E204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4668260"/>
            <a:ext cx="9703777" cy="1845594"/>
          </a:xfrm>
        </p:spPr>
        <p:txBody>
          <a:bodyPr/>
          <a:lstStyle/>
          <a:p>
            <a:pPr marL="0" indent="0">
              <a:buNone/>
            </a:pPr>
            <a:r>
              <a:rPr kumimoji="0" lang="pt-BR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63500" dir="5400000" algn="t" rotWithShape="0">
                    <a:prstClr val="black">
                      <a:alpha val="50000"/>
                    </a:prstClr>
                  </a:outerShdw>
                </a:effectLst>
                <a:uLnTx/>
                <a:uFillTx/>
                <a:latin typeface="Segoe UI" panose="020B0502040204020203" pitchFamily="34" charset="0"/>
                <a:ea typeface="+mj-ea"/>
                <a:cs typeface="Segoe UI" panose="020B0502040204020203" pitchFamily="34" charset="0"/>
              </a:rPr>
              <a:t>Item A – pode ser em uma ou duas linhas</a:t>
            </a:r>
            <a:endParaRPr lang="pt-BR" dirty="0">
              <a:effectLst>
                <a:outerShdw blurRad="50800" dist="63500" dir="5400000" algn="t" rotWithShape="0">
                  <a:prstClr val="black">
                    <a:alpha val="50000"/>
                  </a:prstClr>
                </a:outerShdw>
              </a:effectLst>
            </a:endParaRPr>
          </a:p>
        </p:txBody>
      </p:sp>
      <p:sp>
        <p:nvSpPr>
          <p:cNvPr id="11" name="Retângulo 10">
            <a:extLst>
              <a:ext uri="{FF2B5EF4-FFF2-40B4-BE49-F238E27FC236}">
                <a16:creationId xmlns:a16="http://schemas.microsoft.com/office/drawing/2014/main" id="{6BB3E8D5-082D-49CF-BF5A-86FC9B89A5DF}"/>
              </a:ext>
            </a:extLst>
          </p:cNvPr>
          <p:cNvSpPr/>
          <p:nvPr/>
        </p:nvSpPr>
        <p:spPr>
          <a:xfrm>
            <a:off x="6591300" y="5859384"/>
            <a:ext cx="5600700" cy="180473"/>
          </a:xfrm>
          <a:prstGeom prst="rect">
            <a:avLst/>
          </a:prstGeom>
          <a:solidFill>
            <a:srgbClr val="FCB4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9B984FE3-82FC-4C30-B08E-5B9033E1AAF5}"/>
              </a:ext>
            </a:extLst>
          </p:cNvPr>
          <p:cNvSpPr txBox="1"/>
          <p:nvPr/>
        </p:nvSpPr>
        <p:spPr>
          <a:xfrm>
            <a:off x="9969533" y="6513854"/>
            <a:ext cx="212750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pt-BR" sz="1000" i="0" dirty="0">
                <a:solidFill>
                  <a:schemeClr val="bg1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Foto: Marcos Santos/USP Imagens</a:t>
            </a:r>
            <a:endParaRPr lang="pt-BR" sz="1000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0523461"/>
      </p:ext>
    </p:extLst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>
            <a:extLst>
              <a:ext uri="{FF2B5EF4-FFF2-40B4-BE49-F238E27FC236}">
                <a16:creationId xmlns:a16="http://schemas.microsoft.com/office/drawing/2014/main" id="{1660A904-4C24-42E7-BCD6-51A77E62792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0000"/>
                    </a14:imgEffect>
                    <a14:imgEffect>
                      <a14:saturation sat="33000"/>
                    </a14:imgEffect>
                    <a14:imgEffect>
                      <a14:brightnessContrast bright="-20000" contrast="-40000"/>
                    </a14:imgEffect>
                  </a14:imgLayer>
                </a14:imgProps>
              </a:ext>
            </a:extLst>
          </a:blip>
          <a:srcRect t="-82" b="15708"/>
          <a:stretch/>
        </p:blipFill>
        <p:spPr>
          <a:xfrm rot="10800000">
            <a:off x="0" y="0"/>
            <a:ext cx="12192000" cy="6857999"/>
          </a:xfrm>
          <a:prstGeom prst="rect">
            <a:avLst/>
          </a:prstGeom>
        </p:spPr>
      </p:pic>
      <p:sp>
        <p:nvSpPr>
          <p:cNvPr id="7" name="Retângulo 6">
            <a:extLst>
              <a:ext uri="{FF2B5EF4-FFF2-40B4-BE49-F238E27FC236}">
                <a16:creationId xmlns:a16="http://schemas.microsoft.com/office/drawing/2014/main" id="{473BE031-A2CF-4F50-9BB8-D7ECB0F49244}"/>
              </a:ext>
            </a:extLst>
          </p:cNvPr>
          <p:cNvSpPr/>
          <p:nvPr/>
        </p:nvSpPr>
        <p:spPr>
          <a:xfrm>
            <a:off x="-1" y="3835021"/>
            <a:ext cx="12192001" cy="3022979"/>
          </a:xfrm>
          <a:prstGeom prst="rect">
            <a:avLst/>
          </a:prstGeom>
          <a:gradFill flip="none" rotWithShape="1">
            <a:gsLst>
              <a:gs pos="31000">
                <a:schemeClr val="tx1">
                  <a:alpha val="0"/>
                </a:schemeClr>
              </a:gs>
              <a:gs pos="100000">
                <a:schemeClr val="bg2">
                  <a:lumMod val="0"/>
                  <a:alpha val="6300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Espaço Reservado para Conteúdo 7">
            <a:extLst>
              <a:ext uri="{FF2B5EF4-FFF2-40B4-BE49-F238E27FC236}">
                <a16:creationId xmlns:a16="http://schemas.microsoft.com/office/drawing/2014/main" id="{64C7534C-4C97-4B62-B7F8-A2DE52E204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4668260"/>
            <a:ext cx="9703777" cy="1845594"/>
          </a:xfrm>
        </p:spPr>
        <p:txBody>
          <a:bodyPr/>
          <a:lstStyle/>
          <a:p>
            <a:pPr marL="0" indent="0">
              <a:buNone/>
            </a:pPr>
            <a:r>
              <a:rPr kumimoji="0" lang="pt-BR" sz="6000" b="1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>
                  <a:outerShdw blurRad="50800" dist="63500" dir="5400000" algn="t" rotWithShape="0">
                    <a:prstClr val="black">
                      <a:alpha val="50000"/>
                    </a:prstClr>
                  </a:outerShdw>
                </a:effectLst>
                <a:uLnTx/>
                <a:uFillTx/>
                <a:latin typeface="Segoe UI" panose="020B0502040204020203" pitchFamily="34" charset="0"/>
                <a:ea typeface="+mj-ea"/>
                <a:cs typeface="Segoe UI" panose="020B0502040204020203" pitchFamily="34" charset="0"/>
              </a:rPr>
              <a:t>Item A – pode ser em uma ou duas </a:t>
            </a:r>
            <a:r>
              <a:rPr kumimoji="0" lang="pt-BR" sz="6000" b="1" i="0" u="none" strike="noStrike" kern="1200" cap="none" spc="0" normalizeH="0" baseline="0" noProof="0" dirty="0" err="1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>
                  <a:outerShdw blurRad="50800" dist="63500" dir="5400000" algn="t" rotWithShape="0">
                    <a:prstClr val="black">
                      <a:alpha val="50000"/>
                    </a:prstClr>
                  </a:outerShdw>
                </a:effectLst>
                <a:uLnTx/>
                <a:uFillTx/>
                <a:latin typeface="Segoe UI" panose="020B0502040204020203" pitchFamily="34" charset="0"/>
                <a:ea typeface="+mj-ea"/>
                <a:cs typeface="Segoe UI" panose="020B0502040204020203" pitchFamily="34" charset="0"/>
              </a:rPr>
              <a:t>linhas</a:t>
            </a:r>
            <a:r>
              <a:rPr kumimoji="0" lang="pt-BR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50800" dist="63500" dir="5400000" algn="t" rotWithShape="0">
                    <a:prstClr val="black">
                      <a:alpha val="50000"/>
                    </a:prstClr>
                  </a:outerShdw>
                </a:effectLst>
                <a:uLnTx/>
                <a:uFillTx/>
                <a:latin typeface="Segoe UI" panose="020B0502040204020203" pitchFamily="34" charset="0"/>
                <a:ea typeface="+mj-ea"/>
                <a:cs typeface="Segoe UI" panose="020B0502040204020203" pitchFamily="34" charset="0"/>
              </a:rPr>
              <a:t>N</a:t>
            </a:r>
            <a:endParaRPr lang="pt-BR" dirty="0">
              <a:effectLst>
                <a:outerShdw blurRad="50800" dist="63500" dir="5400000" algn="t" rotWithShape="0">
                  <a:prstClr val="black">
                    <a:alpha val="50000"/>
                  </a:prstClr>
                </a:outerShdw>
              </a:effectLst>
            </a:endParaRPr>
          </a:p>
        </p:txBody>
      </p:sp>
      <p:sp>
        <p:nvSpPr>
          <p:cNvPr id="11" name="Retângulo 10">
            <a:extLst>
              <a:ext uri="{FF2B5EF4-FFF2-40B4-BE49-F238E27FC236}">
                <a16:creationId xmlns:a16="http://schemas.microsoft.com/office/drawing/2014/main" id="{6BB3E8D5-082D-49CF-BF5A-86FC9B89A5DF}"/>
              </a:ext>
            </a:extLst>
          </p:cNvPr>
          <p:cNvSpPr/>
          <p:nvPr/>
        </p:nvSpPr>
        <p:spPr>
          <a:xfrm>
            <a:off x="6591300" y="5859384"/>
            <a:ext cx="5600700" cy="180473"/>
          </a:xfrm>
          <a:prstGeom prst="rect">
            <a:avLst/>
          </a:prstGeom>
          <a:solidFill>
            <a:srgbClr val="FCB4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9B984FE3-82FC-4C30-B08E-5B9033E1AAF5}"/>
              </a:ext>
            </a:extLst>
          </p:cNvPr>
          <p:cNvSpPr txBox="1"/>
          <p:nvPr/>
        </p:nvSpPr>
        <p:spPr>
          <a:xfrm>
            <a:off x="9969533" y="6513854"/>
            <a:ext cx="212750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pt-BR" sz="1000" i="0" dirty="0">
                <a:solidFill>
                  <a:schemeClr val="bg1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Foto: Marcos Santos/USP Imagens</a:t>
            </a:r>
            <a:endParaRPr lang="pt-BR" sz="1000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5" name="Forma Livre: Forma 14">
            <a:extLst>
              <a:ext uri="{FF2B5EF4-FFF2-40B4-BE49-F238E27FC236}">
                <a16:creationId xmlns:a16="http://schemas.microsoft.com/office/drawing/2014/main" id="{BB468360-0D87-458B-B9DA-953C66B5B0B2}"/>
              </a:ext>
            </a:extLst>
          </p:cNvPr>
          <p:cNvSpPr/>
          <p:nvPr/>
        </p:nvSpPr>
        <p:spPr>
          <a:xfrm>
            <a:off x="5162550" y="1730875"/>
            <a:ext cx="6496049" cy="3784363"/>
          </a:xfrm>
          <a:custGeom>
            <a:avLst/>
            <a:gdLst>
              <a:gd name="connsiteX0" fmla="*/ 0 w 6496049"/>
              <a:gd name="connsiteY0" fmla="*/ 0 h 3784363"/>
              <a:gd name="connsiteX1" fmla="*/ 6496049 w 6496049"/>
              <a:gd name="connsiteY1" fmla="*/ 0 h 3784363"/>
              <a:gd name="connsiteX2" fmla="*/ 6496049 w 6496049"/>
              <a:gd name="connsiteY2" fmla="*/ 2243898 h 3784363"/>
              <a:gd name="connsiteX3" fmla="*/ 1316830 w 6496049"/>
              <a:gd name="connsiteY3" fmla="*/ 2243898 h 3784363"/>
              <a:gd name="connsiteX4" fmla="*/ 1316830 w 6496049"/>
              <a:gd name="connsiteY4" fmla="*/ 3484326 h 3784363"/>
              <a:gd name="connsiteX5" fmla="*/ 1466849 w 6496049"/>
              <a:gd name="connsiteY5" fmla="*/ 3484326 h 3784363"/>
              <a:gd name="connsiteX6" fmla="*/ 1166812 w 6496049"/>
              <a:gd name="connsiteY6" fmla="*/ 3784363 h 3784363"/>
              <a:gd name="connsiteX7" fmla="*/ 866774 w 6496049"/>
              <a:gd name="connsiteY7" fmla="*/ 3484326 h 3784363"/>
              <a:gd name="connsiteX8" fmla="*/ 1016793 w 6496049"/>
              <a:gd name="connsiteY8" fmla="*/ 3484326 h 3784363"/>
              <a:gd name="connsiteX9" fmla="*/ 1016793 w 6496049"/>
              <a:gd name="connsiteY9" fmla="*/ 2243898 h 3784363"/>
              <a:gd name="connsiteX10" fmla="*/ 0 w 6496049"/>
              <a:gd name="connsiteY10" fmla="*/ 2243898 h 37843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496049" h="3784363">
                <a:moveTo>
                  <a:pt x="0" y="0"/>
                </a:moveTo>
                <a:lnTo>
                  <a:pt x="6496049" y="0"/>
                </a:lnTo>
                <a:lnTo>
                  <a:pt x="6496049" y="2243898"/>
                </a:lnTo>
                <a:lnTo>
                  <a:pt x="1316830" y="2243898"/>
                </a:lnTo>
                <a:lnTo>
                  <a:pt x="1316830" y="3484326"/>
                </a:lnTo>
                <a:lnTo>
                  <a:pt x="1466849" y="3484326"/>
                </a:lnTo>
                <a:lnTo>
                  <a:pt x="1166812" y="3784363"/>
                </a:lnTo>
                <a:lnTo>
                  <a:pt x="866774" y="3484326"/>
                </a:lnTo>
                <a:lnTo>
                  <a:pt x="1016793" y="3484326"/>
                </a:lnTo>
                <a:lnTo>
                  <a:pt x="1016793" y="2243898"/>
                </a:lnTo>
                <a:lnTo>
                  <a:pt x="0" y="2243898"/>
                </a:lnTo>
                <a:close/>
              </a:path>
            </a:pathLst>
          </a:custGeom>
          <a:solidFill>
            <a:srgbClr val="066573"/>
          </a:solidFill>
          <a:ln w="28575">
            <a:noFill/>
          </a:ln>
          <a:effectLst>
            <a:outerShdw blurRad="127000" dist="114300" dir="5400000" sx="99000" sy="99000" algn="t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0000" tIns="828000" rtlCol="0" anchor="t" anchorCtr="0">
            <a:noAutofit/>
          </a:bodyPr>
          <a:lstStyle/>
          <a:p>
            <a:pPr algn="ctr"/>
            <a:r>
              <a:rPr lang="pt-BR" sz="20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Utilize a letra N como espaçador</a:t>
            </a:r>
            <a:br>
              <a:rPr lang="pt-BR" sz="20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pt-BR" sz="20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entre o título e a linha</a:t>
            </a:r>
          </a:p>
        </p:txBody>
      </p:sp>
      <p:sp>
        <p:nvSpPr>
          <p:cNvPr id="16" name="Retângulo 15">
            <a:extLst>
              <a:ext uri="{FF2B5EF4-FFF2-40B4-BE49-F238E27FC236}">
                <a16:creationId xmlns:a16="http://schemas.microsoft.com/office/drawing/2014/main" id="{FEDA5797-4359-4A16-9205-215B581ABADF}"/>
              </a:ext>
            </a:extLst>
          </p:cNvPr>
          <p:cNvSpPr/>
          <p:nvPr/>
        </p:nvSpPr>
        <p:spPr>
          <a:xfrm>
            <a:off x="8362950" y="5623544"/>
            <a:ext cx="3829050" cy="752739"/>
          </a:xfrm>
          <a:prstGeom prst="rect">
            <a:avLst/>
          </a:prstGeom>
          <a:solidFill>
            <a:srgbClr val="066573"/>
          </a:solidFill>
          <a:ln w="28575">
            <a:noFill/>
          </a:ln>
          <a:effectLst>
            <a:outerShdw blurRad="127000" dist="114300" dir="5400000" sx="99000" sy="99000" algn="t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0000" tIns="72000" bIns="72000" rtlCol="0" anchor="ctr" anchorCtr="0">
            <a:noAutofit/>
          </a:bodyPr>
          <a:lstStyle/>
          <a:p>
            <a:pPr algn="ctr"/>
            <a:r>
              <a:rPr lang="pt-BR" sz="14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Coloque os créditos ou fonte dos dados </a:t>
            </a:r>
            <a:br>
              <a:rPr lang="pt-BR" sz="14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</a:br>
            <a:r>
              <a:rPr lang="pt-BR" sz="14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e imagens sempre que possível</a:t>
            </a:r>
          </a:p>
        </p:txBody>
      </p:sp>
    </p:spTree>
    <p:extLst>
      <p:ext uri="{BB962C8B-B14F-4D97-AF65-F5344CB8AC3E}">
        <p14:creationId xmlns:p14="http://schemas.microsoft.com/office/powerpoint/2010/main" val="940370573"/>
      </p:ext>
    </p:extLst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842DF723-8A2B-40A3-B516-DB0697C2F9B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2169" b="343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tângulo 2">
            <a:extLst>
              <a:ext uri="{FF2B5EF4-FFF2-40B4-BE49-F238E27FC236}">
                <a16:creationId xmlns:a16="http://schemas.microsoft.com/office/drawing/2014/main" id="{CDFD3857-CFF4-48C9-A218-F5D0AE573E70}"/>
              </a:ext>
            </a:extLst>
          </p:cNvPr>
          <p:cNvSpPr/>
          <p:nvPr/>
        </p:nvSpPr>
        <p:spPr>
          <a:xfrm>
            <a:off x="-1" y="3835021"/>
            <a:ext cx="12192001" cy="3022979"/>
          </a:xfrm>
          <a:prstGeom prst="rect">
            <a:avLst/>
          </a:prstGeom>
          <a:gradFill flip="none" rotWithShape="1">
            <a:gsLst>
              <a:gs pos="31000">
                <a:schemeClr val="tx1">
                  <a:alpha val="0"/>
                </a:schemeClr>
              </a:gs>
              <a:gs pos="100000">
                <a:schemeClr val="bg2">
                  <a:lumMod val="0"/>
                  <a:alpha val="6300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Espaço Reservado para Conteúdo 7">
            <a:extLst>
              <a:ext uri="{FF2B5EF4-FFF2-40B4-BE49-F238E27FC236}">
                <a16:creationId xmlns:a16="http://schemas.microsoft.com/office/drawing/2014/main" id="{64C7534C-4C97-4B62-B7F8-A2DE52E204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4668260"/>
            <a:ext cx="7165157" cy="1845594"/>
          </a:xfrm>
        </p:spPr>
        <p:txBody>
          <a:bodyPr/>
          <a:lstStyle/>
          <a:p>
            <a:pPr marL="0" indent="0">
              <a:buNone/>
            </a:pPr>
            <a:r>
              <a:rPr kumimoji="0" lang="pt-BR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63500" dir="5400000" algn="t" rotWithShape="0">
                    <a:prstClr val="black">
                      <a:alpha val="50000"/>
                    </a:prstClr>
                  </a:outerShdw>
                </a:effectLst>
                <a:uLnTx/>
                <a:uFillTx/>
                <a:latin typeface="Segoe UI" panose="020B0502040204020203" pitchFamily="34" charset="0"/>
                <a:ea typeface="+mj-ea"/>
                <a:cs typeface="Segoe UI" panose="020B0502040204020203" pitchFamily="34" charset="0"/>
              </a:rPr>
              <a:t>O papel do técnico e administrativo</a:t>
            </a:r>
          </a:p>
        </p:txBody>
      </p:sp>
      <p:sp>
        <p:nvSpPr>
          <p:cNvPr id="11" name="Retângulo 10">
            <a:extLst>
              <a:ext uri="{FF2B5EF4-FFF2-40B4-BE49-F238E27FC236}">
                <a16:creationId xmlns:a16="http://schemas.microsoft.com/office/drawing/2014/main" id="{6BB3E8D5-082D-49CF-BF5A-86FC9B89A5DF}"/>
              </a:ext>
            </a:extLst>
          </p:cNvPr>
          <p:cNvSpPr/>
          <p:nvPr/>
        </p:nvSpPr>
        <p:spPr>
          <a:xfrm>
            <a:off x="7296150" y="5859384"/>
            <a:ext cx="4895850" cy="180473"/>
          </a:xfrm>
          <a:prstGeom prst="rect">
            <a:avLst/>
          </a:prstGeom>
          <a:solidFill>
            <a:srgbClr val="FCB4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3E05A1DD-EBAF-4425-9FD5-BC2C869CB3E4}"/>
              </a:ext>
            </a:extLst>
          </p:cNvPr>
          <p:cNvSpPr txBox="1"/>
          <p:nvPr/>
        </p:nvSpPr>
        <p:spPr>
          <a:xfrm>
            <a:off x="9969533" y="6513854"/>
            <a:ext cx="212750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pt-BR" sz="1000" i="0" dirty="0">
                <a:solidFill>
                  <a:schemeClr val="bg1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Foto: Marcos Santos/USP Imagens</a:t>
            </a:r>
            <a:endParaRPr lang="pt-BR" sz="1000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897565"/>
      </p:ext>
    </p:extLst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F6AC12A9-91A3-42EA-BB90-A21FC3889AD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1810" b="1456"/>
          <a:stretch/>
        </p:blipFill>
        <p:spPr>
          <a:xfrm>
            <a:off x="1" y="0"/>
            <a:ext cx="12191998" cy="6858000"/>
          </a:xfrm>
          <a:prstGeom prst="rect">
            <a:avLst/>
          </a:prstGeom>
        </p:spPr>
      </p:pic>
      <p:sp>
        <p:nvSpPr>
          <p:cNvPr id="7" name="Retângulo 6">
            <a:extLst>
              <a:ext uri="{FF2B5EF4-FFF2-40B4-BE49-F238E27FC236}">
                <a16:creationId xmlns:a16="http://schemas.microsoft.com/office/drawing/2014/main" id="{1E31A825-ECE1-4CE5-AEE2-B28EE0EB947F}"/>
              </a:ext>
            </a:extLst>
          </p:cNvPr>
          <p:cNvSpPr/>
          <p:nvPr/>
        </p:nvSpPr>
        <p:spPr>
          <a:xfrm>
            <a:off x="-1" y="3835021"/>
            <a:ext cx="12192001" cy="3022979"/>
          </a:xfrm>
          <a:prstGeom prst="rect">
            <a:avLst/>
          </a:prstGeom>
          <a:gradFill flip="none" rotWithShape="1">
            <a:gsLst>
              <a:gs pos="31000">
                <a:schemeClr val="tx1">
                  <a:alpha val="0"/>
                </a:schemeClr>
              </a:gs>
              <a:gs pos="100000">
                <a:schemeClr val="bg2">
                  <a:lumMod val="0"/>
                  <a:alpha val="6300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A51ED870-1EBE-43F9-9DF1-6C59D9491271}"/>
              </a:ext>
            </a:extLst>
          </p:cNvPr>
          <p:cNvSpPr txBox="1"/>
          <p:nvPr/>
        </p:nvSpPr>
        <p:spPr>
          <a:xfrm>
            <a:off x="10033653" y="6513854"/>
            <a:ext cx="206338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pt-BR" sz="1000" i="0" dirty="0">
                <a:solidFill>
                  <a:schemeClr val="bg1"/>
                </a:solidFill>
                <a:effectLst/>
                <a:latin typeface="Segoe UI" panose="020B0502040204020203" pitchFamily="34" charset="0"/>
                <a:cs typeface="Segoe UI" panose="020B0502040204020203" pitchFamily="34" charset="0"/>
              </a:rPr>
              <a:t>Foto: Cecília Bastos/USP Imagens</a:t>
            </a:r>
            <a:endParaRPr lang="pt-BR" sz="1000" dirty="0">
              <a:solidFill>
                <a:schemeClr val="bg1"/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8" name="Espaço Reservado para Conteúdo 7">
            <a:extLst>
              <a:ext uri="{FF2B5EF4-FFF2-40B4-BE49-F238E27FC236}">
                <a16:creationId xmlns:a16="http://schemas.microsoft.com/office/drawing/2014/main" id="{64C7534C-4C97-4B62-B7F8-A2DE52E204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4668260"/>
            <a:ext cx="5257800" cy="1845594"/>
          </a:xfrm>
        </p:spPr>
        <p:txBody>
          <a:bodyPr/>
          <a:lstStyle/>
          <a:p>
            <a:pPr marL="0" indent="0">
              <a:buNone/>
            </a:pPr>
            <a:r>
              <a:rPr kumimoji="0" lang="pt-BR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63500" dir="5400000" algn="t" rotWithShape="0">
                    <a:prstClr val="black">
                      <a:alpha val="50000"/>
                    </a:prstClr>
                  </a:outerShdw>
                </a:effectLst>
                <a:uLnTx/>
                <a:uFillTx/>
                <a:latin typeface="Segoe UI" panose="020B0502040204020203" pitchFamily="34" charset="0"/>
                <a:ea typeface="+mj-ea"/>
                <a:cs typeface="Segoe UI" panose="020B0502040204020203" pitchFamily="34" charset="0"/>
              </a:rPr>
              <a:t>Fontes de informação</a:t>
            </a:r>
          </a:p>
        </p:txBody>
      </p:sp>
      <p:sp>
        <p:nvSpPr>
          <p:cNvPr id="11" name="Retângulo 10">
            <a:extLst>
              <a:ext uri="{FF2B5EF4-FFF2-40B4-BE49-F238E27FC236}">
                <a16:creationId xmlns:a16="http://schemas.microsoft.com/office/drawing/2014/main" id="{6BB3E8D5-082D-49CF-BF5A-86FC9B89A5DF}"/>
              </a:ext>
            </a:extLst>
          </p:cNvPr>
          <p:cNvSpPr/>
          <p:nvPr/>
        </p:nvSpPr>
        <p:spPr>
          <a:xfrm>
            <a:off x="5559762" y="5859384"/>
            <a:ext cx="6632237" cy="180473"/>
          </a:xfrm>
          <a:prstGeom prst="rect">
            <a:avLst/>
          </a:prstGeom>
          <a:solidFill>
            <a:srgbClr val="FCB4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84480996"/>
      </p:ext>
    </p:extLst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:a16="http://schemas.microsoft.com/office/drawing/2014/main" id="{14E23021-B5B9-45D3-816F-B0C4B650539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</a14:imgLayer>
                </a14:imgProps>
              </a:ext>
            </a:extLst>
          </a:blip>
          <a:srcRect t="3202" b="3204"/>
          <a:stretch/>
        </p:blipFill>
        <p:spPr>
          <a:xfrm>
            <a:off x="0" y="-2"/>
            <a:ext cx="12192000" cy="6858002"/>
          </a:xfrm>
          <a:prstGeom prst="rect">
            <a:avLst/>
          </a:prstGeom>
        </p:spPr>
      </p:pic>
      <p:sp>
        <p:nvSpPr>
          <p:cNvPr id="13" name="Retângulo 12">
            <a:extLst>
              <a:ext uri="{FF2B5EF4-FFF2-40B4-BE49-F238E27FC236}">
                <a16:creationId xmlns:a16="http://schemas.microsoft.com/office/drawing/2014/main" id="{FCD6EED9-8695-4413-86E7-BCA3522AA249}"/>
              </a:ext>
            </a:extLst>
          </p:cNvPr>
          <p:cNvSpPr/>
          <p:nvPr/>
        </p:nvSpPr>
        <p:spPr>
          <a:xfrm rot="10800000">
            <a:off x="0" y="0"/>
            <a:ext cx="12192001" cy="3022979"/>
          </a:xfrm>
          <a:prstGeom prst="rect">
            <a:avLst/>
          </a:prstGeom>
          <a:gradFill flip="none" rotWithShape="1">
            <a:gsLst>
              <a:gs pos="31000">
                <a:schemeClr val="tx1">
                  <a:alpha val="0"/>
                </a:schemeClr>
              </a:gs>
              <a:gs pos="100000">
                <a:schemeClr val="bg2">
                  <a:lumMod val="0"/>
                  <a:alpha val="6300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473BE031-A2CF-4F50-9BB8-D7ECB0F49244}"/>
              </a:ext>
            </a:extLst>
          </p:cNvPr>
          <p:cNvSpPr/>
          <p:nvPr/>
        </p:nvSpPr>
        <p:spPr>
          <a:xfrm>
            <a:off x="-1" y="3835021"/>
            <a:ext cx="12192001" cy="3022979"/>
          </a:xfrm>
          <a:prstGeom prst="rect">
            <a:avLst/>
          </a:prstGeom>
          <a:gradFill flip="none" rotWithShape="1">
            <a:gsLst>
              <a:gs pos="31000">
                <a:schemeClr val="tx1">
                  <a:alpha val="0"/>
                </a:schemeClr>
              </a:gs>
              <a:gs pos="100000">
                <a:schemeClr val="bg2">
                  <a:lumMod val="0"/>
                  <a:alpha val="6300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9B984FE3-82FC-4C30-B08E-5B9033E1AAF5}"/>
              </a:ext>
            </a:extLst>
          </p:cNvPr>
          <p:cNvSpPr txBox="1"/>
          <p:nvPr/>
        </p:nvSpPr>
        <p:spPr>
          <a:xfrm>
            <a:off x="9884574" y="6513854"/>
            <a:ext cx="221246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Foto: George Campos/USP Imagens</a:t>
            </a: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8EB83567-5C44-4E59-A9F5-994C833757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 l="59619"/>
          <a:stretch>
            <a:fillRect/>
          </a:stretch>
        </p:blipFill>
        <p:spPr bwMode="auto">
          <a:xfrm>
            <a:off x="11003280" y="0"/>
            <a:ext cx="1188720" cy="5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AutoShape 4" descr="https://www.uninassau.edu.br/sites/mauriciodenassau.edu.br/files/fields/imagemLateral/noticias/2018/01/esse.jpg">
            <a:extLst>
              <a:ext uri="{FF2B5EF4-FFF2-40B4-BE49-F238E27FC236}">
                <a16:creationId xmlns:a16="http://schemas.microsoft.com/office/drawing/2014/main" id="{DC0485E4-8B9F-4060-8ADF-100D211C3FD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929550" y="1"/>
            <a:ext cx="2087850" cy="539999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r"/>
            <a:r>
              <a:rPr lang="pt-BR" sz="800" dirty="0">
                <a:solidFill>
                  <a:schemeClr val="bg1"/>
                </a:solidFill>
                <a:latin typeface="Segoe UI" panose="020B0502040204020203" pitchFamily="34" charset="0"/>
                <a:ea typeface="Open Sans" pitchFamily="2" charset="0"/>
                <a:cs typeface="Segoe UI" panose="020B0502040204020203" pitchFamily="34" charset="0"/>
              </a:rPr>
              <a:t>Universidade de São Paulo</a:t>
            </a:r>
          </a:p>
          <a:p>
            <a:pPr algn="r"/>
            <a:r>
              <a:rPr lang="pt-BR" sz="800" dirty="0">
                <a:solidFill>
                  <a:schemeClr val="bg1"/>
                </a:solidFill>
                <a:latin typeface="Segoe UI" panose="020B0502040204020203" pitchFamily="34" charset="0"/>
                <a:ea typeface="Open Sans" pitchFamily="2" charset="0"/>
                <a:cs typeface="Segoe UI" panose="020B0502040204020203" pitchFamily="34" charset="0"/>
              </a:rPr>
              <a:t>Coordenadoria de Administração Geral</a:t>
            </a:r>
          </a:p>
          <a:p>
            <a:pPr algn="r"/>
            <a:r>
              <a:rPr lang="pt-BR" sz="800" b="1" dirty="0">
                <a:solidFill>
                  <a:schemeClr val="bg1"/>
                </a:solidFill>
                <a:latin typeface="Segoe UI" panose="020B0502040204020203" pitchFamily="34" charset="0"/>
                <a:ea typeface="Open Sans" pitchFamily="2" charset="0"/>
                <a:cs typeface="Segoe UI" panose="020B0502040204020203" pitchFamily="34" charset="0"/>
              </a:rPr>
              <a:t>Departamento de Recursos Humanos</a:t>
            </a:r>
          </a:p>
        </p:txBody>
      </p:sp>
      <p:sp>
        <p:nvSpPr>
          <p:cNvPr id="19" name="Espaço Reservado para Conteúdo 7">
            <a:extLst>
              <a:ext uri="{FF2B5EF4-FFF2-40B4-BE49-F238E27FC236}">
                <a16:creationId xmlns:a16="http://schemas.microsoft.com/office/drawing/2014/main" id="{0F414C37-25B7-4D63-B5A3-89D1DC4189B8}"/>
              </a:ext>
            </a:extLst>
          </p:cNvPr>
          <p:cNvSpPr txBox="1">
            <a:spLocks/>
          </p:cNvSpPr>
          <p:nvPr/>
        </p:nvSpPr>
        <p:spPr>
          <a:xfrm>
            <a:off x="838199" y="4524441"/>
            <a:ext cx="6206412" cy="84697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pt-BR" sz="6000" b="1" dirty="0">
                <a:solidFill>
                  <a:prstClr val="white"/>
                </a:solidFill>
                <a:effectLst>
                  <a:outerShdw blurRad="50800" dist="63500" dir="5400000" algn="t" rotWithShape="0">
                    <a:prstClr val="black">
                      <a:alpha val="50000"/>
                    </a:prstClr>
                  </a:outerShdw>
                </a:effectLst>
                <a:ea typeface="+mj-ea"/>
              </a:rPr>
              <a:t>Benefícios </a:t>
            </a:r>
            <a:br>
              <a:rPr lang="pt-BR" sz="6000" b="1" dirty="0">
                <a:solidFill>
                  <a:prstClr val="white"/>
                </a:solidFill>
                <a:effectLst>
                  <a:outerShdw blurRad="50800" dist="63500" dir="5400000" algn="t" rotWithShape="0">
                    <a:prstClr val="black">
                      <a:alpha val="50000"/>
                    </a:prstClr>
                  </a:outerShdw>
                </a:effectLst>
                <a:ea typeface="+mj-ea"/>
              </a:rPr>
            </a:br>
            <a:r>
              <a:rPr lang="pt-BR" sz="6000" b="1" dirty="0">
                <a:solidFill>
                  <a:prstClr val="white"/>
                </a:solidFill>
                <a:effectLst>
                  <a:outerShdw blurRad="50800" dist="63500" dir="5400000" algn="t" rotWithShape="0">
                    <a:prstClr val="black">
                      <a:alpha val="50000"/>
                    </a:prstClr>
                  </a:outerShdw>
                </a:effectLst>
                <a:ea typeface="+mj-ea"/>
              </a:rPr>
              <a:t>e Serviços</a:t>
            </a:r>
            <a:endParaRPr lang="pt-BR" dirty="0">
              <a:effectLst>
                <a:outerShdw blurRad="50800" dist="63500" dir="5400000" algn="t" rotWithShape="0">
                  <a:prstClr val="black">
                    <a:alpha val="50000"/>
                  </a:prstClr>
                </a:outerShdw>
              </a:effectLst>
            </a:endParaRPr>
          </a:p>
        </p:txBody>
      </p:sp>
      <p:sp>
        <p:nvSpPr>
          <p:cNvPr id="15" name="Retângulo 14">
            <a:extLst>
              <a:ext uri="{FF2B5EF4-FFF2-40B4-BE49-F238E27FC236}">
                <a16:creationId xmlns:a16="http://schemas.microsoft.com/office/drawing/2014/main" id="{D1DFBFD5-6539-485D-A54F-B96A3D6EA9EE}"/>
              </a:ext>
            </a:extLst>
          </p:cNvPr>
          <p:cNvSpPr/>
          <p:nvPr/>
        </p:nvSpPr>
        <p:spPr>
          <a:xfrm>
            <a:off x="5060951" y="5859382"/>
            <a:ext cx="7131050" cy="180473"/>
          </a:xfrm>
          <a:prstGeom prst="rect">
            <a:avLst/>
          </a:prstGeom>
          <a:solidFill>
            <a:srgbClr val="FCB421"/>
          </a:solidFill>
          <a:ln>
            <a:noFill/>
          </a:ln>
          <a:effectLst>
            <a:outerShdw blurRad="76200" dist="38100" dir="5400000" sx="94000" sy="94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69208851"/>
      </p:ext>
    </p:extLst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>
            <a:extLst>
              <a:ext uri="{FF2B5EF4-FFF2-40B4-BE49-F238E27FC236}">
                <a16:creationId xmlns:a16="http://schemas.microsoft.com/office/drawing/2014/main" id="{1660A904-4C24-42E7-BCD6-51A77E62792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3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801" b="7801"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7" name="Retângulo 6">
            <a:extLst>
              <a:ext uri="{FF2B5EF4-FFF2-40B4-BE49-F238E27FC236}">
                <a16:creationId xmlns:a16="http://schemas.microsoft.com/office/drawing/2014/main" id="{473BE031-A2CF-4F50-9BB8-D7ECB0F49244}"/>
              </a:ext>
            </a:extLst>
          </p:cNvPr>
          <p:cNvSpPr/>
          <p:nvPr/>
        </p:nvSpPr>
        <p:spPr>
          <a:xfrm>
            <a:off x="-1" y="3835021"/>
            <a:ext cx="12192001" cy="3022979"/>
          </a:xfrm>
          <a:prstGeom prst="rect">
            <a:avLst/>
          </a:prstGeom>
          <a:gradFill flip="none" rotWithShape="1">
            <a:gsLst>
              <a:gs pos="31000">
                <a:schemeClr val="tx1">
                  <a:alpha val="0"/>
                </a:schemeClr>
              </a:gs>
              <a:gs pos="100000">
                <a:schemeClr val="bg2">
                  <a:lumMod val="0"/>
                  <a:alpha val="6300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9B984FE3-82FC-4C30-B08E-5B9033E1AAF5}"/>
              </a:ext>
            </a:extLst>
          </p:cNvPr>
          <p:cNvSpPr txBox="1"/>
          <p:nvPr/>
        </p:nvSpPr>
        <p:spPr>
          <a:xfrm>
            <a:off x="9969533" y="6513854"/>
            <a:ext cx="212750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+mn-ea"/>
                <a:cs typeface="Segoe UI" panose="020B0502040204020203" pitchFamily="34" charset="0"/>
              </a:rPr>
              <a:t>Foto: Marcos Santos/USP Imagens</a:t>
            </a:r>
          </a:p>
        </p:txBody>
      </p:sp>
      <p:sp>
        <p:nvSpPr>
          <p:cNvPr id="8" name="Espaço Reservado para Conteúdo 7">
            <a:extLst>
              <a:ext uri="{FF2B5EF4-FFF2-40B4-BE49-F238E27FC236}">
                <a16:creationId xmlns:a16="http://schemas.microsoft.com/office/drawing/2014/main" id="{E36034E8-5C2B-42E6-8FFD-562A05549D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4668260"/>
            <a:ext cx="5381625" cy="1845594"/>
          </a:xfrm>
        </p:spPr>
        <p:txBody>
          <a:bodyPr/>
          <a:lstStyle/>
          <a:p>
            <a:pPr marL="0" indent="0">
              <a:buNone/>
            </a:pPr>
            <a:r>
              <a:rPr lang="pt-BR" sz="6000" b="1" dirty="0">
                <a:solidFill>
                  <a:prstClr val="white"/>
                </a:solidFill>
                <a:effectLst>
                  <a:outerShdw blurRad="50800" dist="63500" dir="5400000" algn="t" rotWithShape="0">
                    <a:prstClr val="black">
                      <a:alpha val="50000"/>
                    </a:prstClr>
                  </a:outerShdw>
                </a:effectLst>
                <a:ea typeface="+mj-ea"/>
              </a:rPr>
              <a:t>Sistemas corporativos</a:t>
            </a:r>
            <a:endParaRPr lang="pt-BR" sz="4400" dirty="0">
              <a:effectLst>
                <a:outerShdw blurRad="50800" dist="63500" dir="5400000" algn="t" rotWithShape="0">
                  <a:prstClr val="black">
                    <a:alpha val="50000"/>
                  </a:prstClr>
                </a:outerShdw>
              </a:effectLst>
            </a:endParaRPr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id="{A135CB85-578D-4D92-8BD1-1DFB6D235338}"/>
              </a:ext>
            </a:extLst>
          </p:cNvPr>
          <p:cNvSpPr/>
          <p:nvPr/>
        </p:nvSpPr>
        <p:spPr>
          <a:xfrm rot="10800000">
            <a:off x="0" y="0"/>
            <a:ext cx="12192001" cy="3022979"/>
          </a:xfrm>
          <a:prstGeom prst="rect">
            <a:avLst/>
          </a:prstGeom>
          <a:gradFill flip="none" rotWithShape="1">
            <a:gsLst>
              <a:gs pos="31000">
                <a:schemeClr val="tx1">
                  <a:alpha val="0"/>
                </a:schemeClr>
              </a:gs>
              <a:gs pos="100000">
                <a:schemeClr val="bg2">
                  <a:lumMod val="0"/>
                  <a:alpha val="6300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3" name="Picture 2">
            <a:extLst>
              <a:ext uri="{FF2B5EF4-FFF2-40B4-BE49-F238E27FC236}">
                <a16:creationId xmlns:a16="http://schemas.microsoft.com/office/drawing/2014/main" id="{FF22E23E-3A1D-411A-B634-F50DC88885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 l="59619"/>
          <a:stretch>
            <a:fillRect/>
          </a:stretch>
        </p:blipFill>
        <p:spPr bwMode="auto">
          <a:xfrm>
            <a:off x="11003280" y="0"/>
            <a:ext cx="1188720" cy="5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4" name="AutoShape 4" descr="https://www.uninassau.edu.br/sites/mauriciodenassau.edu.br/files/fields/imagemLateral/noticias/2018/01/esse.jpg">
            <a:extLst>
              <a:ext uri="{FF2B5EF4-FFF2-40B4-BE49-F238E27FC236}">
                <a16:creationId xmlns:a16="http://schemas.microsoft.com/office/drawing/2014/main" id="{B9895AAB-CD4D-4A25-B944-6B0C08C9210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929550" y="1"/>
            <a:ext cx="2087850" cy="539999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Open Sans" pitchFamily="2" charset="0"/>
                <a:cs typeface="Segoe UI" panose="020B0502040204020203" pitchFamily="34" charset="0"/>
              </a:rPr>
              <a:t>Universidade de São Paulo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Open Sans" pitchFamily="2" charset="0"/>
                <a:cs typeface="Segoe UI" panose="020B0502040204020203" pitchFamily="34" charset="0"/>
              </a:rPr>
              <a:t>Coordenadoria de Administração Geral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 panose="020B0502040204020203" pitchFamily="34" charset="0"/>
                <a:ea typeface="Open Sans" pitchFamily="2" charset="0"/>
                <a:cs typeface="Segoe UI" panose="020B0502040204020203" pitchFamily="34" charset="0"/>
              </a:rPr>
              <a:t>Departamento de Recursos Humanos</a:t>
            </a:r>
          </a:p>
        </p:txBody>
      </p:sp>
      <p:sp>
        <p:nvSpPr>
          <p:cNvPr id="15" name="Retângulo 14">
            <a:extLst>
              <a:ext uri="{FF2B5EF4-FFF2-40B4-BE49-F238E27FC236}">
                <a16:creationId xmlns:a16="http://schemas.microsoft.com/office/drawing/2014/main" id="{3832F0D7-AA9D-4161-8AD1-EBE67BE0A954}"/>
              </a:ext>
            </a:extLst>
          </p:cNvPr>
          <p:cNvSpPr/>
          <p:nvPr/>
        </p:nvSpPr>
        <p:spPr>
          <a:xfrm>
            <a:off x="5972173" y="5859382"/>
            <a:ext cx="6219827" cy="180473"/>
          </a:xfrm>
          <a:prstGeom prst="rect">
            <a:avLst/>
          </a:prstGeom>
          <a:solidFill>
            <a:srgbClr val="FCB421"/>
          </a:solidFill>
          <a:ln>
            <a:noFill/>
          </a:ln>
          <a:effectLst>
            <a:outerShdw blurRad="76200" dist="38100" dir="5400000" sx="94000" sy="94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024635"/>
      </p:ext>
    </p:extLst>
  </p:cSld>
  <p:clrMapOvr>
    <a:masterClrMapping/>
  </p:clrMapOvr>
  <p:transition>
    <p:fade/>
  </p:transition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Tema do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</a:majorFont>
      <a:minorFont>
        <a:latin typeface="Calibri" panose="020F0502020204030204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Tema do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</a:majorFont>
      <a:minorFont>
        <a:latin typeface="Calibri" panose="020F0502020204030204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36767</TotalTime>
  <Words>1277</Words>
  <Application>Microsoft Office PowerPoint</Application>
  <PresentationFormat>Widescreen</PresentationFormat>
  <Paragraphs>224</Paragraphs>
  <Slides>22</Slides>
  <Notes>5</Notes>
  <HiddenSlides>0</HiddenSlides>
  <MMClips>0</MMClips>
  <ScaleCrop>false</ScaleCrop>
  <HeadingPairs>
    <vt:vector size="6" baseType="variant">
      <vt:variant>
        <vt:lpstr>Fontes usadas</vt:lpstr>
      </vt:variant>
      <vt:variant>
        <vt:i4>7</vt:i4>
      </vt:variant>
      <vt:variant>
        <vt:lpstr>Tema</vt:lpstr>
      </vt:variant>
      <vt:variant>
        <vt:i4>3</vt:i4>
      </vt:variant>
      <vt:variant>
        <vt:lpstr>Títulos de slides</vt:lpstr>
      </vt:variant>
      <vt:variant>
        <vt:i4>22</vt:i4>
      </vt:variant>
    </vt:vector>
  </HeadingPairs>
  <TitlesOfParts>
    <vt:vector size="32" baseType="lpstr">
      <vt:lpstr>Arial</vt:lpstr>
      <vt:lpstr>Calibri</vt:lpstr>
      <vt:lpstr>Segoe UI</vt:lpstr>
      <vt:lpstr>Segoe UI Black</vt:lpstr>
      <vt:lpstr>Symbol</vt:lpstr>
      <vt:lpstr>Times New Roman</vt:lpstr>
      <vt:lpstr>Wingdings</vt:lpstr>
      <vt:lpstr>Tema do Office</vt:lpstr>
      <vt:lpstr>1_Tema do Office</vt:lpstr>
      <vt:lpstr>2_Tema do Office</vt:lpstr>
      <vt:lpstr>Modelo de apresentação do  Departamento de Recursos Humanos</vt:lpstr>
      <vt:lpstr>PROGRAMAÇÃO</vt:lpstr>
      <vt:lpstr>sumário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Modelo</vt:lpstr>
      <vt:lpstr>Modelo</vt:lpstr>
      <vt:lpstr>Modelo</vt:lpstr>
      <vt:lpstr>Modelo</vt:lpstr>
      <vt:lpstr>Modelo</vt:lpstr>
      <vt:lpstr>Apresentação do PowerPoint</vt:lpstr>
      <vt:lpstr>Modelo</vt:lpstr>
      <vt:lpstr>Apresentação do PowerPoint</vt:lpstr>
      <vt:lpstr>Modelo</vt:lpstr>
      <vt:lpstr>Modelo</vt:lpstr>
      <vt:lpstr>Ícones úteis</vt:lpstr>
      <vt:lpstr>Referências úteis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Recepção aos novos funcionários da CODAGE</dc:title>
  <dc:creator>DRH</dc:creator>
  <cp:lastModifiedBy>William Aguiar</cp:lastModifiedBy>
  <cp:revision>210</cp:revision>
  <dcterms:created xsi:type="dcterms:W3CDTF">2023-10-10T13:45:43Z</dcterms:created>
  <dcterms:modified xsi:type="dcterms:W3CDTF">2025-10-16T16:17:41Z</dcterms:modified>
</cp:coreProperties>
</file>